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72" r:id="rId2"/>
    <p:sldId id="256" r:id="rId3"/>
    <p:sldId id="260" r:id="rId4"/>
    <p:sldId id="273" r:id="rId5"/>
    <p:sldId id="261" r:id="rId6"/>
    <p:sldId id="263" r:id="rId7"/>
    <p:sldId id="264" r:id="rId8"/>
    <p:sldId id="274" r:id="rId9"/>
    <p:sldId id="27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6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01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87FA-A9A8-4016-AD9D-9097715CEE64}" type="datetimeFigureOut">
              <a:rPr lang="en-US" smtClean="0"/>
              <a:t>10-Dec-21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1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51229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8051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Objects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10"/>
            <a:ext cx="8915400" cy="4226112"/>
          </a:xfrm>
        </p:spPr>
        <p:txBody>
          <a:bodyPr>
            <a:normAutofit/>
          </a:bodyPr>
          <a:lstStyle/>
          <a:p>
            <a:r>
              <a:rPr lang="en-US" sz="2400" dirty="0"/>
              <a:t>A material thing that can be seen and touched.</a:t>
            </a:r>
          </a:p>
          <a:p>
            <a:r>
              <a:rPr lang="en-US" sz="2400" dirty="0"/>
              <a:t>A very simple example of an object in real-life is a </a:t>
            </a:r>
            <a:r>
              <a:rPr lang="en-US" sz="2400" b="1" dirty="0"/>
              <a:t>Person.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Person</a:t>
            </a:r>
            <a:r>
              <a:rPr lang="en-US" sz="2400" dirty="0"/>
              <a:t> can have many properties. Such as: name, age, weight.</a:t>
            </a:r>
          </a:p>
          <a:p>
            <a:r>
              <a:rPr lang="en-US" sz="2400" b="1" dirty="0"/>
              <a:t>Person</a:t>
            </a:r>
            <a:r>
              <a:rPr lang="en-US" sz="2400" dirty="0"/>
              <a:t> can also have methods. Such as: he can speak.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99011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Objects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10"/>
            <a:ext cx="8915400" cy="42261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JavaScript objects are variables too which can contain many values. </a:t>
            </a:r>
            <a:endParaRPr lang="en-US" sz="2400" b="1" dirty="0"/>
          </a:p>
          <a:p>
            <a:r>
              <a:rPr lang="en-US" sz="2400" dirty="0"/>
              <a:t>Objects are usually used/created to store data about a specific real-life object we see in our daily life. Such as: Person, Car.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var user =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	name: "Ali",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	weight: 60,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	age: 22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11843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Defining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Defining an object is simple like you define a variable</a:t>
            </a:r>
            <a:br>
              <a:rPr lang="en-US" sz="2400" dirty="0"/>
            </a:br>
            <a:endParaRPr lang="en-US" sz="2400" dirty="0"/>
          </a:p>
          <a:p>
            <a:r>
              <a:rPr lang="en-US" sz="2000" dirty="0"/>
              <a:t>Blank object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var user = {};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/>
              <a:t>With values (properties and methods)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var user =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: "Umar",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lastName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: "Ahmad",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	weight: 60,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fullName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: function(){}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91590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props and methods of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Accessing values of an object is simple.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 Properties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user.firstName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//Methods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user.fullName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*[0] is the first element in an array. [1] is the second and so on. Array indexes start with 0.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315441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var user = {};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//Adding properties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user.phone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000" dirty="0"/>
              <a:t>“0300-1234567";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//Object properties can be updated easily as we update a variable.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//You can delete a property of an object.</a:t>
            </a:r>
          </a:p>
          <a:p>
            <a:pPr marL="0" indent="0">
              <a:buNone/>
            </a:pPr>
            <a:r>
              <a:rPr lang="en-US" sz="2000" dirty="0"/>
              <a:t>delete </a:t>
            </a:r>
            <a:r>
              <a:rPr lang="en-US" sz="2000" dirty="0" err="1"/>
              <a:t>user.phone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//To check if a property exists in an object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CourierNewPSMT"/>
              </a:rPr>
              <a:t>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phone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urierNewPSMT"/>
              </a:rPr>
              <a:t>" in user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;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77152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Objects can also have methods.</a:t>
            </a:r>
          </a:p>
          <a:p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Methods are actions that can be performed on objects.</a:t>
            </a:r>
          </a:p>
          <a:p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Methods are stored in properties as function definitions.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const user =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: "Umar",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lastName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: "Ahmad",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id       : 5566,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fullName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: function()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this.firstName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+ " " +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this.lastName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103858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In a function definition, this refers to the "owner" of the function.</a:t>
            </a:r>
          </a:p>
          <a:p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In our previous example, 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this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is the 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user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object that "owns" the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fullName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function.</a:t>
            </a:r>
          </a:p>
          <a:p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In other words,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means the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property of this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12946074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310</TotalTime>
  <Words>443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Consolas</vt:lpstr>
      <vt:lpstr>CourierNewPSMT</vt:lpstr>
      <vt:lpstr>Wingdings 3</vt:lpstr>
      <vt:lpstr>Wisp</vt:lpstr>
      <vt:lpstr>PowerPoint Presentation</vt:lpstr>
      <vt:lpstr>JavaScript</vt:lpstr>
      <vt:lpstr>Objects in Real Life</vt:lpstr>
      <vt:lpstr>Objects in JavaScript</vt:lpstr>
      <vt:lpstr>Defining an Object</vt:lpstr>
      <vt:lpstr>Access props and methods of an object</vt:lpstr>
      <vt:lpstr>Object Properties</vt:lpstr>
      <vt:lpstr>Object Methods</vt:lpstr>
      <vt:lpstr>The this Keyword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Umar</dc:creator>
  <cp:lastModifiedBy>Muhammad</cp:lastModifiedBy>
  <cp:revision>52</cp:revision>
  <dcterms:created xsi:type="dcterms:W3CDTF">2018-07-19T07:02:58Z</dcterms:created>
  <dcterms:modified xsi:type="dcterms:W3CDTF">2021-12-10T06:08:23Z</dcterms:modified>
</cp:coreProperties>
</file>