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4" r:id="rId1"/>
  </p:sldMasterIdLst>
  <p:sldIdLst>
    <p:sldId id="272" r:id="rId2"/>
    <p:sldId id="256" r:id="rId3"/>
    <p:sldId id="260" r:id="rId4"/>
    <p:sldId id="273" r:id="rId5"/>
    <p:sldId id="261" r:id="rId6"/>
    <p:sldId id="263" r:id="rId7"/>
    <p:sldId id="264" r:id="rId8"/>
    <p:sldId id="274" r:id="rId9"/>
    <p:sldId id="275" r:id="rId10"/>
    <p:sldId id="27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487FA-A9A8-4016-AD9D-9097715CEE64}" type="datetimeFigureOut">
              <a:rPr lang="en-US" smtClean="0"/>
              <a:t>12-Dec-21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09A6B5A8-3E3F-4BB3-BFED-59DDFD612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37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487FA-A9A8-4016-AD9D-9097715CEE64}" type="datetimeFigureOut">
              <a:rPr lang="en-US" smtClean="0"/>
              <a:t>12-Dec-21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9A6B5A8-3E3F-4BB3-BFED-59DDFD612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082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487FA-A9A8-4016-AD9D-9097715CEE64}" type="datetimeFigureOut">
              <a:rPr lang="en-US" smtClean="0"/>
              <a:t>12-Dec-21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9A6B5A8-3E3F-4BB3-BFED-59DDFD6129E2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602689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487FA-A9A8-4016-AD9D-9097715CEE64}" type="datetimeFigureOut">
              <a:rPr lang="en-US" smtClean="0"/>
              <a:t>12-Dec-21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9A6B5A8-3E3F-4BB3-BFED-59DDFD612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4782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487FA-A9A8-4016-AD9D-9097715CEE64}" type="datetimeFigureOut">
              <a:rPr lang="en-US" smtClean="0"/>
              <a:t>12-Dec-21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9A6B5A8-3E3F-4BB3-BFED-59DDFD6129E2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520196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487FA-A9A8-4016-AD9D-9097715CEE64}" type="datetimeFigureOut">
              <a:rPr lang="en-US" smtClean="0"/>
              <a:t>12-Dec-21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9A6B5A8-3E3F-4BB3-BFED-59DDFD612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5601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487FA-A9A8-4016-AD9D-9097715CEE64}" type="datetimeFigureOut">
              <a:rPr lang="en-US" smtClean="0"/>
              <a:t>12-Dec-21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6B5A8-3E3F-4BB3-BFED-59DDFD612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2173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487FA-A9A8-4016-AD9D-9097715CEE64}" type="datetimeFigureOut">
              <a:rPr lang="en-US" smtClean="0"/>
              <a:t>12-Dec-21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6B5A8-3E3F-4BB3-BFED-59DDFD612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411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487FA-A9A8-4016-AD9D-9097715CEE64}" type="datetimeFigureOut">
              <a:rPr lang="en-US" smtClean="0"/>
              <a:t>12-Dec-21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6B5A8-3E3F-4BB3-BFED-59DDFD612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120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487FA-A9A8-4016-AD9D-9097715CEE64}" type="datetimeFigureOut">
              <a:rPr lang="en-US" smtClean="0"/>
              <a:t>12-Dec-21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9A6B5A8-3E3F-4BB3-BFED-59DDFD612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010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487FA-A9A8-4016-AD9D-9097715CEE64}" type="datetimeFigureOut">
              <a:rPr lang="en-US" smtClean="0"/>
              <a:t>12-Dec-21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9A6B5A8-3E3F-4BB3-BFED-59DDFD612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629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487FA-A9A8-4016-AD9D-9097715CEE64}" type="datetimeFigureOut">
              <a:rPr lang="en-US" smtClean="0"/>
              <a:t>12-Dec-21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9A6B5A8-3E3F-4BB3-BFED-59DDFD612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085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487FA-A9A8-4016-AD9D-9097715CEE64}" type="datetimeFigureOut">
              <a:rPr lang="en-US" smtClean="0"/>
              <a:t>12-Dec-21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6B5A8-3E3F-4BB3-BFED-59DDFD612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85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487FA-A9A8-4016-AD9D-9097715CEE64}" type="datetimeFigureOut">
              <a:rPr lang="en-US" smtClean="0"/>
              <a:t>12-Dec-21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6B5A8-3E3F-4BB3-BFED-59DDFD612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599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487FA-A9A8-4016-AD9D-9097715CEE64}" type="datetimeFigureOut">
              <a:rPr lang="en-US" smtClean="0"/>
              <a:t>12-Dec-21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6B5A8-3E3F-4BB3-BFED-59DDFD612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36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487FA-A9A8-4016-AD9D-9097715CEE64}" type="datetimeFigureOut">
              <a:rPr lang="en-US" smtClean="0"/>
              <a:t>12-Dec-21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9A6B5A8-3E3F-4BB3-BFED-59DDFD612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087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C487FA-A9A8-4016-AD9D-9097715CEE64}" type="datetimeFigureOut">
              <a:rPr lang="en-US" smtClean="0"/>
              <a:t>12-Dec-21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09A6B5A8-3E3F-4BB3-BFED-59DDFD612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361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  <p:sldLayoutId id="2147483766" r:id="rId12"/>
    <p:sldLayoutId id="2147483767" r:id="rId13"/>
    <p:sldLayoutId id="2147483768" r:id="rId14"/>
    <p:sldLayoutId id="2147483769" r:id="rId15"/>
    <p:sldLayoutId id="214748377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9211" y="1143000"/>
            <a:ext cx="9144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8838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9041779" y="6488668"/>
            <a:ext cx="3150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Muhammad Umar Ahmad</a:t>
            </a:r>
          </a:p>
        </p:txBody>
      </p:sp>
    </p:spTree>
    <p:extLst>
      <p:ext uri="{BB962C8B-B14F-4D97-AF65-F5344CB8AC3E}">
        <p14:creationId xmlns:p14="http://schemas.microsoft.com/office/powerpoint/2010/main" val="512298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JavaScript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Objects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041779" y="6488668"/>
            <a:ext cx="3150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Muhammad Umar Ahmad</a:t>
            </a:r>
          </a:p>
        </p:txBody>
      </p:sp>
    </p:spTree>
    <p:extLst>
      <p:ext uri="{BB962C8B-B14F-4D97-AF65-F5344CB8AC3E}">
        <p14:creationId xmlns:p14="http://schemas.microsoft.com/office/powerpoint/2010/main" val="2805194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32044"/>
          </a:xfrm>
        </p:spPr>
        <p:txBody>
          <a:bodyPr/>
          <a:lstStyle/>
          <a:p>
            <a:r>
              <a:rPr lang="en-US" dirty="0"/>
              <a:t>Objects in Real Life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685110"/>
            <a:ext cx="8915400" cy="4226112"/>
          </a:xfrm>
        </p:spPr>
        <p:txBody>
          <a:bodyPr>
            <a:normAutofit/>
          </a:bodyPr>
          <a:lstStyle/>
          <a:p>
            <a:r>
              <a:rPr lang="en-US" sz="2400" dirty="0"/>
              <a:t>A material thing that can be seen and touched.</a:t>
            </a:r>
          </a:p>
          <a:p>
            <a:r>
              <a:rPr lang="en-US" sz="2400" dirty="0"/>
              <a:t>A very simple example of an object in real-life is a </a:t>
            </a:r>
            <a:r>
              <a:rPr lang="en-US" sz="2400" b="1" dirty="0"/>
              <a:t>Person.</a:t>
            </a:r>
          </a:p>
          <a:p>
            <a:r>
              <a:rPr lang="en-US" sz="2400" dirty="0"/>
              <a:t>A </a:t>
            </a:r>
            <a:r>
              <a:rPr lang="en-US" sz="2400" b="1" dirty="0"/>
              <a:t>Person</a:t>
            </a:r>
            <a:r>
              <a:rPr lang="en-US" sz="2400" dirty="0"/>
              <a:t> can have many properties. Such as: name, age, weight.</a:t>
            </a:r>
          </a:p>
          <a:p>
            <a:r>
              <a:rPr lang="en-US" sz="2400" b="1" dirty="0"/>
              <a:t>Person</a:t>
            </a:r>
            <a:r>
              <a:rPr lang="en-US" sz="2400" dirty="0"/>
              <a:t> can also have methods. Such as: he can speak.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041779" y="6488668"/>
            <a:ext cx="3150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Muhammad Umar Ahmad</a:t>
            </a:r>
          </a:p>
        </p:txBody>
      </p:sp>
    </p:spTree>
    <p:extLst>
      <p:ext uri="{BB962C8B-B14F-4D97-AF65-F5344CB8AC3E}">
        <p14:creationId xmlns:p14="http://schemas.microsoft.com/office/powerpoint/2010/main" val="2990111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32044"/>
          </a:xfrm>
        </p:spPr>
        <p:txBody>
          <a:bodyPr/>
          <a:lstStyle/>
          <a:p>
            <a:r>
              <a:rPr lang="en-US" dirty="0"/>
              <a:t>Objects in JavaScript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685110"/>
            <a:ext cx="8915400" cy="4226112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In JavaScript objects are variables too which can contain many values. </a:t>
            </a:r>
            <a:endParaRPr lang="en-US" sz="2400" b="1" dirty="0"/>
          </a:p>
          <a:p>
            <a:r>
              <a:rPr lang="en-US" sz="2400" dirty="0"/>
              <a:t>Objects are usually used/created to store data about a specific real-life object we see in our daily life. Such as: Person, Car.</a:t>
            </a:r>
            <a:br>
              <a:rPr lang="en-US" sz="2400" dirty="0"/>
            </a:br>
            <a:endParaRPr lang="en-US" sz="2400" dirty="0"/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alibri" panose="020F0502020204030204" pitchFamily="34" charset="0"/>
              </a:rPr>
              <a:t>var user = {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alibri" panose="020F0502020204030204" pitchFamily="34" charset="0"/>
              </a:rPr>
              <a:t>	name: "Ali", 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alibri" panose="020F0502020204030204" pitchFamily="34" charset="0"/>
              </a:rPr>
              <a:t>	weight: 60, 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alibri" panose="020F0502020204030204" pitchFamily="34" charset="0"/>
              </a:rPr>
              <a:t>	age: 22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alibri" panose="020F0502020204030204" pitchFamily="34" charset="0"/>
              </a:rPr>
              <a:t>};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9041779" y="6488668"/>
            <a:ext cx="3150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Muhammad Umar Ahmad</a:t>
            </a:r>
          </a:p>
        </p:txBody>
      </p:sp>
    </p:spTree>
    <p:extLst>
      <p:ext uri="{BB962C8B-B14F-4D97-AF65-F5344CB8AC3E}">
        <p14:creationId xmlns:p14="http://schemas.microsoft.com/office/powerpoint/2010/main" val="118435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32044"/>
          </a:xfrm>
        </p:spPr>
        <p:txBody>
          <a:bodyPr/>
          <a:lstStyle/>
          <a:p>
            <a:r>
              <a:rPr lang="en-US" dirty="0"/>
              <a:t>Defining an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556154"/>
            <a:ext cx="8915400" cy="435506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dirty="0"/>
              <a:t>Defining an object is simple like you define a variable</a:t>
            </a:r>
            <a:br>
              <a:rPr lang="en-US" sz="2400" dirty="0"/>
            </a:br>
            <a:endParaRPr lang="en-US" sz="2400" dirty="0"/>
          </a:p>
          <a:p>
            <a:r>
              <a:rPr lang="en-US" sz="2000" dirty="0"/>
              <a:t>Blank object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alibri" panose="020F0502020204030204" pitchFamily="34" charset="0"/>
              </a:rPr>
              <a:t>var user = {};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r>
              <a:rPr lang="en-US" sz="2000" dirty="0"/>
              <a:t>With values (properties and methods)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alibri" panose="020F0502020204030204" pitchFamily="34" charset="0"/>
              </a:rPr>
              <a:t>var user = 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alibri" panose="020F0502020204030204" pitchFamily="34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  <a:cs typeface="Calibri" panose="020F0502020204030204" pitchFamily="34" charset="0"/>
              </a:rPr>
              <a:t>firstName</a:t>
            </a:r>
            <a:r>
              <a:rPr lang="en-US" sz="2000" dirty="0">
                <a:latin typeface="Consolas" panose="020B0609020204030204" pitchFamily="49" charset="0"/>
                <a:cs typeface="Calibri" panose="020F0502020204030204" pitchFamily="34" charset="0"/>
              </a:rPr>
              <a:t>: "Umar", 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alibri" panose="020F0502020204030204" pitchFamily="34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  <a:cs typeface="Calibri" panose="020F0502020204030204" pitchFamily="34" charset="0"/>
              </a:rPr>
              <a:t>lastName</a:t>
            </a:r>
            <a:r>
              <a:rPr lang="en-US" sz="2000" dirty="0">
                <a:latin typeface="Consolas" panose="020B0609020204030204" pitchFamily="49" charset="0"/>
                <a:cs typeface="Calibri" panose="020F0502020204030204" pitchFamily="34" charset="0"/>
              </a:rPr>
              <a:t>: "Ahmad", 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alibri" panose="020F0502020204030204" pitchFamily="34" charset="0"/>
              </a:rPr>
              <a:t>	weight: 60,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alibri" panose="020F0502020204030204" pitchFamily="34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  <a:cs typeface="Calibri" panose="020F0502020204030204" pitchFamily="34" charset="0"/>
              </a:rPr>
              <a:t>fullName</a:t>
            </a:r>
            <a:r>
              <a:rPr lang="en-US" sz="2000" dirty="0">
                <a:latin typeface="Consolas" panose="020B0609020204030204" pitchFamily="49" charset="0"/>
                <a:cs typeface="Calibri" panose="020F0502020204030204" pitchFamily="34" charset="0"/>
              </a:rPr>
              <a:t>: function(){}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alibri" panose="020F0502020204030204" pitchFamily="34" charset="0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041779" y="6488668"/>
            <a:ext cx="3150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Muhammad Umar Ahmad</a:t>
            </a:r>
          </a:p>
        </p:txBody>
      </p:sp>
    </p:spTree>
    <p:extLst>
      <p:ext uri="{BB962C8B-B14F-4D97-AF65-F5344CB8AC3E}">
        <p14:creationId xmlns:p14="http://schemas.microsoft.com/office/powerpoint/2010/main" val="915905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32044"/>
          </a:xfrm>
        </p:spPr>
        <p:txBody>
          <a:bodyPr>
            <a:normAutofit fontScale="90000"/>
          </a:bodyPr>
          <a:lstStyle/>
          <a:p>
            <a:r>
              <a:rPr lang="en-US" dirty="0"/>
              <a:t>Access props and methods of an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556154"/>
            <a:ext cx="8915400" cy="43550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Accessing values of an object is simple.</a:t>
            </a:r>
            <a:br>
              <a:rPr lang="en-US" sz="2000" dirty="0"/>
            </a:b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// Properties</a:t>
            </a:r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  <a:cs typeface="Calibri" panose="020F0502020204030204" pitchFamily="34" charset="0"/>
              </a:rPr>
              <a:t>user.firstName</a:t>
            </a:r>
            <a:endParaRPr lang="en-US" sz="2000" dirty="0"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alibri" panose="020F0502020204030204" pitchFamily="34" charset="0"/>
              </a:rPr>
              <a:t>//Methods</a:t>
            </a:r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  <a:cs typeface="Calibri" panose="020F0502020204030204" pitchFamily="34" charset="0"/>
              </a:rPr>
              <a:t>user.fullName</a:t>
            </a:r>
            <a:r>
              <a:rPr lang="en-US" sz="2000">
                <a:latin typeface="Consolas" panose="020B0609020204030204" pitchFamily="49" charset="0"/>
                <a:cs typeface="Calibri" panose="020F0502020204030204" pitchFamily="34" charset="0"/>
              </a:rPr>
              <a:t>()</a:t>
            </a:r>
            <a:endParaRPr lang="en-US" sz="2000" dirty="0">
              <a:latin typeface="Consolas" panose="020B0609020204030204" pitchFamily="49" charset="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041779" y="6488668"/>
            <a:ext cx="3150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Muhammad Umar Ahmad</a:t>
            </a:r>
          </a:p>
        </p:txBody>
      </p:sp>
    </p:spTree>
    <p:extLst>
      <p:ext uri="{BB962C8B-B14F-4D97-AF65-F5344CB8AC3E}">
        <p14:creationId xmlns:p14="http://schemas.microsoft.com/office/powerpoint/2010/main" val="3154415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32044"/>
          </a:xfrm>
        </p:spPr>
        <p:txBody>
          <a:bodyPr/>
          <a:lstStyle/>
          <a:p>
            <a:r>
              <a:rPr lang="en-US" dirty="0"/>
              <a:t>Object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556154"/>
            <a:ext cx="8915400" cy="435506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alibri" panose="020F0502020204030204" pitchFamily="34" charset="0"/>
              </a:rPr>
              <a:t>var user = {};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nsolas" panose="020B0609020204030204" pitchFamily="49" charset="0"/>
                <a:cs typeface="Calibri" panose="020F0502020204030204" pitchFamily="34" charset="0"/>
              </a:rPr>
              <a:t>//Adding properties</a:t>
            </a:r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  <a:cs typeface="Calibri" panose="020F0502020204030204" pitchFamily="34" charset="0"/>
              </a:rPr>
              <a:t>user.phone</a:t>
            </a:r>
            <a:r>
              <a:rPr lang="en-US" sz="2000" dirty="0">
                <a:latin typeface="Consolas" panose="020B0609020204030204" pitchFamily="49" charset="0"/>
                <a:cs typeface="Calibri" panose="020F0502020204030204" pitchFamily="34" charset="0"/>
              </a:rPr>
              <a:t> = </a:t>
            </a:r>
            <a:r>
              <a:rPr lang="en-US" sz="2000" dirty="0"/>
              <a:t>“0300-1234567";</a:t>
            </a:r>
            <a:endParaRPr lang="en-US" sz="2000" dirty="0"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//Object properties can be updated easily as we update a variable.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//You can delete a property of an object.</a:t>
            </a:r>
          </a:p>
          <a:p>
            <a:pPr marL="0" indent="0">
              <a:buNone/>
            </a:pPr>
            <a:r>
              <a:rPr lang="en-US" sz="2000" dirty="0"/>
              <a:t>delete </a:t>
            </a:r>
            <a:r>
              <a:rPr lang="en-US" sz="2000" dirty="0" err="1"/>
              <a:t>user.phone</a:t>
            </a:r>
            <a:r>
              <a:rPr lang="en-US" sz="2000" dirty="0"/>
              <a:t>;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000" b="1" dirty="0"/>
              <a:t>//To check if a property exists in an object</a:t>
            </a:r>
            <a:endParaRPr lang="en-US" sz="2000" dirty="0"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800" b="0" i="0" dirty="0">
                <a:solidFill>
                  <a:srgbClr val="FF0000"/>
                </a:solidFill>
                <a:effectLst/>
                <a:latin typeface="CourierNewPSMT"/>
              </a:rPr>
              <a:t>"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urierNewPSMT"/>
              </a:rPr>
              <a:t>phone</a:t>
            </a:r>
            <a:r>
              <a:rPr lang="en-US" sz="1800" b="0" i="0" dirty="0">
                <a:solidFill>
                  <a:srgbClr val="FF0000"/>
                </a:solidFill>
                <a:effectLst/>
                <a:latin typeface="CourierNewPSMT"/>
              </a:rPr>
              <a:t>" in user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urierNewPSMT"/>
              </a:rPr>
              <a:t>;</a:t>
            </a:r>
            <a:r>
              <a:rPr lang="en-US" sz="2000" dirty="0"/>
              <a:t> </a:t>
            </a:r>
            <a:br>
              <a:rPr lang="en-US" sz="2000" dirty="0"/>
            </a:br>
            <a:endParaRPr lang="en-US" sz="2000" dirty="0">
              <a:latin typeface="Consolas" panose="020B0609020204030204" pitchFamily="49" charset="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041779" y="6488668"/>
            <a:ext cx="3150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Muhammad Umar Ahmad</a:t>
            </a:r>
          </a:p>
        </p:txBody>
      </p:sp>
    </p:spTree>
    <p:extLst>
      <p:ext uri="{BB962C8B-B14F-4D97-AF65-F5344CB8AC3E}">
        <p14:creationId xmlns:p14="http://schemas.microsoft.com/office/powerpoint/2010/main" val="771527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32044"/>
          </a:xfrm>
        </p:spPr>
        <p:txBody>
          <a:bodyPr/>
          <a:lstStyle/>
          <a:p>
            <a:r>
              <a:rPr lang="en-US" dirty="0"/>
              <a:t>Object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556154"/>
            <a:ext cx="8915400" cy="435506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alibri" panose="020F0502020204030204" pitchFamily="34" charset="0"/>
              </a:rPr>
              <a:t>Objects can also have methods.</a:t>
            </a:r>
          </a:p>
          <a:p>
            <a:endParaRPr lang="en-US" sz="2000" dirty="0"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alibri" panose="020F0502020204030204" pitchFamily="34" charset="0"/>
              </a:rPr>
              <a:t>Methods are actions that can be performed on objects.</a:t>
            </a:r>
          </a:p>
          <a:p>
            <a:endParaRPr lang="en-US" sz="2000" dirty="0"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alibri" panose="020F0502020204030204" pitchFamily="34" charset="0"/>
              </a:rPr>
              <a:t>Methods are stored in properties as function definitions.</a:t>
            </a:r>
            <a:br>
              <a:rPr lang="en-US" sz="2000" dirty="0"/>
            </a:br>
            <a:endParaRPr lang="en-US" sz="2000" dirty="0"/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alibri" panose="020F0502020204030204" pitchFamily="34" charset="0"/>
              </a:rPr>
              <a:t>const user = 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alibri" panose="020F0502020204030204" pitchFamily="34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  <a:cs typeface="Calibri" panose="020F0502020204030204" pitchFamily="34" charset="0"/>
              </a:rPr>
              <a:t>firstName</a:t>
            </a:r>
            <a:r>
              <a:rPr lang="en-US" sz="2000" dirty="0">
                <a:latin typeface="Consolas" panose="020B0609020204030204" pitchFamily="49" charset="0"/>
                <a:cs typeface="Calibri" panose="020F0502020204030204" pitchFamily="34" charset="0"/>
              </a:rPr>
              <a:t>: "Umar",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alibri" panose="020F0502020204030204" pitchFamily="34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  <a:cs typeface="Calibri" panose="020F0502020204030204" pitchFamily="34" charset="0"/>
              </a:rPr>
              <a:t>lastName</a:t>
            </a:r>
            <a:r>
              <a:rPr lang="en-US" sz="2000" dirty="0">
                <a:latin typeface="Consolas" panose="020B0609020204030204" pitchFamily="49" charset="0"/>
                <a:cs typeface="Calibri" panose="020F0502020204030204" pitchFamily="34" charset="0"/>
              </a:rPr>
              <a:t> : "Ahmad",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alibri" panose="020F0502020204030204" pitchFamily="34" charset="0"/>
              </a:rPr>
              <a:t>  id       : 5566,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alibri" panose="020F0502020204030204" pitchFamily="34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  <a:cs typeface="Calibri" panose="020F0502020204030204" pitchFamily="34" charset="0"/>
              </a:rPr>
              <a:t>fullName</a:t>
            </a:r>
            <a:r>
              <a:rPr lang="en-US" sz="2000" dirty="0">
                <a:latin typeface="Consolas" panose="020B0609020204030204" pitchFamily="49" charset="0"/>
                <a:cs typeface="Calibri" panose="020F0502020204030204" pitchFamily="34" charset="0"/>
              </a:rPr>
              <a:t> : function() 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alibri" panose="020F0502020204030204" pitchFamily="34" charset="0"/>
              </a:rPr>
              <a:t>    return </a:t>
            </a:r>
            <a:r>
              <a:rPr lang="en-US" sz="2000" dirty="0" err="1">
                <a:latin typeface="Consolas" panose="020B0609020204030204" pitchFamily="49" charset="0"/>
                <a:cs typeface="Calibri" panose="020F0502020204030204" pitchFamily="34" charset="0"/>
              </a:rPr>
              <a:t>this.firstName</a:t>
            </a:r>
            <a:r>
              <a:rPr lang="en-US" sz="2000" dirty="0">
                <a:latin typeface="Consolas" panose="020B0609020204030204" pitchFamily="49" charset="0"/>
                <a:cs typeface="Calibri" panose="020F0502020204030204" pitchFamily="34" charset="0"/>
              </a:rPr>
              <a:t> + " " + </a:t>
            </a:r>
            <a:r>
              <a:rPr lang="en-US" sz="2000" dirty="0" err="1">
                <a:latin typeface="Consolas" panose="020B0609020204030204" pitchFamily="49" charset="0"/>
                <a:cs typeface="Calibri" panose="020F0502020204030204" pitchFamily="34" charset="0"/>
              </a:rPr>
              <a:t>this.lastName</a:t>
            </a:r>
            <a:r>
              <a:rPr lang="en-US" sz="2000" dirty="0">
                <a:latin typeface="Consolas" panose="020B0609020204030204" pitchFamily="49" charset="0"/>
                <a:cs typeface="Calibri" panose="020F0502020204030204" pitchFamily="34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alibri" panose="020F0502020204030204" pitchFamily="34" charset="0"/>
              </a:rPr>
              <a:t>  }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alibri" panose="020F0502020204030204" pitchFamily="34" charset="0"/>
              </a:rPr>
              <a:t>};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041779" y="6488668"/>
            <a:ext cx="3150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Muhammad Umar Ahmad</a:t>
            </a:r>
          </a:p>
        </p:txBody>
      </p:sp>
    </p:spTree>
    <p:extLst>
      <p:ext uri="{BB962C8B-B14F-4D97-AF65-F5344CB8AC3E}">
        <p14:creationId xmlns:p14="http://schemas.microsoft.com/office/powerpoint/2010/main" val="10385863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32044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this</a:t>
            </a:r>
            <a:r>
              <a:rPr lang="en-US" dirty="0"/>
              <a:t> Keyword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556154"/>
            <a:ext cx="8915400" cy="4355068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alibri" panose="020F0502020204030204" pitchFamily="34" charset="0"/>
              </a:rPr>
              <a:t>In a function definition, this refers to the "owner" of the function.</a:t>
            </a:r>
          </a:p>
          <a:p>
            <a:endParaRPr lang="en-US" sz="2000" dirty="0"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alibri" panose="020F0502020204030204" pitchFamily="34" charset="0"/>
              </a:rPr>
              <a:t>In our previous example, </a:t>
            </a:r>
            <a:r>
              <a:rPr lang="en-US" sz="2000" b="1" dirty="0">
                <a:latin typeface="Consolas" panose="020B0609020204030204" pitchFamily="49" charset="0"/>
                <a:cs typeface="Calibri" panose="020F0502020204030204" pitchFamily="34" charset="0"/>
              </a:rPr>
              <a:t>this</a:t>
            </a:r>
            <a:r>
              <a:rPr lang="en-US" sz="2000" dirty="0">
                <a:latin typeface="Consolas" panose="020B0609020204030204" pitchFamily="49" charset="0"/>
                <a:cs typeface="Calibri" panose="020F0502020204030204" pitchFamily="34" charset="0"/>
              </a:rPr>
              <a:t> is the </a:t>
            </a:r>
            <a:r>
              <a:rPr lang="en-US" sz="2000" b="1" dirty="0">
                <a:latin typeface="Consolas" panose="020B0609020204030204" pitchFamily="49" charset="0"/>
                <a:cs typeface="Calibri" panose="020F0502020204030204" pitchFamily="34" charset="0"/>
              </a:rPr>
              <a:t>user</a:t>
            </a:r>
            <a:r>
              <a:rPr lang="en-US" sz="2000" dirty="0">
                <a:latin typeface="Consolas" panose="020B0609020204030204" pitchFamily="49" charset="0"/>
                <a:cs typeface="Calibri" panose="020F0502020204030204" pitchFamily="34" charset="0"/>
              </a:rPr>
              <a:t> object that "owns" the </a:t>
            </a:r>
            <a:r>
              <a:rPr lang="en-US" sz="2000" b="1" dirty="0" err="1">
                <a:latin typeface="Consolas" panose="020B0609020204030204" pitchFamily="49" charset="0"/>
                <a:cs typeface="Calibri" panose="020F0502020204030204" pitchFamily="34" charset="0"/>
              </a:rPr>
              <a:t>fullName</a:t>
            </a:r>
            <a:r>
              <a:rPr lang="en-US" sz="2000" dirty="0">
                <a:latin typeface="Consolas" panose="020B0609020204030204" pitchFamily="49" charset="0"/>
                <a:cs typeface="Calibri" panose="020F0502020204030204" pitchFamily="34" charset="0"/>
              </a:rPr>
              <a:t> function.</a:t>
            </a:r>
          </a:p>
          <a:p>
            <a:endParaRPr lang="en-US" sz="2000" dirty="0"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alibri" panose="020F0502020204030204" pitchFamily="34" charset="0"/>
              </a:rPr>
              <a:t>In other words, </a:t>
            </a:r>
            <a:r>
              <a:rPr lang="en-US" sz="2000" b="1" dirty="0" err="1">
                <a:latin typeface="Consolas" panose="020B0609020204030204" pitchFamily="49" charset="0"/>
                <a:cs typeface="Calibri" panose="020F0502020204030204" pitchFamily="34" charset="0"/>
              </a:rPr>
              <a:t>this.firstName</a:t>
            </a:r>
            <a:r>
              <a:rPr lang="en-US" sz="2000" b="1" dirty="0">
                <a:latin typeface="Consolas" panose="020B0609020204030204" pitchFamily="49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alibri" panose="020F0502020204030204" pitchFamily="34" charset="0"/>
              </a:rPr>
              <a:t>means the </a:t>
            </a:r>
            <a:r>
              <a:rPr lang="en-US" sz="2000" b="1" dirty="0" err="1">
                <a:latin typeface="Consolas" panose="020B0609020204030204" pitchFamily="49" charset="0"/>
                <a:cs typeface="Calibri" panose="020F0502020204030204" pitchFamily="34" charset="0"/>
              </a:rPr>
              <a:t>firstName</a:t>
            </a:r>
            <a:r>
              <a:rPr lang="en-US" sz="2000" dirty="0">
                <a:latin typeface="Consolas" panose="020B0609020204030204" pitchFamily="49" charset="0"/>
                <a:cs typeface="Calibri" panose="020F0502020204030204" pitchFamily="34" charset="0"/>
              </a:rPr>
              <a:t> property of this object.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041779" y="6488668"/>
            <a:ext cx="3150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Muhammad Umar Ahmad</a:t>
            </a:r>
          </a:p>
        </p:txBody>
      </p:sp>
    </p:spTree>
    <p:extLst>
      <p:ext uri="{BB962C8B-B14F-4D97-AF65-F5344CB8AC3E}">
        <p14:creationId xmlns:p14="http://schemas.microsoft.com/office/powerpoint/2010/main" val="129460749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326</TotalTime>
  <Words>416</Words>
  <Application>Microsoft Office PowerPoint</Application>
  <PresentationFormat>Widescreen</PresentationFormat>
  <Paragraphs>80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Century Gothic</vt:lpstr>
      <vt:lpstr>Consolas</vt:lpstr>
      <vt:lpstr>CourierNewPSMT</vt:lpstr>
      <vt:lpstr>Wingdings 3</vt:lpstr>
      <vt:lpstr>Wisp</vt:lpstr>
      <vt:lpstr>PowerPoint Presentation</vt:lpstr>
      <vt:lpstr>JavaScript</vt:lpstr>
      <vt:lpstr>Objects in Real Life</vt:lpstr>
      <vt:lpstr>Objects in JavaScript</vt:lpstr>
      <vt:lpstr>Defining an Object</vt:lpstr>
      <vt:lpstr>Access props and methods of an object</vt:lpstr>
      <vt:lpstr>Object Properties</vt:lpstr>
      <vt:lpstr>Object Methods</vt:lpstr>
      <vt:lpstr>The this Keyword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Umar</dc:creator>
  <cp:lastModifiedBy>Muhammad</cp:lastModifiedBy>
  <cp:revision>53</cp:revision>
  <dcterms:created xsi:type="dcterms:W3CDTF">2018-07-19T07:02:58Z</dcterms:created>
  <dcterms:modified xsi:type="dcterms:W3CDTF">2021-12-12T06:34:57Z</dcterms:modified>
</cp:coreProperties>
</file>