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E4D5-86A0-4FD4-8AA8-2A5066105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56EB8-EBB4-401B-9C63-0EABBA5A7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1859-D310-4ED0-83BF-8D9003A3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D119-9D05-470D-9B65-0E72FE4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170B-5E0C-4DD7-A1C9-2BFC5D94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E4AC-E54D-456E-A316-B2704524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AFD54-8C1B-4566-B098-DFBA2E800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75E5-07A6-4A1C-9B8D-801A9F48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5CA9-F06F-461B-8C7D-77A4CF55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4063-41EE-46C8-A282-7A9EE0BB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41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49337-1243-4C6F-A809-43EF189CB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5675-B938-4D26-B8FB-5C31B9B61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D70E-6D4C-42FC-85BE-010A4E9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8DBBB-17CB-477E-9831-6CCD4DA9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4BB4-D990-4762-999A-6002D0C8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6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73B-32B1-478D-A691-81BC0274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54D3-434E-4178-8251-3E0177F4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4DF7-2A8C-423E-BD30-15354C3E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4A6C-951B-4DDA-A0D7-C490C59B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BE1E-8204-4786-8DD6-9B1318D7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6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D37C-0731-4932-8EDD-DFA2C7E3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6DC0-E39B-46B3-A6A7-C6514FBE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89E3-3FF5-4DD2-8147-8FEF0A30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0FA4-2D71-4F88-BAB0-48A027A1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66EA-FA29-4341-A947-64D4CF63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11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5DEB-7B46-4BB3-877F-5AC36A4A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0B64-D2FC-457B-9607-89C3E4390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2A085-9256-4E7F-8919-7DC6916A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7C633-2552-45A7-B50F-B62A4CF5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12987-BBA9-4C74-B125-BE08723B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B4AF-BD31-4CFB-B42F-A590F681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9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AD08-4B31-4F75-BBC3-3109632D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6CD9-26A9-4D3D-90BD-F75046F5B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4D712-8C8E-42A9-8398-E5349523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19673-85F6-4D08-A19B-BDE932E73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54F02-F5D9-4B3E-A595-019A6FA27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C05A2-B5E9-4DDA-B4BE-0F43301D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75333-7E2A-464C-B465-F15080B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57D3F-D414-4DC8-8ADF-B0E27166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9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DD4-16AF-4EA0-807E-5166CAE2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C5F68-9280-4B1F-B40E-DBB107D2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40FE5-0168-4581-AAD8-F30D54E8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7335-D80D-4A5D-BC94-B98E010A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EB62B-796C-4811-A898-1C0E039A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AF923-666B-4210-9B0B-ABB02CB9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840B-85C9-4C8B-B2D3-93220CDC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9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18A5-574E-4D5E-A1C6-C7D537B7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EC13-1F2E-43F9-9D5E-B35B6145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3580F-F7D6-4348-A694-B403999B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6997-55B1-4582-93C6-87121952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15091-CF07-4CCF-9A2B-06C83AF2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24555-E49C-48EB-8837-A373AE0B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10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73A3-3490-4490-8F5F-6EB45A02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7A332-9002-4841-80ED-8975F87EB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5F1BE-787D-465A-99D2-8C5C50A65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A3CFA-7899-4D1E-9A91-1426BB7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28C86-6933-4B1D-A614-195B66AE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CA165-E74D-40D6-A00E-6F21F485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BEFA0-F644-4638-9AA8-46C75761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CF10-3C3B-42C2-AC7D-CC198811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8FD9B-3A0B-4117-BCC3-32B6A7913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FA84-4814-46F7-BD3B-DD628813D76F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E579D-B56E-4568-983F-8F1AC1112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52191-EADA-4485-BA2B-49DB28D40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46D9-630E-457C-87CD-778659DB3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75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EC233BB0-9B9E-4CD2-ABB3-DAEA06A41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28623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19F1E2-7DE5-456E-AF48-E6E8E2A789A0}"/>
              </a:ext>
            </a:extLst>
          </p:cNvPr>
          <p:cNvSpPr/>
          <p:nvPr/>
        </p:nvSpPr>
        <p:spPr>
          <a:xfrm>
            <a:off x="1494750" y="3267390"/>
            <a:ext cx="1465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6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A6A815D4-D094-4B3C-805F-E75D8F6B9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" y="2237454"/>
            <a:ext cx="773571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B5101B-6EA7-463F-B184-D4FF56B12372}"/>
              </a:ext>
            </a:extLst>
          </p:cNvPr>
          <p:cNvSpPr/>
          <p:nvPr/>
        </p:nvSpPr>
        <p:spPr>
          <a:xfrm>
            <a:off x="5026885" y="365125"/>
            <a:ext cx="1998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Terner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B844D-5106-4B35-81CB-D4205DEA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88" y="1467576"/>
            <a:ext cx="1785938" cy="3176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AB036-D357-44FC-8F48-D877AD1EC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422" y="1467576"/>
            <a:ext cx="1785938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1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FB9C71E4-1214-4126-80A2-4A2CFBE8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35F43F-61E8-4EA9-A5CB-9C2F160DC2D4}"/>
              </a:ext>
            </a:extLst>
          </p:cNvPr>
          <p:cNvSpPr/>
          <p:nvPr/>
        </p:nvSpPr>
        <p:spPr>
          <a:xfrm>
            <a:off x="6833985" y="938157"/>
            <a:ext cx="44074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Demonstration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12730A9-7FA8-4949-B7F3-05608AC1C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479" y="2917703"/>
            <a:ext cx="5859521" cy="35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0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Angeline Oxlade</dc:creator>
  <cp:lastModifiedBy>Angeline Oxlade</cp:lastModifiedBy>
  <cp:revision>6</cp:revision>
  <dcterms:created xsi:type="dcterms:W3CDTF">2020-08-29T10:57:44Z</dcterms:created>
  <dcterms:modified xsi:type="dcterms:W3CDTF">2020-08-29T23:58:04Z</dcterms:modified>
</cp:coreProperties>
</file>