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7" r:id="rId7"/>
    <p:sldId id="285" r:id="rId8"/>
    <p:sldId id="286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80" d="100"/>
          <a:sy n="80" d="100"/>
        </p:scale>
        <p:origin x="378" y="-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thicalhack3r/DVW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9836" y="2616200"/>
            <a:ext cx="11161240" cy="1752600"/>
          </a:xfrm>
        </p:spPr>
        <p:txBody>
          <a:bodyPr/>
          <a:lstStyle/>
          <a:p>
            <a:r>
              <a:rPr lang="en-US" smtClean="0"/>
              <a:t>Project 4: - Web </a:t>
            </a:r>
            <a:r>
              <a:rPr lang="en-US" smtClean="0"/>
              <a:t>application firewall (WAF</a:t>
            </a:r>
            <a:r>
              <a:rPr lang="en-US" smtClean="0"/>
              <a:t>)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ModSecurity implement </a:t>
            </a:r>
            <a:r>
              <a:rPr lang="en-US"/>
              <a:t>On DVWA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ModSecurity in Apache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/</a:t>
            </a:r>
            <a:r>
              <a:rPr lang="en-US" smtClean="0"/>
              <a:t>etc/apache2/mods-available/security2.conf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/>
              <a:t>/etc/apache2/sites-enabled/000-default.conf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560" y="1739862"/>
            <a:ext cx="5078412" cy="1977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61" y="3750014"/>
            <a:ext cx="5078412" cy="20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of DVWA on localhost: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cd /</a:t>
            </a:r>
            <a:r>
              <a:rPr lang="en-US" sz="2400" err="1" smtClean="0"/>
              <a:t>var</a:t>
            </a:r>
            <a:r>
              <a:rPr lang="en-US" sz="2400" smtClean="0"/>
              <a:t>/www/html</a:t>
            </a:r>
          </a:p>
          <a:p>
            <a:r>
              <a:rPr lang="en-US" sz="2400"/>
              <a:t>sudo </a:t>
            </a:r>
            <a:r>
              <a:rPr lang="en-US" sz="2400" err="1"/>
              <a:t>git</a:t>
            </a:r>
            <a:r>
              <a:rPr lang="en-US" sz="2400"/>
              <a:t> clone </a:t>
            </a:r>
            <a:r>
              <a:rPr lang="en-US" sz="2400">
                <a:hlinkClick r:id="rId2"/>
              </a:rPr>
              <a:t>https://</a:t>
            </a:r>
            <a:r>
              <a:rPr lang="en-US" sz="2400" smtClean="0">
                <a:hlinkClick r:id="rId2"/>
              </a:rPr>
              <a:t>github.com/ethicalhack3r/DVWA</a:t>
            </a:r>
            <a:endParaRPr lang="en-US" sz="2400" smtClean="0"/>
          </a:p>
          <a:p>
            <a:r>
              <a:rPr lang="pt-BR" sz="2400"/>
              <a:t>sudo chmod -R 777 </a:t>
            </a:r>
            <a:r>
              <a:rPr lang="pt-BR" sz="2400" smtClean="0"/>
              <a:t>DVWA</a:t>
            </a:r>
          </a:p>
          <a:p>
            <a:r>
              <a:rPr lang="en-US" sz="2400"/>
              <a:t>cd </a:t>
            </a:r>
            <a:r>
              <a:rPr lang="en-US" sz="2400" smtClean="0"/>
              <a:t>DVWA/</a:t>
            </a:r>
            <a:r>
              <a:rPr lang="en-US" sz="2400" err="1" smtClean="0"/>
              <a:t>config</a:t>
            </a:r>
            <a:endParaRPr lang="en-US" sz="2400" smtClean="0"/>
          </a:p>
          <a:p>
            <a:r>
              <a:rPr lang="en-US" sz="2400"/>
              <a:t>sudo cp </a:t>
            </a:r>
            <a:r>
              <a:rPr lang="en-US" sz="2400" err="1"/>
              <a:t>config.inc.php.dist</a:t>
            </a:r>
            <a:r>
              <a:rPr lang="en-US" sz="2400"/>
              <a:t> </a:t>
            </a:r>
            <a:r>
              <a:rPr lang="en-US" sz="2400" err="1" smtClean="0"/>
              <a:t>config.inc.php</a:t>
            </a:r>
            <a:endParaRPr lang="en-US" sz="2400" smtClean="0"/>
          </a:p>
          <a:p>
            <a:r>
              <a:rPr lang="en-US" sz="2400"/>
              <a:t>sudo </a:t>
            </a:r>
            <a:r>
              <a:rPr lang="en-US" sz="2400" err="1"/>
              <a:t>nano</a:t>
            </a:r>
            <a:r>
              <a:rPr lang="en-US" sz="2400"/>
              <a:t> </a:t>
            </a:r>
            <a:r>
              <a:rPr lang="en-US" sz="2400" err="1" smtClean="0"/>
              <a:t>config.inc.php</a:t>
            </a:r>
            <a:endParaRPr lang="en-US" sz="2400" smtClean="0"/>
          </a:p>
          <a:p>
            <a:endParaRPr lang="en-US" sz="20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6540" y="1706880"/>
            <a:ext cx="4176464" cy="1794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03" y="3540359"/>
            <a:ext cx="4175201" cy="21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database on DVWA localhost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34068" cy="4465320"/>
          </a:xfrm>
        </p:spPr>
        <p:txBody>
          <a:bodyPr>
            <a:normAutofit/>
          </a:bodyPr>
          <a:lstStyle/>
          <a:p>
            <a:r>
              <a:rPr lang="en-US" sz="2000"/>
              <a:t>sudo systemctl start </a:t>
            </a:r>
            <a:r>
              <a:rPr lang="en-US" sz="2000" err="1" smtClean="0"/>
              <a:t>mysql</a:t>
            </a:r>
            <a:endParaRPr lang="en-US" sz="2000" smtClean="0"/>
          </a:p>
          <a:p>
            <a:r>
              <a:rPr lang="en-US" sz="2000"/>
              <a:t>sudo </a:t>
            </a:r>
            <a:r>
              <a:rPr lang="en-US" sz="2000" err="1"/>
              <a:t>mysql</a:t>
            </a:r>
            <a:r>
              <a:rPr lang="en-US" sz="2000"/>
              <a:t> -u root </a:t>
            </a:r>
            <a:r>
              <a:rPr lang="en-US" sz="2000" smtClean="0"/>
              <a:t>–p</a:t>
            </a:r>
          </a:p>
          <a:p>
            <a:r>
              <a:rPr lang="en-US" sz="2000"/>
              <a:t>create user 'userDVWA'@'127.0.0.1' identified by "</a:t>
            </a:r>
            <a:r>
              <a:rPr lang="en-US" sz="2000" err="1"/>
              <a:t>dvwa</a:t>
            </a:r>
            <a:r>
              <a:rPr lang="en-US" sz="2000" smtClean="0"/>
              <a:t>";</a:t>
            </a:r>
          </a:p>
          <a:p>
            <a:r>
              <a:rPr lang="en-US" sz="2000"/>
              <a:t>grant all privileges on dvwa.* to 'userDVWA'@'127.0.0.1' identified by '</a:t>
            </a:r>
            <a:r>
              <a:rPr lang="en-US" sz="2000" err="1"/>
              <a:t>dvwa</a:t>
            </a:r>
            <a:r>
              <a:rPr lang="en-US" sz="2000" smtClean="0"/>
              <a:t>';</a:t>
            </a:r>
          </a:p>
          <a:p>
            <a:r>
              <a:rPr lang="en-US" sz="2000"/>
              <a:t>cd /</a:t>
            </a:r>
            <a:r>
              <a:rPr lang="en-US" sz="2000" smtClean="0"/>
              <a:t>etc/</a:t>
            </a:r>
            <a:r>
              <a:rPr lang="en-US" sz="2000" err="1" smtClean="0"/>
              <a:t>php</a:t>
            </a:r>
            <a:r>
              <a:rPr lang="en-US" sz="2000" smtClean="0"/>
              <a:t>/8.1/apache2</a:t>
            </a:r>
          </a:p>
          <a:p>
            <a:r>
              <a:rPr lang="en-US" sz="2000"/>
              <a:t>sudo </a:t>
            </a:r>
            <a:r>
              <a:rPr lang="en-US" sz="2000" err="1"/>
              <a:t>nano</a:t>
            </a:r>
            <a:r>
              <a:rPr lang="en-US" sz="2000"/>
              <a:t> php.ini</a:t>
            </a:r>
          </a:p>
          <a:p>
            <a:r>
              <a:rPr lang="en-US" sz="2000"/>
              <a:t>sudo systemctl start apache2</a:t>
            </a:r>
            <a:endParaRPr lang="en-US" sz="2000" smtClean="0"/>
          </a:p>
          <a:p>
            <a:endParaRPr lang="en-US" sz="20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2951" y="1706880"/>
            <a:ext cx="4634000" cy="37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ModSecurity on Localhost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SQL INJECTION </a:t>
            </a:r>
            <a:endParaRPr lang="en-US" smtClean="0"/>
          </a:p>
          <a:p>
            <a:r>
              <a:rPr lang="en-US"/>
              <a:t>CROSS-SITE SCRIPTING (XSS) </a:t>
            </a:r>
            <a:endParaRPr lang="en-US" smtClean="0"/>
          </a:p>
          <a:p>
            <a:r>
              <a:rPr lang="en-US"/>
              <a:t>FILE INCLUSION </a:t>
            </a:r>
          </a:p>
        </p:txBody>
      </p:sp>
    </p:spTree>
    <p:extLst>
      <p:ext uri="{BB962C8B-B14F-4D97-AF65-F5344CB8AC3E}">
        <p14:creationId xmlns:p14="http://schemas.microsoft.com/office/powerpoint/2010/main" val="100323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ModSecurity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SQL INJECTION</a:t>
            </a:r>
          </a:p>
          <a:p>
            <a:r>
              <a:rPr lang="en-US"/>
              <a:t> ' OR </a:t>
            </a:r>
            <a:r>
              <a:rPr lang="en-US" smtClean="0"/>
              <a:t>1=1 #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6220" y="1710288"/>
            <a:ext cx="7213164" cy="46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ModSecurity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CROSS-SITE SCRIPTING (XSS</a:t>
            </a:r>
            <a:r>
              <a:rPr lang="en-US" smtClean="0"/>
              <a:t>)</a:t>
            </a:r>
          </a:p>
          <a:p>
            <a:r>
              <a:rPr lang="en-US" smtClean="0"/>
              <a:t>&lt;script&gt;alert(“Your are hack”) &lt;/script&gt;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0395" y="1706880"/>
            <a:ext cx="5521591" cy="46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ModSecurity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File </a:t>
            </a:r>
            <a:r>
              <a:rPr lang="en-US" smtClean="0"/>
              <a:t>INCLUSION</a:t>
            </a:r>
          </a:p>
          <a:p>
            <a:r>
              <a:rPr lang="en-US" smtClean="0"/>
              <a:t>../../../../../../../../etc/</a:t>
            </a:r>
            <a:r>
              <a:rPr lang="en-US" err="1" smtClean="0"/>
              <a:t>passwd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8388" y="1196752"/>
            <a:ext cx="6048672" cy="49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184" y="-459432"/>
            <a:ext cx="10360501" cy="1223963"/>
          </a:xfrm>
        </p:spPr>
        <p:txBody>
          <a:bodyPr/>
          <a:lstStyle/>
          <a:p>
            <a:r>
              <a:rPr lang="en-US"/>
              <a:t>TURN OFF MODSECURITY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0184" y="804369"/>
            <a:ext cx="9796795" cy="1608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84" y="2413210"/>
            <a:ext cx="9796795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84" y="5109170"/>
            <a:ext cx="979679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Turn Off ModSecurity Testing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0720" y="1518843"/>
            <a:ext cx="5853812" cy="219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20" y="3737275"/>
            <a:ext cx="5853812" cy="2428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505" y="1497910"/>
            <a:ext cx="4796563" cy="46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An open-source </a:t>
            </a:r>
            <a:r>
              <a:rPr lang="en-US"/>
              <a:t>web application firewall (WAF) can protect web applications from various types of attacks. </a:t>
            </a:r>
            <a:endParaRPr lang="en-US" smtClean="0"/>
          </a:p>
          <a:p>
            <a:r>
              <a:rPr lang="en-US" smtClean="0"/>
              <a:t>ModSecurity </a:t>
            </a:r>
            <a:r>
              <a:rPr lang="en-US"/>
              <a:t>can be utilized to prevent SQL injection attacks, Malicious File Upload Attacks, and XSS </a:t>
            </a:r>
            <a:r>
              <a:rPr lang="en-US" smtClean="0"/>
              <a:t>Attacks.</a:t>
            </a:r>
          </a:p>
          <a:p>
            <a:r>
              <a:rPr lang="en-US" smtClean="0"/>
              <a:t>Implementation </a:t>
            </a:r>
            <a:r>
              <a:rPr lang="en-US"/>
              <a:t>of a WAF significantly enhances the security posture of a web </a:t>
            </a:r>
            <a:r>
              <a:rPr lang="en-US" smtClean="0"/>
              <a:t>application.</a:t>
            </a:r>
          </a:p>
          <a:p>
            <a:r>
              <a:rPr lang="en-US" smtClean="0"/>
              <a:t>Provides </a:t>
            </a:r>
            <a:r>
              <a:rPr lang="en-US"/>
              <a:t>an additional layer of defense against attacks that may compromise sensitive data or cause other malicious </a:t>
            </a:r>
            <a:r>
              <a:rPr lang="en-US" smtClean="0"/>
              <a:t>outcomes.</a:t>
            </a:r>
          </a:p>
          <a:p>
            <a:r>
              <a:rPr lang="en-US" smtClean="0"/>
              <a:t>Web </a:t>
            </a:r>
            <a:r>
              <a:rPr lang="en-US"/>
              <a:t>application developers and administrators should consider the implementation of a WAF to safeguard their applications against potential threats.</a:t>
            </a:r>
          </a:p>
        </p:txBody>
      </p:sp>
    </p:spTree>
    <p:extLst>
      <p:ext uri="{BB962C8B-B14F-4D97-AF65-F5344CB8AC3E}">
        <p14:creationId xmlns:p14="http://schemas.microsoft.com/office/powerpoint/2010/main" val="773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Name: Noman Ahmed Location: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Quetta</a:t>
            </a:r>
            <a:r>
              <a:rPr lang="en-US"/>
              <a:t>, </a:t>
            </a:r>
            <a:r>
              <a:rPr lang="en-US" smtClean="0"/>
              <a:t>Baluchistan, </a:t>
            </a:r>
            <a:r>
              <a:rPr lang="en-US"/>
              <a:t>Pakistan </a:t>
            </a:r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Background</a:t>
            </a:r>
            <a:r>
              <a:rPr lang="en-US"/>
              <a:t>: Bachelor's degree in Information Technology from BUITEMS University with two years of experience in computer networks. Currently, pursuing a cybersecurity course with IEC.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2924944"/>
            <a:ext cx="10360501" cy="1223963"/>
          </a:xfrm>
        </p:spPr>
        <p:txBody>
          <a:bodyPr/>
          <a:lstStyle/>
          <a:p>
            <a:r>
              <a:rPr lang="en-US"/>
              <a:t>Thank you for allowing me to assist you. Do you have any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335800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Introduction 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665469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Objective: Implement an open-source Web Application Firewall (WAF) on a Linux machine and host/implement a web application behind it.</a:t>
            </a:r>
          </a:p>
          <a:p>
            <a:r>
              <a:rPr lang="en-US"/>
              <a:t>Background: A WAF is designed to protect web applications from various attacks such as SQL injection, cross-site scripting, and more.</a:t>
            </a:r>
          </a:p>
          <a:p>
            <a:r>
              <a:rPr lang="en-US"/>
              <a:t>Steps:</a:t>
            </a:r>
          </a:p>
          <a:p>
            <a:r>
              <a:rPr lang="en-US"/>
              <a:t>Select an appropriate open-source WAF such as </a:t>
            </a:r>
            <a:r>
              <a:rPr lang="en-US" smtClean="0"/>
              <a:t>ModSecurity</a:t>
            </a:r>
            <a:r>
              <a:rPr lang="en-US"/>
              <a:t>.</a:t>
            </a:r>
          </a:p>
          <a:p>
            <a:r>
              <a:rPr lang="en-US"/>
              <a:t>Install the selected WAF on a Linux machine.</a:t>
            </a:r>
          </a:p>
          <a:p>
            <a:r>
              <a:rPr lang="en-US"/>
              <a:t>Configure the WAF to work with the web application.</a:t>
            </a:r>
          </a:p>
          <a:p>
            <a:r>
              <a:rPr lang="en-US"/>
              <a:t>Test the WAF by launching an attack on the web application.</a:t>
            </a:r>
          </a:p>
          <a:p>
            <a:r>
              <a:rPr lang="en-US"/>
              <a:t>Turn on the WAF and demonstrate how it blocks the attack on the web application.</a:t>
            </a:r>
          </a:p>
          <a:p>
            <a:r>
              <a:rPr lang="en-US"/>
              <a:t>Turn off the WAF and demonstrate how it no longer blocks attacks on the web application.</a:t>
            </a:r>
          </a:p>
          <a:p>
            <a:r>
              <a:rPr lang="en-US"/>
              <a:t>Discuss the importance of WAFs in protecting web applications from attacks and why it's necessary to have a WAF for any web application.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WAF works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502002"/>
            <a:ext cx="9361039" cy="44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 of Some WAF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ModSecurity</a:t>
            </a:r>
            <a:endParaRPr lang="en-US"/>
          </a:p>
          <a:p>
            <a:r>
              <a:rPr lang="en-US"/>
              <a:t>Cloudflare </a:t>
            </a:r>
            <a:r>
              <a:rPr lang="en-US" smtClean="0"/>
              <a:t>WAF</a:t>
            </a:r>
            <a:endParaRPr lang="en-US"/>
          </a:p>
          <a:p>
            <a:r>
              <a:rPr lang="en-US"/>
              <a:t>F5 </a:t>
            </a:r>
            <a:r>
              <a:rPr lang="en-US"/>
              <a:t>Advanced </a:t>
            </a:r>
            <a:r>
              <a:rPr lang="en-US" smtClean="0"/>
              <a:t>WAF</a:t>
            </a:r>
            <a:endParaRPr lang="en-US"/>
          </a:p>
          <a:p>
            <a:r>
              <a:rPr lang="en-US"/>
              <a:t>Akamai Kona </a:t>
            </a:r>
            <a:r>
              <a:rPr lang="en-US"/>
              <a:t>Site </a:t>
            </a:r>
            <a:r>
              <a:rPr lang="en-US" smtClean="0"/>
              <a:t>Defender</a:t>
            </a:r>
            <a:endParaRPr lang="en-US"/>
          </a:p>
          <a:p>
            <a:r>
              <a:rPr lang="en-US"/>
              <a:t>Imperva </a:t>
            </a:r>
            <a:r>
              <a:rPr lang="en-US" smtClean="0"/>
              <a:t>WAF</a:t>
            </a:r>
          </a:p>
          <a:p>
            <a:r>
              <a:rPr lang="en-US" smtClean="0"/>
              <a:t>Barracuda </a:t>
            </a:r>
            <a:r>
              <a:rPr lang="en-US"/>
              <a:t>Web </a:t>
            </a:r>
            <a:r>
              <a:rPr lang="en-US"/>
              <a:t>Application </a:t>
            </a:r>
            <a:r>
              <a:rPr lang="en-US" smtClean="0"/>
              <a:t>Firewall </a:t>
            </a:r>
          </a:p>
          <a:p>
            <a:r>
              <a:rPr lang="en-US" smtClean="0"/>
              <a:t>Fortinet FortiWeb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ModSecurity </a:t>
            </a:r>
            <a:r>
              <a:rPr lang="en-US" err="1" smtClean="0"/>
              <a:t>Introducation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ModSecurity </a:t>
            </a:r>
            <a:r>
              <a:rPr lang="en-US" sz="1600"/>
              <a:t>is an Apache module for web application protection.</a:t>
            </a:r>
          </a:p>
          <a:p>
            <a:r>
              <a:rPr lang="en-US" sz="1600"/>
              <a:t>It blocks common attacks, such as SQL injection and cross-site scripting.</a:t>
            </a:r>
          </a:p>
          <a:p>
            <a:r>
              <a:rPr lang="en-US" sz="1600" smtClean="0"/>
              <a:t>ModSecurity </a:t>
            </a:r>
            <a:r>
              <a:rPr lang="en-US" sz="1600"/>
              <a:t>has a large set of pre-configured rules.</a:t>
            </a:r>
          </a:p>
          <a:p>
            <a:r>
              <a:rPr lang="en-US" sz="1600"/>
              <a:t>It is highly customizable for specific web application security needs.</a:t>
            </a:r>
          </a:p>
          <a:p>
            <a:r>
              <a:rPr lang="en-US" sz="1600"/>
              <a:t>It can be used in conjunction with other security tools.</a:t>
            </a:r>
          </a:p>
          <a:p>
            <a:r>
              <a:rPr lang="en-US" sz="1600" smtClean="0"/>
              <a:t>ModSecurity </a:t>
            </a:r>
            <a:r>
              <a:rPr lang="en-US" sz="1600"/>
              <a:t>is backed by the OWASP project.</a:t>
            </a:r>
          </a:p>
          <a:p>
            <a:r>
              <a:rPr lang="en-US" sz="1600"/>
              <a:t>It supports real-time monitoring and blocking of attacks.</a:t>
            </a:r>
          </a:p>
          <a:p>
            <a:r>
              <a:rPr lang="en-US" sz="1600" smtClean="0"/>
              <a:t>ModSecurity </a:t>
            </a:r>
            <a:r>
              <a:rPr lang="en-US" sz="1600"/>
              <a:t>has a learning mode to reduce false positives.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3" y="2712283"/>
            <a:ext cx="5078412" cy="24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of ModSecurity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706880"/>
            <a:ext cx="8763962" cy="4465320"/>
          </a:xfrm>
        </p:spPr>
        <p:txBody>
          <a:bodyPr/>
          <a:lstStyle/>
          <a:p>
            <a:r>
              <a:rPr lang="en-US" smtClean="0"/>
              <a:t>Command to install ModSecurity</a:t>
            </a:r>
          </a:p>
          <a:p>
            <a:r>
              <a:rPr lang="en-US" smtClean="0"/>
              <a:t>sudo </a:t>
            </a:r>
            <a:r>
              <a:rPr lang="en-US"/>
              <a:t>apt-get install </a:t>
            </a:r>
            <a:r>
              <a:rPr lang="en-US" smtClean="0"/>
              <a:t>libapache2-mod-security2</a:t>
            </a:r>
          </a:p>
          <a:p>
            <a:r>
              <a:rPr lang="en-US" smtClean="0"/>
              <a:t>sudo </a:t>
            </a:r>
            <a:r>
              <a:rPr lang="en-US"/>
              <a:t>a2enmod </a:t>
            </a:r>
            <a:r>
              <a:rPr lang="en-US" smtClean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Of ModSecurity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836" y="1706880"/>
            <a:ext cx="5832647" cy="4465320"/>
          </a:xfrm>
        </p:spPr>
        <p:txBody>
          <a:bodyPr/>
          <a:lstStyle/>
          <a:p>
            <a:r>
              <a:rPr lang="en-US" sz="3600" smtClean="0"/>
              <a:t>sudo </a:t>
            </a:r>
            <a:r>
              <a:rPr lang="en-US" sz="3600"/>
              <a:t>cp /etc/</a:t>
            </a:r>
            <a:r>
              <a:rPr lang="en-US" sz="3600" err="1"/>
              <a:t>modsecurity</a:t>
            </a:r>
            <a:r>
              <a:rPr lang="en-US" sz="3600"/>
              <a:t>/</a:t>
            </a:r>
            <a:r>
              <a:rPr lang="en-US" sz="3600" err="1"/>
              <a:t>modsecurity.conf</a:t>
            </a:r>
            <a:r>
              <a:rPr lang="en-US" sz="3600"/>
              <a:t>-recommended /</a:t>
            </a:r>
            <a:r>
              <a:rPr lang="en-US" sz="3600" smtClean="0"/>
              <a:t>etc/</a:t>
            </a:r>
            <a:r>
              <a:rPr lang="en-US" sz="3600" err="1" smtClean="0"/>
              <a:t>modsecurity</a:t>
            </a:r>
            <a:r>
              <a:rPr lang="en-US" sz="3600" smtClean="0"/>
              <a:t>/</a:t>
            </a:r>
            <a:r>
              <a:rPr lang="en-US" sz="3600" err="1" smtClean="0"/>
              <a:t>modsecurity.conf</a:t>
            </a:r>
            <a:endParaRPr lang="en-US" sz="3600" smtClean="0"/>
          </a:p>
          <a:p>
            <a:pPr marL="0" indent="0">
              <a:buNone/>
            </a:pPr>
            <a:endParaRPr lang="en-US" sz="1600"/>
          </a:p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4492" y="1778888"/>
            <a:ext cx="4764892" cy="38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the OWASP ModSecurity Core Rule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706880"/>
            <a:ext cx="9988097" cy="4465320"/>
          </a:xfrm>
        </p:spPr>
        <p:txBody>
          <a:bodyPr>
            <a:normAutofit lnSpcReduction="10000"/>
          </a:bodyPr>
          <a:lstStyle/>
          <a:p>
            <a:r>
              <a:rPr lang="en-US"/>
              <a:t>sudo </a:t>
            </a:r>
            <a:r>
              <a:rPr lang="en-US" err="1"/>
              <a:t>rm</a:t>
            </a:r>
            <a:r>
              <a:rPr lang="en-US"/>
              <a:t> -</a:t>
            </a:r>
            <a:r>
              <a:rPr lang="en-US" err="1"/>
              <a:t>rf</a:t>
            </a:r>
            <a:r>
              <a:rPr lang="en-US"/>
              <a:t> /</a:t>
            </a:r>
            <a:r>
              <a:rPr lang="en-US" err="1" smtClean="0"/>
              <a:t>usr</a:t>
            </a:r>
            <a:r>
              <a:rPr lang="en-US" smtClean="0"/>
              <a:t>/share/</a:t>
            </a:r>
            <a:r>
              <a:rPr lang="en-US" err="1" smtClean="0"/>
              <a:t>modsecurity-crs</a:t>
            </a:r>
            <a:endParaRPr lang="en-US" smtClean="0"/>
          </a:p>
          <a:p>
            <a:r>
              <a:rPr lang="en-US"/>
              <a:t>sudo apt install </a:t>
            </a:r>
            <a:r>
              <a:rPr lang="en-US" err="1" smtClean="0"/>
              <a:t>git</a:t>
            </a:r>
            <a:endParaRPr lang="en-US" smtClean="0"/>
          </a:p>
          <a:p>
            <a:r>
              <a:rPr lang="en-US"/>
              <a:t>sudo </a:t>
            </a:r>
            <a:r>
              <a:rPr lang="en-US" err="1"/>
              <a:t>git</a:t>
            </a:r>
            <a:r>
              <a:rPr lang="en-US"/>
              <a:t> clone https://github.com/coreruleset/coreruleset /</a:t>
            </a:r>
            <a:r>
              <a:rPr lang="en-US" err="1"/>
              <a:t>usr</a:t>
            </a:r>
            <a:r>
              <a:rPr lang="en-US"/>
              <a:t>/share/</a:t>
            </a:r>
            <a:r>
              <a:rPr lang="en-US" err="1"/>
              <a:t>modsecurity-crs</a:t>
            </a:r>
            <a:endParaRPr lang="en-US"/>
          </a:p>
          <a:p>
            <a:r>
              <a:rPr lang="en-US"/>
              <a:t>sudo mv /</a:t>
            </a:r>
            <a:r>
              <a:rPr lang="en-US" err="1"/>
              <a:t>usr</a:t>
            </a:r>
            <a:r>
              <a:rPr lang="en-US"/>
              <a:t>/share/</a:t>
            </a:r>
            <a:r>
              <a:rPr lang="en-US" err="1"/>
              <a:t>modsecurity-crs</a:t>
            </a:r>
            <a:r>
              <a:rPr lang="en-US"/>
              <a:t>/</a:t>
            </a:r>
            <a:r>
              <a:rPr lang="en-US" err="1"/>
              <a:t>crs-setup.conf.example</a:t>
            </a:r>
            <a:r>
              <a:rPr lang="en-US"/>
              <a:t> /</a:t>
            </a:r>
            <a:r>
              <a:rPr lang="en-US" err="1"/>
              <a:t>usr</a:t>
            </a:r>
            <a:r>
              <a:rPr lang="en-US"/>
              <a:t>/share/</a:t>
            </a:r>
            <a:r>
              <a:rPr lang="en-US" err="1"/>
              <a:t>modsecurity-crs</a:t>
            </a:r>
            <a:r>
              <a:rPr lang="en-US"/>
              <a:t>/</a:t>
            </a:r>
            <a:r>
              <a:rPr lang="en-US" err="1"/>
              <a:t>crs-setup.conf</a:t>
            </a:r>
            <a:endParaRPr lang="en-US"/>
          </a:p>
          <a:p>
            <a:r>
              <a:rPr lang="en-US"/>
              <a:t>sudo mv /</a:t>
            </a:r>
            <a:r>
              <a:rPr lang="en-US" err="1"/>
              <a:t>usr</a:t>
            </a:r>
            <a:r>
              <a:rPr lang="en-US"/>
              <a:t>/share/</a:t>
            </a:r>
            <a:r>
              <a:rPr lang="en-US" err="1"/>
              <a:t>modsecurity-crs</a:t>
            </a:r>
            <a:r>
              <a:rPr lang="en-US"/>
              <a:t>/rules/REQUEST-900-EXCLUSION-RULES-BEFORE-CRS.conf.example /</a:t>
            </a:r>
            <a:r>
              <a:rPr lang="en-US" err="1"/>
              <a:t>usr</a:t>
            </a:r>
            <a:r>
              <a:rPr lang="en-US"/>
              <a:t>/share/</a:t>
            </a:r>
            <a:r>
              <a:rPr lang="en-US" err="1"/>
              <a:t>modsecurity-crs</a:t>
            </a:r>
            <a:r>
              <a:rPr lang="en-US"/>
              <a:t>/rules/REQUEST-900-EXCLUSION-RULES-BEFORE-CRS.conf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784</TotalTime>
  <Words>622</Words>
  <Application>Microsoft Office PowerPoint</Application>
  <PresentationFormat>Custom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PowerPoint Presentation</vt:lpstr>
      <vt:lpstr>Introduction </vt:lpstr>
      <vt:lpstr>Project Introduction </vt:lpstr>
      <vt:lpstr>How WAF works</vt:lpstr>
      <vt:lpstr>Name of Some WAF </vt:lpstr>
      <vt:lpstr>ModSecurity Introducation</vt:lpstr>
      <vt:lpstr>Installation of ModSecurity </vt:lpstr>
      <vt:lpstr>Configuration Of ModSecurity </vt:lpstr>
      <vt:lpstr>Setting Up the OWASP ModSecurity Core Rule Set</vt:lpstr>
      <vt:lpstr>Enabling ModSecurity in Apache 2</vt:lpstr>
      <vt:lpstr>Installation of DVWA on localhost:</vt:lpstr>
      <vt:lpstr>Create database on DVWA localhost </vt:lpstr>
      <vt:lpstr>Testing ModSecurity on Localhost </vt:lpstr>
      <vt:lpstr>Testing ModSecurity </vt:lpstr>
      <vt:lpstr>Testing ModSecurity</vt:lpstr>
      <vt:lpstr>Testing ModSecurity</vt:lpstr>
      <vt:lpstr>TURN OFF MODSECURITY</vt:lpstr>
      <vt:lpstr>Turn Off ModSecurity Testing </vt:lpstr>
      <vt:lpstr>Conclusion </vt:lpstr>
      <vt:lpstr>Thank you for allowing me to assist you. Do you have any 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Security</dc:title>
  <dc:creator>USER</dc:creator>
  <cp:lastModifiedBy>USER</cp:lastModifiedBy>
  <cp:revision>20</cp:revision>
  <dcterms:created xsi:type="dcterms:W3CDTF">2023-04-06T21:50:02Z</dcterms:created>
  <dcterms:modified xsi:type="dcterms:W3CDTF">2023-04-08T22:02:31Z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