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2" r:id="rId4"/>
    <p:sldId id="274" r:id="rId5"/>
    <p:sldId id="275" r:id="rId6"/>
    <p:sldId id="276" r:id="rId7"/>
    <p:sldId id="277" r:id="rId8"/>
    <p:sldId id="278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5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B8D01-DE14-42AF-AD52-9AD901853B8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0AB68-A80D-4C13-9F77-B39171D7D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AB68-A80D-4C13-9F77-B39171D7D9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24" y="28855"/>
            <a:ext cx="10938782" cy="10266383"/>
            <a:chOff x="9524" y="28855"/>
            <a:chExt cx="10938782" cy="102663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4" y="28855"/>
              <a:ext cx="10938782" cy="1026638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79D3D4D-6E09-E6F1-1C1B-270C335DD438}"/>
              </a:ext>
            </a:extLst>
          </p:cNvPr>
          <p:cNvSpPr txBox="1"/>
          <p:nvPr/>
        </p:nvSpPr>
        <p:spPr>
          <a:xfrm>
            <a:off x="10714145" y="9427954"/>
            <a:ext cx="735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팀원 </a:t>
            </a:r>
            <a:r>
              <a:rPr lang="en-US" altLang="ko-KR" sz="3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3200" dirty="0" err="1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이관영</a:t>
            </a:r>
            <a:r>
              <a:rPr lang="en-US" altLang="ko-KR" sz="32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3200" dirty="0" err="1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강성운</a:t>
            </a:r>
            <a:r>
              <a:rPr lang="en-US" altLang="ko-KR" sz="32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3200" dirty="0" err="1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김우성</a:t>
            </a:r>
            <a:r>
              <a:rPr lang="en-US" altLang="ko-KR" sz="32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3200" dirty="0" err="1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윤상재</a:t>
            </a:r>
            <a:r>
              <a:rPr lang="en-US" altLang="ko-KR" sz="32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3200" dirty="0" err="1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이승언</a:t>
            </a:r>
            <a:endParaRPr lang="ko-KR" altLang="en-US" sz="3200" dirty="0"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B67A6-9711-88DE-F1AF-88FFB599404E}"/>
              </a:ext>
            </a:extLst>
          </p:cNvPr>
          <p:cNvSpPr txBox="1"/>
          <p:nvPr/>
        </p:nvSpPr>
        <p:spPr>
          <a:xfrm>
            <a:off x="10714145" y="8648700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사물지능</a:t>
            </a:r>
            <a:r>
              <a:rPr lang="en-US" altLang="ko-KR" sz="36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B - </a:t>
            </a:r>
            <a:r>
              <a:rPr lang="ko-KR" altLang="en-US" sz="3600" dirty="0">
                <a:solidFill>
                  <a:srgbClr val="0070C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기술자들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50D92-7703-A2E1-D054-967B1D6CB272}"/>
              </a:ext>
            </a:extLst>
          </p:cNvPr>
          <p:cNvSpPr txBox="1"/>
          <p:nvPr/>
        </p:nvSpPr>
        <p:spPr>
          <a:xfrm>
            <a:off x="10210800" y="991969"/>
            <a:ext cx="71320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rgbClr val="0070C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구음장애</a:t>
            </a:r>
            <a:r>
              <a:rPr lang="ko-KR" altLang="en-US" sz="6600" dirty="0">
                <a:solidFill>
                  <a:srgbClr val="0070C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환자를 위한</a:t>
            </a:r>
            <a:endParaRPr lang="en-US" altLang="ko-KR" sz="6600" dirty="0">
              <a:solidFill>
                <a:srgbClr val="0070C0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r>
              <a:rPr lang="en-US" altLang="ko-KR" sz="6600" dirty="0">
                <a:solidFill>
                  <a:srgbClr val="0070C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AI </a:t>
            </a:r>
            <a:r>
              <a:rPr lang="ko-KR" altLang="en-US" sz="6600" dirty="0">
                <a:solidFill>
                  <a:srgbClr val="0070C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음성변환 서비스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8EB1F4-06AD-4FC1-D6D4-BD1E7FFE388F}"/>
              </a:ext>
            </a:extLst>
          </p:cNvPr>
          <p:cNvSpPr txBox="1"/>
          <p:nvPr/>
        </p:nvSpPr>
        <p:spPr>
          <a:xfrm>
            <a:off x="10210800" y="4101965"/>
            <a:ext cx="50577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>
                <a:solidFill>
                  <a:srgbClr val="0070C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화면설계서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그룹 1007"/>
          <p:cNvGrpSpPr/>
          <p:nvPr/>
        </p:nvGrpSpPr>
        <p:grpSpPr>
          <a:xfrm>
            <a:off x="571653" y="9394156"/>
            <a:ext cx="17136387" cy="58151"/>
            <a:chOff x="571653" y="9394156"/>
            <a:chExt cx="17136387" cy="5815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653" y="9394156"/>
              <a:ext cx="17136387" cy="581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6931" y="9270550"/>
            <a:ext cx="18929101" cy="1015165"/>
            <a:chOff x="-16931" y="9270550"/>
            <a:chExt cx="18929101" cy="101516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931" y="9270550"/>
              <a:ext cx="18929101" cy="1015165"/>
            </a:xfrm>
            <a:prstGeom prst="rect">
              <a:avLst/>
            </a:prstGeom>
          </p:spPr>
        </p:pic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7594F5A-00B8-07CB-6C9F-FB68F9174633}"/>
              </a:ext>
            </a:extLst>
          </p:cNvPr>
          <p:cNvCxnSpPr>
            <a:cxnSpLocks/>
          </p:cNvCxnSpPr>
          <p:nvPr/>
        </p:nvCxnSpPr>
        <p:spPr>
          <a:xfrm>
            <a:off x="838200" y="1866900"/>
            <a:ext cx="16383000" cy="0"/>
          </a:xfrm>
          <a:prstGeom prst="line">
            <a:avLst/>
          </a:prstGeom>
          <a:ln w="25400">
            <a:solidFill>
              <a:schemeClr val="dk1">
                <a:shade val="95000"/>
                <a:satMod val="105000"/>
                <a:alpha val="40000"/>
              </a:schemeClr>
            </a:solidFill>
          </a:ln>
          <a:effectLst>
            <a:glow>
              <a:schemeClr val="accent1"/>
            </a:glow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5640D2-CB1E-2A4B-74A7-D7D067E431CA}"/>
              </a:ext>
            </a:extLst>
          </p:cNvPr>
          <p:cNvSpPr txBox="1"/>
          <p:nvPr/>
        </p:nvSpPr>
        <p:spPr>
          <a:xfrm>
            <a:off x="838200" y="525660"/>
            <a:ext cx="4347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0070C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서비스 흐름도</a:t>
            </a:r>
          </a:p>
        </p:txBody>
      </p:sp>
      <p:pic>
        <p:nvPicPr>
          <p:cNvPr id="13" name="그림 12" descr="스크린샷, 키보드이(가) 표시된 사진&#10;&#10;자동 생성된 설명">
            <a:extLst>
              <a:ext uri="{FF2B5EF4-FFF2-40B4-BE49-F238E27FC236}">
                <a16:creationId xmlns:a16="http://schemas.microsoft.com/office/drawing/2014/main" id="{6A6E7539-A107-FE4C-AE42-CD65AD5BD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46" y="3619500"/>
            <a:ext cx="14916707" cy="413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그룹 1007"/>
          <p:cNvGrpSpPr/>
          <p:nvPr/>
        </p:nvGrpSpPr>
        <p:grpSpPr>
          <a:xfrm>
            <a:off x="571653" y="9394156"/>
            <a:ext cx="17136387" cy="58151"/>
            <a:chOff x="571653" y="9394156"/>
            <a:chExt cx="17136387" cy="5815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653" y="9394156"/>
              <a:ext cx="17136387" cy="581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6931" y="9270550"/>
            <a:ext cx="18929101" cy="1015165"/>
            <a:chOff x="-16931" y="9270550"/>
            <a:chExt cx="18929101" cy="101516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931" y="9270550"/>
              <a:ext cx="18929101" cy="1015165"/>
            </a:xfrm>
            <a:prstGeom prst="rect">
              <a:avLst/>
            </a:prstGeom>
          </p:spPr>
        </p:pic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7594F5A-00B8-07CB-6C9F-FB68F9174633}"/>
              </a:ext>
            </a:extLst>
          </p:cNvPr>
          <p:cNvCxnSpPr>
            <a:cxnSpLocks/>
          </p:cNvCxnSpPr>
          <p:nvPr/>
        </p:nvCxnSpPr>
        <p:spPr>
          <a:xfrm>
            <a:off x="838200" y="1866900"/>
            <a:ext cx="16383000" cy="0"/>
          </a:xfrm>
          <a:prstGeom prst="line">
            <a:avLst/>
          </a:prstGeom>
          <a:ln w="25400">
            <a:solidFill>
              <a:schemeClr val="dk1">
                <a:shade val="95000"/>
                <a:satMod val="105000"/>
                <a:alpha val="40000"/>
              </a:schemeClr>
            </a:solidFill>
          </a:ln>
          <a:effectLst>
            <a:glow>
              <a:schemeClr val="accent1"/>
            </a:glow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5640D2-CB1E-2A4B-74A7-D7D067E431CA}"/>
              </a:ext>
            </a:extLst>
          </p:cNvPr>
          <p:cNvSpPr txBox="1"/>
          <p:nvPr/>
        </p:nvSpPr>
        <p:spPr>
          <a:xfrm>
            <a:off x="838200" y="525660"/>
            <a:ext cx="30171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0070C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메뉴 구성</a:t>
            </a:r>
          </a:p>
        </p:txBody>
      </p:sp>
      <p:pic>
        <p:nvPicPr>
          <p:cNvPr id="3" name="그림 2" descr="텍스트, 스크린샷, 폰트, 포스트잇 노트이(가) 표시된 사진&#10;&#10;자동 생성된 설명">
            <a:extLst>
              <a:ext uri="{FF2B5EF4-FFF2-40B4-BE49-F238E27FC236}">
                <a16:creationId xmlns:a16="http://schemas.microsoft.com/office/drawing/2014/main" id="{6A78A169-D8CA-B73A-B52D-B5DED8A19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6" y="2717577"/>
            <a:ext cx="14275148" cy="571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2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6E5EF6-8D40-3A9E-19BB-4B71D55D23A0}"/>
              </a:ext>
            </a:extLst>
          </p:cNvPr>
          <p:cNvSpPr/>
          <p:nvPr/>
        </p:nvSpPr>
        <p:spPr>
          <a:xfrm>
            <a:off x="0" y="0"/>
            <a:ext cx="5791200" cy="10287000"/>
          </a:xfrm>
          <a:prstGeom prst="rect">
            <a:avLst/>
          </a:prstGeom>
          <a:gradFill flip="none" rotWithShape="1">
            <a:gsLst>
              <a:gs pos="100000">
                <a:srgbClr val="ADE8F5">
                  <a:lumMod val="55000"/>
                </a:srgbClr>
              </a:gs>
              <a:gs pos="50000">
                <a:srgbClr val="ADE8F5"/>
              </a:gs>
              <a:gs pos="0">
                <a:srgbClr val="ADE8F5">
                  <a:lumMod val="55000"/>
                  <a:lumOff val="4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F263FC-4DE6-B5C4-EB1C-C78F8F057FEA}"/>
              </a:ext>
            </a:extLst>
          </p:cNvPr>
          <p:cNvSpPr/>
          <p:nvPr/>
        </p:nvSpPr>
        <p:spPr>
          <a:xfrm>
            <a:off x="5791200" y="7277100"/>
            <a:ext cx="12496800" cy="3009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6B3A6-B6DD-3B45-60DC-0913DC502972}"/>
              </a:ext>
            </a:extLst>
          </p:cNvPr>
          <p:cNvSpPr txBox="1"/>
          <p:nvPr/>
        </p:nvSpPr>
        <p:spPr>
          <a:xfrm>
            <a:off x="6019800" y="7429500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화면설명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A37D3-071D-511E-8EAA-D92053116030}"/>
              </a:ext>
            </a:extLst>
          </p:cNvPr>
          <p:cNvSpPr txBox="1"/>
          <p:nvPr/>
        </p:nvSpPr>
        <p:spPr>
          <a:xfrm>
            <a:off x="1146563" y="1028700"/>
            <a:ext cx="3498073" cy="6801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과제명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</a:t>
            </a:r>
            <a:r>
              <a:rPr lang="ko-KR" altLang="en-US" sz="2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구음장애</a:t>
            </a:r>
            <a:r>
              <a:rPr lang="ko-KR" altLang="en-US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환자를 위한</a:t>
            </a:r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AI </a:t>
            </a:r>
            <a:r>
              <a:rPr lang="ko-KR" altLang="en-US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음성변환 서비스</a:t>
            </a:r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화면이름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랜딩 페이지</a:t>
            </a:r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화면코드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Land_01</a:t>
            </a: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작성자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BA364-D796-7DE7-D649-43616E81210D}"/>
              </a:ext>
            </a:extLst>
          </p:cNvPr>
          <p:cNvSpPr txBox="1"/>
          <p:nvPr/>
        </p:nvSpPr>
        <p:spPr>
          <a:xfrm>
            <a:off x="6019800" y="8017962"/>
            <a:ext cx="9144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사용자가 처음 방문할 경우 표시되는 페이지</a:t>
            </a:r>
            <a:endParaRPr lang="en-US" altLang="ko-KR" sz="20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랜딩 페이지</a:t>
            </a: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(Land_01)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로 이동</a:t>
            </a:r>
            <a:endParaRPr lang="en-US" altLang="ko-KR" sz="20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회원가입 페이지</a:t>
            </a: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(SignUp_01)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로 이동</a:t>
            </a:r>
            <a:endParaRPr lang="en-US" altLang="ko-KR" sz="20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로그인 페이지</a:t>
            </a: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(SignIn_01)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로 이동</a:t>
            </a:r>
            <a:endParaRPr lang="en-US" altLang="ko-KR" sz="20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20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DD8E98-22D4-3678-D0A5-5A79CBEA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934" y="0"/>
            <a:ext cx="10089503" cy="727710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8852FE5-A87D-A2AD-D7F0-66FB69CBE751}"/>
              </a:ext>
            </a:extLst>
          </p:cNvPr>
          <p:cNvSpPr/>
          <p:nvPr/>
        </p:nvSpPr>
        <p:spPr>
          <a:xfrm>
            <a:off x="8686800" y="495300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1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987C59-D10C-F1BB-3807-F0B5B9CAAF6B}"/>
              </a:ext>
            </a:extLst>
          </p:cNvPr>
          <p:cNvSpPr/>
          <p:nvPr/>
        </p:nvSpPr>
        <p:spPr>
          <a:xfrm>
            <a:off x="15697200" y="876300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2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DE08AF5-5F4C-A377-6538-195F3666D65D}"/>
              </a:ext>
            </a:extLst>
          </p:cNvPr>
          <p:cNvSpPr/>
          <p:nvPr/>
        </p:nvSpPr>
        <p:spPr>
          <a:xfrm>
            <a:off x="16687800" y="876300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3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00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6E5EF6-8D40-3A9E-19BB-4B71D55D23A0}"/>
              </a:ext>
            </a:extLst>
          </p:cNvPr>
          <p:cNvSpPr/>
          <p:nvPr/>
        </p:nvSpPr>
        <p:spPr>
          <a:xfrm>
            <a:off x="0" y="0"/>
            <a:ext cx="5791200" cy="10287000"/>
          </a:xfrm>
          <a:prstGeom prst="rect">
            <a:avLst/>
          </a:prstGeom>
          <a:gradFill flip="none" rotWithShape="1">
            <a:gsLst>
              <a:gs pos="100000">
                <a:srgbClr val="ADE8F5">
                  <a:lumMod val="55000"/>
                </a:srgbClr>
              </a:gs>
              <a:gs pos="50000">
                <a:srgbClr val="ADE8F5"/>
              </a:gs>
              <a:gs pos="0">
                <a:srgbClr val="ADE8F5">
                  <a:lumMod val="55000"/>
                  <a:lumOff val="4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F263FC-4DE6-B5C4-EB1C-C78F8F057FEA}"/>
              </a:ext>
            </a:extLst>
          </p:cNvPr>
          <p:cNvSpPr/>
          <p:nvPr/>
        </p:nvSpPr>
        <p:spPr>
          <a:xfrm>
            <a:off x="5791200" y="7277100"/>
            <a:ext cx="12496800" cy="3009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6B3A6-B6DD-3B45-60DC-0913DC502972}"/>
              </a:ext>
            </a:extLst>
          </p:cNvPr>
          <p:cNvSpPr txBox="1"/>
          <p:nvPr/>
        </p:nvSpPr>
        <p:spPr>
          <a:xfrm>
            <a:off x="6019800" y="7429500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화면설명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A37D3-071D-511E-8EAA-D92053116030}"/>
              </a:ext>
            </a:extLst>
          </p:cNvPr>
          <p:cNvSpPr txBox="1"/>
          <p:nvPr/>
        </p:nvSpPr>
        <p:spPr>
          <a:xfrm>
            <a:off x="1146563" y="1028700"/>
            <a:ext cx="3498073" cy="6801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과제명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</a:t>
            </a:r>
            <a:r>
              <a:rPr lang="ko-KR" altLang="en-US" sz="2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구음장애</a:t>
            </a:r>
            <a:r>
              <a:rPr lang="ko-KR" altLang="en-US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환자를 위한</a:t>
            </a:r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AI </a:t>
            </a:r>
            <a:r>
              <a:rPr lang="ko-KR" altLang="en-US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음성변환 서비스</a:t>
            </a:r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화면이름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회원가입 페이지</a:t>
            </a:r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화면코드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SignUp_01</a:t>
            </a: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작성자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BA364-D796-7DE7-D649-43616E81210D}"/>
              </a:ext>
            </a:extLst>
          </p:cNvPr>
          <p:cNvSpPr txBox="1"/>
          <p:nvPr/>
        </p:nvSpPr>
        <p:spPr>
          <a:xfrm>
            <a:off x="6019800" y="8017962"/>
            <a:ext cx="8001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이름 입력 </a:t>
            </a: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		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⑧  </a:t>
            </a: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생일 선택</a:t>
            </a:r>
            <a:endParaRPr lang="en-US" altLang="ko-KR" sz="20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아이디 입력</a:t>
            </a: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 		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⑨  </a:t>
            </a: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우편번호 찾기</a:t>
            </a:r>
            <a:endParaRPr lang="en-US" altLang="ko-KR" sz="20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전화번호 입력</a:t>
            </a: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	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⑩  </a:t>
            </a: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상세주소 입력</a:t>
            </a:r>
            <a:endParaRPr lang="en-US" altLang="ko-KR" sz="20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비밀번호 입력</a:t>
            </a: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	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⑪  </a:t>
            </a: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회원가입 성공 시 랜딩 페이지</a:t>
            </a: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(Land_01)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로 이동</a:t>
            </a:r>
            <a:endParaRPr lang="en-US" altLang="ko-KR" sz="20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비밀번호 확인</a:t>
            </a:r>
            <a:endParaRPr lang="en-US" altLang="ko-KR" sz="20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성별 선택</a:t>
            </a:r>
            <a:endParaRPr lang="en-US" altLang="ko-KR" sz="20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질병 선택</a:t>
            </a:r>
            <a:endParaRPr lang="en-US" altLang="ko-KR" sz="20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E4E068-5033-725F-C364-C0CC7BB9A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146" y="0"/>
            <a:ext cx="6088908" cy="727710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7E3C1C2-84BB-AAC0-463D-F01AE8C38088}"/>
              </a:ext>
            </a:extLst>
          </p:cNvPr>
          <p:cNvSpPr/>
          <p:nvPr/>
        </p:nvSpPr>
        <p:spPr>
          <a:xfrm>
            <a:off x="12877800" y="1608386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1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1B6BCB-747D-5FF7-D6C0-2F854C113535}"/>
              </a:ext>
            </a:extLst>
          </p:cNvPr>
          <p:cNvSpPr/>
          <p:nvPr/>
        </p:nvSpPr>
        <p:spPr>
          <a:xfrm>
            <a:off x="12877800" y="2042116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2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BA099F-7E82-E3DF-CB37-E11B7C6FAE3E}"/>
              </a:ext>
            </a:extLst>
          </p:cNvPr>
          <p:cNvSpPr/>
          <p:nvPr/>
        </p:nvSpPr>
        <p:spPr>
          <a:xfrm>
            <a:off x="12877800" y="3113075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3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F73D256-D7B7-9589-45A1-5D5EE4FCE128}"/>
              </a:ext>
            </a:extLst>
          </p:cNvPr>
          <p:cNvSpPr/>
          <p:nvPr/>
        </p:nvSpPr>
        <p:spPr>
          <a:xfrm>
            <a:off x="11658600" y="3962400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4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583C59-0CF0-7241-F9CC-270375CF28FE}"/>
              </a:ext>
            </a:extLst>
          </p:cNvPr>
          <p:cNvSpPr/>
          <p:nvPr/>
        </p:nvSpPr>
        <p:spPr>
          <a:xfrm>
            <a:off x="12877800" y="3962400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5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020866A-0419-A616-50EC-88370B8213DA}"/>
              </a:ext>
            </a:extLst>
          </p:cNvPr>
          <p:cNvSpPr/>
          <p:nvPr/>
        </p:nvSpPr>
        <p:spPr>
          <a:xfrm>
            <a:off x="11201400" y="4762500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6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FBB6FA-F600-1F16-C0C2-2830625AC19F}"/>
              </a:ext>
            </a:extLst>
          </p:cNvPr>
          <p:cNvSpPr/>
          <p:nvPr/>
        </p:nvSpPr>
        <p:spPr>
          <a:xfrm>
            <a:off x="12118574" y="4762500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7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7AA031-92BD-27D6-B9F9-2B03B3937450}"/>
              </a:ext>
            </a:extLst>
          </p:cNvPr>
          <p:cNvSpPr/>
          <p:nvPr/>
        </p:nvSpPr>
        <p:spPr>
          <a:xfrm>
            <a:off x="12877800" y="4762500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8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818E30-CC71-B632-FB41-82C1A0209FA8}"/>
              </a:ext>
            </a:extLst>
          </p:cNvPr>
          <p:cNvSpPr/>
          <p:nvPr/>
        </p:nvSpPr>
        <p:spPr>
          <a:xfrm>
            <a:off x="11658600" y="5176520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9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A377ACD-42D7-7F8B-A67D-2E7C0A85E2C2}"/>
              </a:ext>
            </a:extLst>
          </p:cNvPr>
          <p:cNvGrpSpPr/>
          <p:nvPr/>
        </p:nvGrpSpPr>
        <p:grpSpPr>
          <a:xfrm>
            <a:off x="12838910" y="5503362"/>
            <a:ext cx="458780" cy="381000"/>
            <a:chOff x="7303208" y="1223670"/>
            <a:chExt cx="458780" cy="381000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66295D2-3A90-7CD8-AC8D-AD0D207D2839}"/>
                </a:ext>
              </a:extLst>
            </p:cNvPr>
            <p:cNvSpPr/>
            <p:nvPr/>
          </p:nvSpPr>
          <p:spPr>
            <a:xfrm>
              <a:off x="7342098" y="1223670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50800" dir="2220000" sx="90000" sy="9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C5E3D8-3A01-4CAD-65B8-CD05A7FD7D07}"/>
                </a:ext>
              </a:extLst>
            </p:cNvPr>
            <p:cNvSpPr txBox="1"/>
            <p:nvPr/>
          </p:nvSpPr>
          <p:spPr>
            <a:xfrm>
              <a:off x="7303208" y="1227108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10</a:t>
              </a:r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A8331CF-D668-F2B6-59B5-7C0DC8B1DE88}"/>
              </a:ext>
            </a:extLst>
          </p:cNvPr>
          <p:cNvGrpSpPr/>
          <p:nvPr/>
        </p:nvGrpSpPr>
        <p:grpSpPr>
          <a:xfrm>
            <a:off x="12885736" y="6130698"/>
            <a:ext cx="418704" cy="381000"/>
            <a:chOff x="7966038" y="1233220"/>
            <a:chExt cx="418704" cy="381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A91006E-CEEB-9B5B-3C7E-E705D70CE31A}"/>
                </a:ext>
              </a:extLst>
            </p:cNvPr>
            <p:cNvSpPr/>
            <p:nvPr/>
          </p:nvSpPr>
          <p:spPr>
            <a:xfrm>
              <a:off x="7984890" y="1233220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50800" dir="2220000" sx="90000" sy="9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9D2A2A-743C-9868-3B16-EFEF9D43A8B8}"/>
                </a:ext>
              </a:extLst>
            </p:cNvPr>
            <p:cNvSpPr txBox="1"/>
            <p:nvPr/>
          </p:nvSpPr>
          <p:spPr>
            <a:xfrm>
              <a:off x="7966038" y="123905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11</a:t>
              </a:r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C6750C5-8940-EEAD-6A6B-B3817BCCC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374" y="4020472"/>
            <a:ext cx="2182295" cy="2485392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69319AB-63E3-2A44-EC80-07DE4BA68247}"/>
              </a:ext>
            </a:extLst>
          </p:cNvPr>
          <p:cNvCxnSpPr>
            <a:cxnSpLocks/>
          </p:cNvCxnSpPr>
          <p:nvPr/>
        </p:nvCxnSpPr>
        <p:spPr>
          <a:xfrm flipH="1" flipV="1">
            <a:off x="8614146" y="5143500"/>
            <a:ext cx="2777754" cy="223520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6E5EF6-8D40-3A9E-19BB-4B71D55D23A0}"/>
              </a:ext>
            </a:extLst>
          </p:cNvPr>
          <p:cNvSpPr/>
          <p:nvPr/>
        </p:nvSpPr>
        <p:spPr>
          <a:xfrm>
            <a:off x="0" y="0"/>
            <a:ext cx="5791200" cy="10287000"/>
          </a:xfrm>
          <a:prstGeom prst="rect">
            <a:avLst/>
          </a:prstGeom>
          <a:gradFill flip="none" rotWithShape="1">
            <a:gsLst>
              <a:gs pos="100000">
                <a:srgbClr val="ADE8F5">
                  <a:lumMod val="55000"/>
                </a:srgbClr>
              </a:gs>
              <a:gs pos="50000">
                <a:srgbClr val="ADE8F5"/>
              </a:gs>
              <a:gs pos="0">
                <a:srgbClr val="ADE8F5">
                  <a:lumMod val="55000"/>
                  <a:lumOff val="4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F263FC-4DE6-B5C4-EB1C-C78F8F057FEA}"/>
              </a:ext>
            </a:extLst>
          </p:cNvPr>
          <p:cNvSpPr/>
          <p:nvPr/>
        </p:nvSpPr>
        <p:spPr>
          <a:xfrm>
            <a:off x="5791200" y="7277100"/>
            <a:ext cx="12496800" cy="3009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6B3A6-B6DD-3B45-60DC-0913DC502972}"/>
              </a:ext>
            </a:extLst>
          </p:cNvPr>
          <p:cNvSpPr txBox="1"/>
          <p:nvPr/>
        </p:nvSpPr>
        <p:spPr>
          <a:xfrm>
            <a:off x="6019800" y="7429500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화면설명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A37D3-071D-511E-8EAA-D92053116030}"/>
              </a:ext>
            </a:extLst>
          </p:cNvPr>
          <p:cNvSpPr txBox="1"/>
          <p:nvPr/>
        </p:nvSpPr>
        <p:spPr>
          <a:xfrm>
            <a:off x="1146563" y="1028700"/>
            <a:ext cx="3498073" cy="6801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과제명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</a:t>
            </a:r>
            <a:r>
              <a:rPr lang="ko-KR" altLang="en-US" sz="2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구음장애</a:t>
            </a:r>
            <a:r>
              <a:rPr lang="ko-KR" altLang="en-US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환자를 위한</a:t>
            </a:r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AI </a:t>
            </a:r>
            <a:r>
              <a:rPr lang="ko-KR" altLang="en-US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음성변환 서비스</a:t>
            </a:r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화면이름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로그인 페이지</a:t>
            </a:r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화면코드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SignIn_01</a:t>
            </a: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작성자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BA364-D796-7DE7-D649-43616E81210D}"/>
              </a:ext>
            </a:extLst>
          </p:cNvPr>
          <p:cNvSpPr txBox="1"/>
          <p:nvPr/>
        </p:nvSpPr>
        <p:spPr>
          <a:xfrm>
            <a:off x="6019800" y="8017962"/>
            <a:ext cx="5410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아이디 입력</a:t>
            </a: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비밀번호 입력</a:t>
            </a:r>
            <a:endParaRPr lang="en-US" altLang="ko-KR" sz="20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로그인 성공 시 메인 페이지</a:t>
            </a: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(Main_01)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로 이동</a:t>
            </a:r>
            <a:endParaRPr lang="en-US" altLang="ko-KR" sz="20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회원가입 페이지</a:t>
            </a: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(SingUp_01)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로 이동</a:t>
            </a:r>
            <a:endParaRPr lang="en-US" altLang="ko-KR" sz="20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900119-919C-3C9A-678D-40AD15F75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800" y="6145"/>
            <a:ext cx="6087600" cy="728816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E32F701-FD79-54FD-1FDE-9C154C931BD8}"/>
              </a:ext>
            </a:extLst>
          </p:cNvPr>
          <p:cNvSpPr/>
          <p:nvPr/>
        </p:nvSpPr>
        <p:spPr>
          <a:xfrm>
            <a:off x="12954000" y="2819400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1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35A5480-426F-6875-BECF-D85CE74C11EB}"/>
              </a:ext>
            </a:extLst>
          </p:cNvPr>
          <p:cNvSpPr/>
          <p:nvPr/>
        </p:nvSpPr>
        <p:spPr>
          <a:xfrm>
            <a:off x="12954000" y="4170721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3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F346051-667A-DEA8-3D7C-92BF30A578F3}"/>
              </a:ext>
            </a:extLst>
          </p:cNvPr>
          <p:cNvSpPr/>
          <p:nvPr/>
        </p:nvSpPr>
        <p:spPr>
          <a:xfrm>
            <a:off x="12954000" y="4789845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4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10F47DA-FF7F-4857-1C7A-6F5BD74F8415}"/>
              </a:ext>
            </a:extLst>
          </p:cNvPr>
          <p:cNvSpPr/>
          <p:nvPr/>
        </p:nvSpPr>
        <p:spPr>
          <a:xfrm>
            <a:off x="12954000" y="3427156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2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38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6E5EF6-8D40-3A9E-19BB-4B71D55D23A0}"/>
              </a:ext>
            </a:extLst>
          </p:cNvPr>
          <p:cNvSpPr/>
          <p:nvPr/>
        </p:nvSpPr>
        <p:spPr>
          <a:xfrm>
            <a:off x="0" y="0"/>
            <a:ext cx="5791200" cy="10287000"/>
          </a:xfrm>
          <a:prstGeom prst="rect">
            <a:avLst/>
          </a:prstGeom>
          <a:gradFill flip="none" rotWithShape="1">
            <a:gsLst>
              <a:gs pos="100000">
                <a:srgbClr val="ADE8F5">
                  <a:lumMod val="55000"/>
                </a:srgbClr>
              </a:gs>
              <a:gs pos="50000">
                <a:srgbClr val="ADE8F5"/>
              </a:gs>
              <a:gs pos="0">
                <a:srgbClr val="ADE8F5">
                  <a:lumMod val="55000"/>
                  <a:lumOff val="4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F263FC-4DE6-B5C4-EB1C-C78F8F057FEA}"/>
              </a:ext>
            </a:extLst>
          </p:cNvPr>
          <p:cNvSpPr/>
          <p:nvPr/>
        </p:nvSpPr>
        <p:spPr>
          <a:xfrm>
            <a:off x="5791200" y="7277100"/>
            <a:ext cx="12496800" cy="3009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6B3A6-B6DD-3B45-60DC-0913DC502972}"/>
              </a:ext>
            </a:extLst>
          </p:cNvPr>
          <p:cNvSpPr txBox="1"/>
          <p:nvPr/>
        </p:nvSpPr>
        <p:spPr>
          <a:xfrm>
            <a:off x="6019800" y="7429500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화면설명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A37D3-071D-511E-8EAA-D92053116030}"/>
              </a:ext>
            </a:extLst>
          </p:cNvPr>
          <p:cNvSpPr txBox="1"/>
          <p:nvPr/>
        </p:nvSpPr>
        <p:spPr>
          <a:xfrm>
            <a:off x="1146563" y="1028700"/>
            <a:ext cx="3498073" cy="6801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과제명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</a:t>
            </a:r>
            <a:r>
              <a:rPr lang="ko-KR" altLang="en-US" sz="2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구음장애</a:t>
            </a:r>
            <a:r>
              <a:rPr lang="ko-KR" altLang="en-US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환자를 위한</a:t>
            </a:r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AI </a:t>
            </a:r>
            <a:r>
              <a:rPr lang="ko-KR" altLang="en-US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음성변환 서비스</a:t>
            </a:r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화면이름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 페이지</a:t>
            </a:r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화면코드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Main_01</a:t>
            </a: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작성자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BA364-D796-7DE7-D649-43616E81210D}"/>
              </a:ext>
            </a:extLst>
          </p:cNvPr>
          <p:cNvSpPr txBox="1"/>
          <p:nvPr/>
        </p:nvSpPr>
        <p:spPr>
          <a:xfrm>
            <a:off x="6019800" y="8017962"/>
            <a:ext cx="9296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랜딩 페이지</a:t>
            </a: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(Land_01)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로 이동</a:t>
            </a:r>
            <a:endParaRPr lang="en-US" altLang="ko-KR" sz="20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마이 페이지</a:t>
            </a: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(MyPage_01)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로 이동</a:t>
            </a:r>
            <a:endParaRPr lang="en-US" altLang="ko-KR" sz="20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클릭 시 녹음이 시작되고 </a:t>
            </a: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“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녹음 종료</a:t>
            </a: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”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 버튼으로 변환</a:t>
            </a:r>
            <a:endParaRPr lang="en-US" altLang="ko-KR" sz="20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클릭 시 녹음 정지 후 녹음파일 저장 및 텍스트창 출력</a:t>
            </a:r>
            <a:endParaRPr lang="en-US" altLang="ko-KR" sz="20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20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클릭 시 텍스트 음성 출력</a:t>
            </a:r>
            <a:endParaRPr lang="en-US" altLang="ko-KR" sz="20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A88AD4-97A0-532B-C9D0-4C8BDF1D4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-76200"/>
            <a:ext cx="6097431" cy="7277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A40CE8-D3B9-C0E8-2164-307F30862C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D0A31"/>
              </a:clrFrom>
              <a:clrTo>
                <a:srgbClr val="2D0A3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8899" y="739757"/>
            <a:ext cx="2514600" cy="231026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4CC786A-F579-2C00-4203-C68580C028AF}"/>
              </a:ext>
            </a:extLst>
          </p:cNvPr>
          <p:cNvGrpSpPr/>
          <p:nvPr/>
        </p:nvGrpSpPr>
        <p:grpSpPr>
          <a:xfrm>
            <a:off x="13356770" y="4305300"/>
            <a:ext cx="3918857" cy="685800"/>
            <a:chOff x="13030201" y="3771900"/>
            <a:chExt cx="3048000" cy="5334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B186E6D-B1DB-DCE2-E10D-F772CAA344C9}"/>
                </a:ext>
              </a:extLst>
            </p:cNvPr>
            <p:cNvGrpSpPr/>
            <p:nvPr/>
          </p:nvGrpSpPr>
          <p:grpSpPr>
            <a:xfrm>
              <a:off x="13030201" y="3771900"/>
              <a:ext cx="3048000" cy="533400"/>
              <a:chOff x="13030201" y="3771900"/>
              <a:chExt cx="3048000" cy="533400"/>
            </a:xfrm>
          </p:grpSpPr>
          <p:pic>
            <p:nvPicPr>
              <p:cNvPr id="1026" name="Picture 2" descr="An invalid email input showing the message &quot;Please enter an email address.&quot;">
                <a:extLst>
                  <a:ext uri="{FF2B5EF4-FFF2-40B4-BE49-F238E27FC236}">
                    <a16:creationId xmlns:a16="http://schemas.microsoft.com/office/drawing/2014/main" id="{C27AE787-2618-4F17-837A-9F8CFE6936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72" t="12068" r="4607" b="62932"/>
              <a:stretch/>
            </p:blipFill>
            <p:spPr bwMode="auto">
              <a:xfrm>
                <a:off x="13030201" y="3771900"/>
                <a:ext cx="3048000" cy="533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0AAF0E-34CB-373E-EC82-07168ECE313F}"/>
                  </a:ext>
                </a:extLst>
              </p:cNvPr>
              <p:cNvSpPr/>
              <p:nvPr/>
            </p:nvSpPr>
            <p:spPr>
              <a:xfrm>
                <a:off x="13129260" y="3848100"/>
                <a:ext cx="11430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921711-D390-671B-E9D3-3F4626487DB6}"/>
                </a:ext>
              </a:extLst>
            </p:cNvPr>
            <p:cNvSpPr txBox="1"/>
            <p:nvPr/>
          </p:nvSpPr>
          <p:spPr>
            <a:xfrm>
              <a:off x="13056870" y="3808809"/>
              <a:ext cx="7377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Pretendard ExtraLight" panose="02000303000000020004" pitchFamily="50" charset="-127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안녕하세요</a:t>
              </a:r>
              <a:endParaRPr lang="en-US" altLang="ko-KR" sz="1000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endParaRPr>
            </a:p>
            <a:p>
              <a:r>
                <a:rPr lang="ko-KR" altLang="en-US" sz="1000" dirty="0">
                  <a:latin typeface="Pretendard ExtraLight" panose="02000303000000020004" pitchFamily="50" charset="-127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반갑습니다</a:t>
              </a: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BD1EDF-1B6D-83A6-6CB3-9A2B3481670C}"/>
              </a:ext>
            </a:extLst>
          </p:cNvPr>
          <p:cNvCxnSpPr>
            <a:cxnSpLocks/>
          </p:cNvCxnSpPr>
          <p:nvPr/>
        </p:nvCxnSpPr>
        <p:spPr>
          <a:xfrm flipV="1">
            <a:off x="11430000" y="2019300"/>
            <a:ext cx="2362200" cy="685800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0F86E52-E471-CC1C-03E5-79901906125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316199" y="3050020"/>
            <a:ext cx="1" cy="950480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484FF19-1EC9-6C16-AD8E-9726B7E34B90}"/>
              </a:ext>
            </a:extLst>
          </p:cNvPr>
          <p:cNvSpPr/>
          <p:nvPr/>
        </p:nvSpPr>
        <p:spPr>
          <a:xfrm>
            <a:off x="11140440" y="637822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1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77D697-D815-CC8C-647E-51FDD7E08540}"/>
              </a:ext>
            </a:extLst>
          </p:cNvPr>
          <p:cNvSpPr/>
          <p:nvPr/>
        </p:nvSpPr>
        <p:spPr>
          <a:xfrm>
            <a:off x="11714086" y="637822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2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14F60E9-F108-D66F-485C-4172BDFC3E97}"/>
              </a:ext>
            </a:extLst>
          </p:cNvPr>
          <p:cNvSpPr/>
          <p:nvPr/>
        </p:nvSpPr>
        <p:spPr>
          <a:xfrm>
            <a:off x="10485445" y="4239131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3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F7E0098-2D67-057C-174C-3238354A07AF}"/>
              </a:ext>
            </a:extLst>
          </p:cNvPr>
          <p:cNvSpPr/>
          <p:nvPr/>
        </p:nvSpPr>
        <p:spPr>
          <a:xfrm>
            <a:off x="16002000" y="2590800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4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CD998A9-E120-E1C8-BE62-4880A09B725E}"/>
              </a:ext>
            </a:extLst>
          </p:cNvPr>
          <p:cNvSpPr/>
          <p:nvPr/>
        </p:nvSpPr>
        <p:spPr>
          <a:xfrm>
            <a:off x="17275627" y="4963031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5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18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6E5EF6-8D40-3A9E-19BB-4B71D55D23A0}"/>
              </a:ext>
            </a:extLst>
          </p:cNvPr>
          <p:cNvSpPr/>
          <p:nvPr/>
        </p:nvSpPr>
        <p:spPr>
          <a:xfrm>
            <a:off x="0" y="0"/>
            <a:ext cx="5791200" cy="10287000"/>
          </a:xfrm>
          <a:prstGeom prst="rect">
            <a:avLst/>
          </a:prstGeom>
          <a:gradFill flip="none" rotWithShape="1">
            <a:gsLst>
              <a:gs pos="100000">
                <a:srgbClr val="ADE8F5">
                  <a:lumMod val="55000"/>
                </a:srgbClr>
              </a:gs>
              <a:gs pos="50000">
                <a:srgbClr val="ADE8F5"/>
              </a:gs>
              <a:gs pos="0">
                <a:srgbClr val="ADE8F5">
                  <a:lumMod val="55000"/>
                  <a:lumOff val="4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F263FC-4DE6-B5C4-EB1C-C78F8F057FEA}"/>
              </a:ext>
            </a:extLst>
          </p:cNvPr>
          <p:cNvSpPr/>
          <p:nvPr/>
        </p:nvSpPr>
        <p:spPr>
          <a:xfrm>
            <a:off x="5791200" y="7277100"/>
            <a:ext cx="12496800" cy="3009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6B3A6-B6DD-3B45-60DC-0913DC502972}"/>
              </a:ext>
            </a:extLst>
          </p:cNvPr>
          <p:cNvSpPr txBox="1"/>
          <p:nvPr/>
        </p:nvSpPr>
        <p:spPr>
          <a:xfrm>
            <a:off x="6019800" y="7429500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화면설명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A37D3-071D-511E-8EAA-D92053116030}"/>
              </a:ext>
            </a:extLst>
          </p:cNvPr>
          <p:cNvSpPr txBox="1"/>
          <p:nvPr/>
        </p:nvSpPr>
        <p:spPr>
          <a:xfrm>
            <a:off x="1146563" y="1028700"/>
            <a:ext cx="3498073" cy="6801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과제명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</a:t>
            </a:r>
            <a:r>
              <a:rPr lang="ko-KR" altLang="en-US" sz="2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구음장애</a:t>
            </a:r>
            <a:r>
              <a:rPr lang="ko-KR" altLang="en-US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환자를 위한</a:t>
            </a:r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AI </a:t>
            </a:r>
            <a:r>
              <a:rPr lang="ko-KR" altLang="en-US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음성변환 서비스</a:t>
            </a:r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화면이름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마이 페이지</a:t>
            </a:r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화면코드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MyPage_01</a:t>
            </a: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작성자</a:t>
            </a:r>
            <a:endPara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28655D-5F16-3835-ACCB-49759A7A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9" y="7620"/>
            <a:ext cx="6305932" cy="7277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C467AC-CCB6-446A-FBD5-BC26000BD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199" y="723900"/>
            <a:ext cx="2116385" cy="22213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0772617-9D87-5540-731C-FB9CC058C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6209" y="4115334"/>
            <a:ext cx="3970364" cy="1592718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528CFACC-EA08-9BE0-981E-36270FA3B8E8}"/>
              </a:ext>
            </a:extLst>
          </p:cNvPr>
          <p:cNvSpPr/>
          <p:nvPr/>
        </p:nvSpPr>
        <p:spPr>
          <a:xfrm>
            <a:off x="10668000" y="564599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1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196E974-54ED-8E65-BBDD-15E9EC866475}"/>
              </a:ext>
            </a:extLst>
          </p:cNvPr>
          <p:cNvSpPr/>
          <p:nvPr/>
        </p:nvSpPr>
        <p:spPr>
          <a:xfrm>
            <a:off x="11239500" y="564599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2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0B9FA1-ED2C-DAB3-E24C-988B8DB2CA73}"/>
              </a:ext>
            </a:extLst>
          </p:cNvPr>
          <p:cNvSpPr/>
          <p:nvPr/>
        </p:nvSpPr>
        <p:spPr>
          <a:xfrm>
            <a:off x="11811000" y="564599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3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E84CD65-EEF6-4320-73DF-6A9AD2902842}"/>
              </a:ext>
            </a:extLst>
          </p:cNvPr>
          <p:cNvSpPr/>
          <p:nvPr/>
        </p:nvSpPr>
        <p:spPr>
          <a:xfrm>
            <a:off x="8928925" y="3646170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4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DE3B245-2528-5892-5FA7-9CDB23560047}"/>
              </a:ext>
            </a:extLst>
          </p:cNvPr>
          <p:cNvSpPr/>
          <p:nvPr/>
        </p:nvSpPr>
        <p:spPr>
          <a:xfrm>
            <a:off x="8928925" y="4251960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5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E652E57-8815-621A-2F6A-D64A8E2CA5B3}"/>
              </a:ext>
            </a:extLst>
          </p:cNvPr>
          <p:cNvSpPr/>
          <p:nvPr/>
        </p:nvSpPr>
        <p:spPr>
          <a:xfrm>
            <a:off x="10858500" y="2476500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6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D851A56-2D78-FBBB-D1F9-AFC74123E763}"/>
              </a:ext>
            </a:extLst>
          </p:cNvPr>
          <p:cNvSpPr/>
          <p:nvPr/>
        </p:nvSpPr>
        <p:spPr>
          <a:xfrm>
            <a:off x="10858500" y="4686300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7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A5FB2B4-031E-C486-CE13-638835BF8731}"/>
              </a:ext>
            </a:extLst>
          </p:cNvPr>
          <p:cNvSpPr/>
          <p:nvPr/>
        </p:nvSpPr>
        <p:spPr>
          <a:xfrm>
            <a:off x="15621000" y="2476500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8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A73C2A9-3442-DA4E-0758-6E0F41148C8B}"/>
              </a:ext>
            </a:extLst>
          </p:cNvPr>
          <p:cNvSpPr/>
          <p:nvPr/>
        </p:nvSpPr>
        <p:spPr>
          <a:xfrm>
            <a:off x="16154400" y="5517552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220000" sx="90000" sy="9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9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CED78D-D213-69C6-4F95-D66D66BC7292}"/>
              </a:ext>
            </a:extLst>
          </p:cNvPr>
          <p:cNvSpPr txBox="1"/>
          <p:nvPr/>
        </p:nvSpPr>
        <p:spPr>
          <a:xfrm>
            <a:off x="6019800" y="8014513"/>
            <a:ext cx="10134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메인 페이지</a:t>
            </a:r>
            <a:r>
              <a:rPr lang="en-US" altLang="ko-KR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(Main_01)</a:t>
            </a:r>
            <a:r>
              <a:rPr lang="ko-KR" altLang="en-US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로 이동 </a:t>
            </a:r>
            <a:r>
              <a:rPr lang="en-US" altLang="ko-KR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		</a:t>
            </a:r>
            <a:r>
              <a:rPr lang="ko-KR" altLang="en-US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⑧  </a:t>
            </a:r>
            <a:r>
              <a:rPr lang="en-US" altLang="ko-KR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회원탈퇴 클릭 시 확인메시지 출력</a:t>
            </a:r>
            <a:endParaRPr lang="en-US" altLang="ko-KR" sz="18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로그아웃 후 랜딩 페이지</a:t>
            </a:r>
            <a:r>
              <a:rPr lang="en-US" altLang="ko-KR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(Land_01)</a:t>
            </a:r>
            <a:r>
              <a:rPr lang="ko-KR" altLang="en-US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로 이동 </a:t>
            </a:r>
            <a:r>
              <a:rPr lang="en-US" altLang="ko-KR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	</a:t>
            </a:r>
            <a:r>
              <a:rPr lang="ko-KR" altLang="en-US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⑨  </a:t>
            </a:r>
            <a:r>
              <a:rPr lang="en-US" altLang="ko-KR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회원탈퇴 및 로그아웃 후 랜딩 페이지</a:t>
            </a:r>
            <a:r>
              <a:rPr lang="en-US" altLang="ko-KR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(Land_01)</a:t>
            </a:r>
            <a:r>
              <a:rPr lang="ko-KR" altLang="en-US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로 이동</a:t>
            </a:r>
            <a:endParaRPr lang="en-US" altLang="ko-KR" sz="18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마이 페이지</a:t>
            </a:r>
            <a:r>
              <a:rPr lang="en-US" altLang="ko-KR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(MyPage_01),</a:t>
            </a:r>
            <a:r>
              <a:rPr lang="ko-KR" altLang="en-US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 회원탈퇴 선택</a:t>
            </a:r>
            <a:endParaRPr lang="en-US" altLang="ko-KR" sz="18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비밀번호 입력</a:t>
            </a:r>
            <a:endParaRPr lang="en-US" altLang="ko-KR" sz="18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비밀번호 확인</a:t>
            </a:r>
            <a:endParaRPr lang="en-US" altLang="ko-KR" sz="18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전화번호 입력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, 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번호 인증</a:t>
            </a:r>
            <a:endParaRPr lang="en-US" altLang="ko-KR" sz="18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: </a:t>
            </a:r>
            <a:r>
              <a:rPr lang="ko-KR" altLang="en-US" sz="1800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주소 입력</a:t>
            </a:r>
            <a:endParaRPr lang="en-US" altLang="ko-KR" sz="1800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31BA925-D994-0241-4E99-341C32B9412E}"/>
              </a:ext>
            </a:extLst>
          </p:cNvPr>
          <p:cNvCxnSpPr>
            <a:cxnSpLocks/>
          </p:cNvCxnSpPr>
          <p:nvPr/>
        </p:nvCxnSpPr>
        <p:spPr>
          <a:xfrm>
            <a:off x="12344400" y="1028700"/>
            <a:ext cx="1600200" cy="838200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691449B-C2E5-A449-BC0F-5582EB84AD9F}"/>
              </a:ext>
            </a:extLst>
          </p:cNvPr>
          <p:cNvCxnSpPr>
            <a:cxnSpLocks/>
          </p:cNvCxnSpPr>
          <p:nvPr/>
        </p:nvCxnSpPr>
        <p:spPr>
          <a:xfrm>
            <a:off x="15163800" y="3048000"/>
            <a:ext cx="0" cy="788670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02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394</Words>
  <Application>Microsoft Office PowerPoint</Application>
  <PresentationFormat>사용자 지정</PresentationFormat>
  <Paragraphs>139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Pretendard</vt:lpstr>
      <vt:lpstr>Pretendard Black</vt:lpstr>
      <vt:lpstr>Pretendard ExtraBold</vt:lpstr>
      <vt:lpstr>Pretendard ExtraLight</vt:lpstr>
      <vt:lpstr>Pretendard Light</vt:lpstr>
      <vt:lpstr>Pretendard SemiBold</vt:lpstr>
      <vt:lpstr>Pretendard Thin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aischool103</cp:lastModifiedBy>
  <cp:revision>5</cp:revision>
  <dcterms:created xsi:type="dcterms:W3CDTF">2023-10-27T16:35:40Z</dcterms:created>
  <dcterms:modified xsi:type="dcterms:W3CDTF">2023-11-23T08:22:56Z</dcterms:modified>
</cp:coreProperties>
</file>