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208.png"/><Relationship Id="rId16" Type="http://schemas.openxmlformats.org/officeDocument/2006/relationships/image" Target="../media/image209.png"/><Relationship Id="rId17" Type="http://schemas.openxmlformats.org/officeDocument/2006/relationships/image" Target="../media/image210.png"/><Relationship Id="rId18" Type="http://schemas.openxmlformats.org/officeDocument/2006/relationships/image" Target="../media/image211.png"/><Relationship Id="rId19" Type="http://schemas.openxmlformats.org/officeDocument/2006/relationships/image" Target="../media/image212.png"/><Relationship Id="rId20" Type="http://schemas.openxmlformats.org/officeDocument/2006/relationships/image" Target="../media/image213.png"/><Relationship Id="rId21" Type="http://schemas.openxmlformats.org/officeDocument/2006/relationships/image" Target="../media/image214.png"/><Relationship Id="rId22" Type="http://schemas.openxmlformats.org/officeDocument/2006/relationships/image" Target="../media/image215.png"/><Relationship Id="rId23" Type="http://schemas.openxmlformats.org/officeDocument/2006/relationships/image" Target="../media/image216.png"/><Relationship Id="rId24" Type="http://schemas.openxmlformats.org/officeDocument/2006/relationships/image" Target="../media/image217.png"/><Relationship Id="rId25" Type="http://schemas.openxmlformats.org/officeDocument/2006/relationships/image" Target="../media/image218.png"/><Relationship Id="rId26" Type="http://schemas.openxmlformats.org/officeDocument/2006/relationships/image" Target="../media/image219.png"/><Relationship Id="rId27" Type="http://schemas.openxmlformats.org/officeDocument/2006/relationships/image" Target="../media/image220.png"/><Relationship Id="rId28" Type="http://schemas.openxmlformats.org/officeDocument/2006/relationships/image" Target="../media/image221.png"/><Relationship Id="rId29" Type="http://schemas.openxmlformats.org/officeDocument/2006/relationships/image" Target="../media/image222.png"/><Relationship Id="rId30" Type="http://schemas.openxmlformats.org/officeDocument/2006/relationships/image" Target="../media/image223.png"/><Relationship Id="rId31" Type="http://schemas.openxmlformats.org/officeDocument/2006/relationships/image" Target="../media/image224.png"/><Relationship Id="rId32" Type="http://schemas.openxmlformats.org/officeDocument/2006/relationships/image" Target="../media/image225.png"/><Relationship Id="rId33" Type="http://schemas.openxmlformats.org/officeDocument/2006/relationships/image" Target="../media/image226.png"/><Relationship Id="rId34" Type="http://schemas.openxmlformats.org/officeDocument/2006/relationships/image" Target="../media/image227.png"/><Relationship Id="rId35" Type="http://schemas.openxmlformats.org/officeDocument/2006/relationships/image" Target="../media/image228.png"/><Relationship Id="rId36" Type="http://schemas.openxmlformats.org/officeDocument/2006/relationships/image" Target="../media/image229.png"/><Relationship Id="rId37" Type="http://schemas.openxmlformats.org/officeDocument/2006/relationships/image" Target="../media/image230.png"/><Relationship Id="rId38" Type="http://schemas.openxmlformats.org/officeDocument/2006/relationships/image" Target="../media/image231.png"/><Relationship Id="rId39" Type="http://schemas.openxmlformats.org/officeDocument/2006/relationships/image" Target="../media/image232.png"/><Relationship Id="rId40" Type="http://schemas.openxmlformats.org/officeDocument/2006/relationships/image" Target="../media/image233.png"/><Relationship Id="rId41" Type="http://schemas.openxmlformats.org/officeDocument/2006/relationships/image" Target="../media/image234.png"/><Relationship Id="rId42" Type="http://schemas.openxmlformats.org/officeDocument/2006/relationships/image" Target="../media/image23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53.png"/><Relationship Id="rId20" Type="http://schemas.openxmlformats.org/officeDocument/2006/relationships/image" Target="../media/image254.png"/><Relationship Id="rId21" Type="http://schemas.openxmlformats.org/officeDocument/2006/relationships/image" Target="../media/image255.png"/><Relationship Id="rId22" Type="http://schemas.openxmlformats.org/officeDocument/2006/relationships/image" Target="../media/image256.png"/><Relationship Id="rId23" Type="http://schemas.openxmlformats.org/officeDocument/2006/relationships/image" Target="../media/image257.png"/><Relationship Id="rId24" Type="http://schemas.openxmlformats.org/officeDocument/2006/relationships/image" Target="../media/image25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266.png"/><Relationship Id="rId10" Type="http://schemas.openxmlformats.org/officeDocument/2006/relationships/image" Target="../media/image267.png"/><Relationship Id="rId11" Type="http://schemas.openxmlformats.org/officeDocument/2006/relationships/image" Target="../media/image268.png"/><Relationship Id="rId12" Type="http://schemas.openxmlformats.org/officeDocument/2006/relationships/image" Target="../media/image269.png"/><Relationship Id="rId13" Type="http://schemas.openxmlformats.org/officeDocument/2006/relationships/image" Target="../media/image270.png"/><Relationship Id="rId14" Type="http://schemas.openxmlformats.org/officeDocument/2006/relationships/image" Target="../media/image271.png"/><Relationship Id="rId15" Type="http://schemas.openxmlformats.org/officeDocument/2006/relationships/image" Target="../media/image272.png"/><Relationship Id="rId16" Type="http://schemas.openxmlformats.org/officeDocument/2006/relationships/image" Target="../media/image273.png"/><Relationship Id="rId17" Type="http://schemas.openxmlformats.org/officeDocument/2006/relationships/image" Target="../media/image274.png"/><Relationship Id="rId18" Type="http://schemas.openxmlformats.org/officeDocument/2006/relationships/image" Target="../media/image275.png"/><Relationship Id="rId19" Type="http://schemas.openxmlformats.org/officeDocument/2006/relationships/image" Target="../media/image276.png"/><Relationship Id="rId20" Type="http://schemas.openxmlformats.org/officeDocument/2006/relationships/image" Target="../media/image277.png"/><Relationship Id="rId21" Type="http://schemas.openxmlformats.org/officeDocument/2006/relationships/image" Target="../media/image278.png"/><Relationship Id="rId22" Type="http://schemas.openxmlformats.org/officeDocument/2006/relationships/image" Target="../media/image279.png"/><Relationship Id="rId23" Type="http://schemas.openxmlformats.org/officeDocument/2006/relationships/image" Target="../media/image280.png"/><Relationship Id="rId24" Type="http://schemas.openxmlformats.org/officeDocument/2006/relationships/image" Target="../media/image2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8" Type="http://schemas.openxmlformats.org/officeDocument/2006/relationships/image" Target="../media/image288.png"/><Relationship Id="rId9" Type="http://schemas.openxmlformats.org/officeDocument/2006/relationships/image" Target="../media/image289.png"/><Relationship Id="rId10" Type="http://schemas.openxmlformats.org/officeDocument/2006/relationships/image" Target="../media/image290.png"/><Relationship Id="rId11" Type="http://schemas.openxmlformats.org/officeDocument/2006/relationships/image" Target="../media/image291.png"/><Relationship Id="rId12" Type="http://schemas.openxmlformats.org/officeDocument/2006/relationships/image" Target="../media/image292.png"/><Relationship Id="rId13" Type="http://schemas.openxmlformats.org/officeDocument/2006/relationships/image" Target="../media/image293.png"/><Relationship Id="rId14" Type="http://schemas.openxmlformats.org/officeDocument/2006/relationships/image" Target="../media/image294.png"/><Relationship Id="rId15" Type="http://schemas.openxmlformats.org/officeDocument/2006/relationships/image" Target="../media/image295.png"/><Relationship Id="rId16" Type="http://schemas.openxmlformats.org/officeDocument/2006/relationships/image" Target="../media/image296.png"/><Relationship Id="rId17" Type="http://schemas.openxmlformats.org/officeDocument/2006/relationships/image" Target="../media/image297.png"/><Relationship Id="rId18" Type="http://schemas.openxmlformats.org/officeDocument/2006/relationships/image" Target="../media/image298.png"/><Relationship Id="rId19" Type="http://schemas.openxmlformats.org/officeDocument/2006/relationships/image" Target="../media/image299.png"/><Relationship Id="rId20" Type="http://schemas.openxmlformats.org/officeDocument/2006/relationships/image" Target="../media/image300.png"/><Relationship Id="rId21" Type="http://schemas.openxmlformats.org/officeDocument/2006/relationships/image" Target="../media/image301.png"/><Relationship Id="rId22" Type="http://schemas.openxmlformats.org/officeDocument/2006/relationships/image" Target="../media/image302.png"/><Relationship Id="rId23" Type="http://schemas.openxmlformats.org/officeDocument/2006/relationships/image" Target="../media/image303.png"/><Relationship Id="rId24" Type="http://schemas.openxmlformats.org/officeDocument/2006/relationships/image" Target="../media/image304.png"/><Relationship Id="rId25" Type="http://schemas.openxmlformats.org/officeDocument/2006/relationships/image" Target="../media/image305.png"/><Relationship Id="rId26" Type="http://schemas.openxmlformats.org/officeDocument/2006/relationships/image" Target="../media/image306.png"/><Relationship Id="rId27" Type="http://schemas.openxmlformats.org/officeDocument/2006/relationships/image" Target="../media/image307.png"/><Relationship Id="rId28" Type="http://schemas.openxmlformats.org/officeDocument/2006/relationships/image" Target="../media/image30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9.png"/><Relationship Id="rId3" Type="http://schemas.openxmlformats.org/officeDocument/2006/relationships/image" Target="../media/image310.png"/><Relationship Id="rId4" Type="http://schemas.openxmlformats.org/officeDocument/2006/relationships/image" Target="../media/image311.png"/><Relationship Id="rId5" Type="http://schemas.openxmlformats.org/officeDocument/2006/relationships/image" Target="../media/image312.png"/><Relationship Id="rId6" Type="http://schemas.openxmlformats.org/officeDocument/2006/relationships/image" Target="../media/image313.png"/><Relationship Id="rId7" Type="http://schemas.openxmlformats.org/officeDocument/2006/relationships/image" Target="../media/image314.png"/><Relationship Id="rId8" Type="http://schemas.openxmlformats.org/officeDocument/2006/relationships/image" Target="../media/image315.png"/><Relationship Id="rId9" Type="http://schemas.openxmlformats.org/officeDocument/2006/relationships/image" Target="../media/image316.png"/><Relationship Id="rId10" Type="http://schemas.openxmlformats.org/officeDocument/2006/relationships/image" Target="../media/image317.png"/><Relationship Id="rId11" Type="http://schemas.openxmlformats.org/officeDocument/2006/relationships/image" Target="../media/image318.png"/><Relationship Id="rId12" Type="http://schemas.openxmlformats.org/officeDocument/2006/relationships/image" Target="../media/image319.png"/><Relationship Id="rId13" Type="http://schemas.openxmlformats.org/officeDocument/2006/relationships/image" Target="../media/image320.png"/><Relationship Id="rId14" Type="http://schemas.openxmlformats.org/officeDocument/2006/relationships/image" Target="../media/image321.png"/><Relationship Id="rId15" Type="http://schemas.openxmlformats.org/officeDocument/2006/relationships/image" Target="../media/image322.png"/><Relationship Id="rId16" Type="http://schemas.openxmlformats.org/officeDocument/2006/relationships/image" Target="../media/image323.png"/><Relationship Id="rId17" Type="http://schemas.openxmlformats.org/officeDocument/2006/relationships/image" Target="../media/image324.png"/><Relationship Id="rId18" Type="http://schemas.openxmlformats.org/officeDocument/2006/relationships/image" Target="../media/image325.png"/><Relationship Id="rId19" Type="http://schemas.openxmlformats.org/officeDocument/2006/relationships/image" Target="../media/image32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7.png"/><Relationship Id="rId3" Type="http://schemas.openxmlformats.org/officeDocument/2006/relationships/image" Target="../media/image328.png"/><Relationship Id="rId4" Type="http://schemas.openxmlformats.org/officeDocument/2006/relationships/image" Target="../media/image329.png"/><Relationship Id="rId5" Type="http://schemas.openxmlformats.org/officeDocument/2006/relationships/image" Target="../media/image330.png"/><Relationship Id="rId6" Type="http://schemas.openxmlformats.org/officeDocument/2006/relationships/image" Target="../media/image331.png"/><Relationship Id="rId7" Type="http://schemas.openxmlformats.org/officeDocument/2006/relationships/image" Target="../media/image332.png"/><Relationship Id="rId8" Type="http://schemas.openxmlformats.org/officeDocument/2006/relationships/image" Target="../media/image3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Relationship Id="rId28" Type="http://schemas.openxmlformats.org/officeDocument/2006/relationships/image" Target="../media/image142.png"/><Relationship Id="rId29" Type="http://schemas.openxmlformats.org/officeDocument/2006/relationships/image" Target="../media/image143.png"/><Relationship Id="rId30" Type="http://schemas.openxmlformats.org/officeDocument/2006/relationships/image" Target="../media/image144.png"/><Relationship Id="rId31" Type="http://schemas.openxmlformats.org/officeDocument/2006/relationships/image" Target="../media/image145.png"/><Relationship Id="rId32" Type="http://schemas.openxmlformats.org/officeDocument/2006/relationships/image" Target="../media/image146.png"/><Relationship Id="rId33" Type="http://schemas.openxmlformats.org/officeDocument/2006/relationships/image" Target="../media/image147.png"/><Relationship Id="rId34" Type="http://schemas.openxmlformats.org/officeDocument/2006/relationships/image" Target="../media/image148.png"/><Relationship Id="rId35" Type="http://schemas.openxmlformats.org/officeDocument/2006/relationships/image" Target="../media/image149.png"/><Relationship Id="rId36" Type="http://schemas.openxmlformats.org/officeDocument/2006/relationships/image" Target="../media/image150.png"/><Relationship Id="rId37" Type="http://schemas.openxmlformats.org/officeDocument/2006/relationships/image" Target="../media/image151.png"/><Relationship Id="rId38" Type="http://schemas.openxmlformats.org/officeDocument/2006/relationships/image" Target="../media/image152.png"/><Relationship Id="rId39" Type="http://schemas.openxmlformats.org/officeDocument/2006/relationships/image" Target="../media/image153.png"/><Relationship Id="rId40" Type="http://schemas.openxmlformats.org/officeDocument/2006/relationships/image" Target="../media/image154.png"/><Relationship Id="rId41" Type="http://schemas.openxmlformats.org/officeDocument/2006/relationships/image" Target="../media/image155.png"/><Relationship Id="rId42" Type="http://schemas.openxmlformats.org/officeDocument/2006/relationships/image" Target="../media/image156.png"/><Relationship Id="rId43" Type="http://schemas.openxmlformats.org/officeDocument/2006/relationships/image" Target="../media/image157.png"/><Relationship Id="rId44" Type="http://schemas.openxmlformats.org/officeDocument/2006/relationships/image" Target="../media/image158.png"/><Relationship Id="rId45" Type="http://schemas.openxmlformats.org/officeDocument/2006/relationships/image" Target="../media/image159.png"/><Relationship Id="rId46" Type="http://schemas.openxmlformats.org/officeDocument/2006/relationships/image" Target="../media/image160.png"/><Relationship Id="rId47" Type="http://schemas.openxmlformats.org/officeDocument/2006/relationships/image" Target="../media/image16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" y="28855"/>
            <a:ext cx="10938782" cy="10266383"/>
            <a:chOff x="9524" y="28855"/>
            <a:chExt cx="10938782" cy="102663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" y="28855"/>
              <a:ext cx="10938782" cy="102663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541" y="3238518"/>
            <a:ext cx="22524785" cy="66560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9771" y="6711180"/>
            <a:ext cx="10902137" cy="13114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6886" y="122773"/>
            <a:ext cx="25348715" cy="9371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51202" y="824708"/>
            <a:ext cx="2642782" cy="9371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83337" y="7549346"/>
            <a:ext cx="7745710" cy="25203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612" y="1201193"/>
            <a:ext cx="4223315" cy="23347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704" y="1737628"/>
            <a:ext cx="3342813" cy="13683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45301" y="3381065"/>
            <a:ext cx="13195113" cy="6397067"/>
            <a:chOff x="2545301" y="3381065"/>
            <a:chExt cx="13195113" cy="63970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5301" y="3381065"/>
              <a:ext cx="13195113" cy="639706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7866" y="2437913"/>
            <a:ext cx="4118841" cy="13683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40382" y="9717144"/>
            <a:ext cx="362444" cy="5225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01402" y="3537949"/>
            <a:ext cx="3082591" cy="2192973"/>
            <a:chOff x="12701402" y="3537949"/>
            <a:chExt cx="3082591" cy="2192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1402" y="3537949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0447" y="3537949"/>
            <a:ext cx="3082591" cy="2192973"/>
            <a:chOff x="5240447" y="3537949"/>
            <a:chExt cx="3082591" cy="21929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447" y="3537949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70925" y="3537949"/>
            <a:ext cx="3082591" cy="2192973"/>
            <a:chOff x="8970925" y="3537949"/>
            <a:chExt cx="3082591" cy="21929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0925" y="3537949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9970" y="3537949"/>
            <a:ext cx="3082591" cy="2192973"/>
            <a:chOff x="1509970" y="3537949"/>
            <a:chExt cx="3082591" cy="21929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970" y="3537949"/>
              <a:ext cx="3082591" cy="21929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7612" y="1201193"/>
            <a:ext cx="4223315" cy="23347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62704" y="1732380"/>
            <a:ext cx="6706108" cy="13701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43829" y="3601911"/>
            <a:ext cx="2614874" cy="1961155"/>
            <a:chOff x="1743829" y="3601911"/>
            <a:chExt cx="2614874" cy="19611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3829" y="3601911"/>
              <a:ext cx="2614874" cy="19611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38212" y="3666066"/>
            <a:ext cx="2605406" cy="1954054"/>
            <a:chOff x="5338212" y="3666066"/>
            <a:chExt cx="2605406" cy="195405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38212" y="3666066"/>
              <a:ext cx="2605406" cy="19540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938819" y="3656526"/>
            <a:ext cx="2607758" cy="1955818"/>
            <a:chOff x="12938819" y="3656526"/>
            <a:chExt cx="2607758" cy="195581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938819" y="3656526"/>
              <a:ext cx="2607758" cy="19558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88381" y="3254597"/>
            <a:ext cx="14259617" cy="35714"/>
            <a:chOff x="1588381" y="3254597"/>
            <a:chExt cx="14259617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88381" y="3254597"/>
              <a:ext cx="14259617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192622" y="3650808"/>
            <a:ext cx="2607552" cy="1955664"/>
            <a:chOff x="9192622" y="3650808"/>
            <a:chExt cx="2607552" cy="195566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92622" y="3650808"/>
              <a:ext cx="2607552" cy="195566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78742" y="2438237"/>
            <a:ext cx="2085566" cy="113938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440172" y="9663915"/>
            <a:ext cx="358720" cy="55587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88381" y="6538578"/>
            <a:ext cx="14319119" cy="35714"/>
            <a:chOff x="1588381" y="6538578"/>
            <a:chExt cx="14319119" cy="357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8381" y="6538578"/>
              <a:ext cx="14319119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701402" y="6848101"/>
            <a:ext cx="3082591" cy="2192973"/>
            <a:chOff x="12701402" y="6848101"/>
            <a:chExt cx="3082591" cy="219297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701402" y="6848101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240447" y="6848101"/>
            <a:ext cx="3082591" cy="2192973"/>
            <a:chOff x="5240447" y="6848101"/>
            <a:chExt cx="3082591" cy="219297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40447" y="6848101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970925" y="6848101"/>
            <a:ext cx="3082591" cy="2192973"/>
            <a:chOff x="8970925" y="6848101"/>
            <a:chExt cx="3082591" cy="219297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70925" y="6848101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09970" y="6848101"/>
            <a:ext cx="3082591" cy="2192973"/>
            <a:chOff x="1509970" y="6848101"/>
            <a:chExt cx="3082591" cy="219297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09970" y="6848101"/>
              <a:ext cx="3082591" cy="219297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47788" y="6978885"/>
            <a:ext cx="2606955" cy="1955216"/>
            <a:chOff x="1747788" y="6978885"/>
            <a:chExt cx="2606955" cy="195521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47788" y="6978885"/>
              <a:ext cx="2606955" cy="195521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473271" y="6963234"/>
            <a:ext cx="2616944" cy="1962708"/>
            <a:chOff x="5473271" y="6963234"/>
            <a:chExt cx="2616944" cy="196270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73271" y="6963234"/>
              <a:ext cx="2616944" cy="196270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142857" y="6973234"/>
            <a:ext cx="2590278" cy="1942708"/>
            <a:chOff x="9142857" y="6973234"/>
            <a:chExt cx="2590278" cy="194270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42857" y="6973234"/>
              <a:ext cx="2590278" cy="194270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935421" y="6964131"/>
            <a:ext cx="2614554" cy="1960915"/>
            <a:chOff x="12935421" y="6964131"/>
            <a:chExt cx="2614554" cy="196091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935421" y="6964131"/>
              <a:ext cx="2614554" cy="196091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592561" y="4580864"/>
            <a:ext cx="647886" cy="107143"/>
            <a:chOff x="4592561" y="4580864"/>
            <a:chExt cx="647886" cy="10714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592561" y="4580864"/>
              <a:ext cx="647886" cy="1071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349555" y="4616578"/>
            <a:ext cx="647886" cy="107143"/>
            <a:chOff x="8349555" y="4616578"/>
            <a:chExt cx="647886" cy="10714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49555" y="4616578"/>
              <a:ext cx="647886" cy="10714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053516" y="4634435"/>
            <a:ext cx="647886" cy="107143"/>
            <a:chOff x="12053516" y="4634435"/>
            <a:chExt cx="647886" cy="107143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053516" y="4634435"/>
              <a:ext cx="647886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4568752" y="7864231"/>
            <a:ext cx="647886" cy="107143"/>
            <a:chOff x="4568752" y="7864231"/>
            <a:chExt cx="647886" cy="10714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8752" y="7864231"/>
              <a:ext cx="647886" cy="10714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8325746" y="7899945"/>
            <a:ext cx="647886" cy="107143"/>
            <a:chOff x="8325746" y="7899945"/>
            <a:chExt cx="647886" cy="107143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25746" y="7899945"/>
              <a:ext cx="647886" cy="10714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2029706" y="7917802"/>
            <a:ext cx="647886" cy="107143"/>
            <a:chOff x="12029706" y="7917802"/>
            <a:chExt cx="647886" cy="10714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029706" y="7917802"/>
              <a:ext cx="647886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-566685" y="5868512"/>
            <a:ext cx="3411046" cy="838999"/>
            <a:chOff x="-566685" y="5868512"/>
            <a:chExt cx="3411046" cy="838999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-5400000">
              <a:off x="-566685" y="5868512"/>
              <a:ext cx="3411046" cy="838999"/>
            </a:xfrm>
            <a:prstGeom prst="rect">
              <a:avLst/>
            </a:prstGeom>
          </p:spPr>
        </p:pic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19704" y="5722218"/>
            <a:ext cx="2037927" cy="11489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612" y="1201193"/>
            <a:ext cx="4223315" cy="23347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1146" y="1742532"/>
            <a:ext cx="3992347" cy="13538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2494" y="2623631"/>
            <a:ext cx="8495238" cy="6647619"/>
            <a:chOff x="4752494" y="2623631"/>
            <a:chExt cx="8495238" cy="664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752494" y="2623631"/>
              <a:ext cx="8489895" cy="6646918"/>
              <a:chOff x="4752494" y="2623631"/>
              <a:chExt cx="8489895" cy="664691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52494" y="2623631"/>
                <a:ext cx="8489895" cy="664691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8345" y="8447379"/>
              <a:ext cx="806738" cy="4397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2912" y="8335058"/>
              <a:ext cx="884319" cy="4397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4398" y="4019570"/>
              <a:ext cx="815014" cy="43975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7534" y="2703268"/>
              <a:ext cx="769653" cy="43975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40023" y="4019573"/>
              <a:ext cx="962729" cy="4397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77262" y="8338235"/>
              <a:ext cx="879576" cy="43975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1254" y="8341407"/>
              <a:ext cx="883272" cy="4397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2188" y="8338235"/>
              <a:ext cx="812462" cy="4397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336415" y="9663915"/>
            <a:ext cx="470130" cy="5558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38039" y="2454226"/>
            <a:ext cx="10323810" cy="7390476"/>
            <a:chOff x="3838039" y="2454226"/>
            <a:chExt cx="10323810" cy="73904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838039" y="2454226"/>
              <a:ext cx="10318804" cy="7390351"/>
              <a:chOff x="3838039" y="2454226"/>
              <a:chExt cx="10318804" cy="739035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38039" y="2454226"/>
                <a:ext cx="10318804" cy="739035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515" y="3706258"/>
              <a:ext cx="1502695" cy="84902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7465" y="5785997"/>
              <a:ext cx="2026057" cy="8490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3734" y="5786000"/>
              <a:ext cx="1461943" cy="849029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7029" y="3521686"/>
              <a:ext cx="2119276" cy="85855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8934" y="3518908"/>
              <a:ext cx="2035810" cy="8453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96829" y="5561562"/>
              <a:ext cx="2274210" cy="8490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00925" y="6979057"/>
              <a:ext cx="2298429" cy="84902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39506" y="3321048"/>
              <a:ext cx="2095514" cy="84533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7612" y="1201193"/>
            <a:ext cx="4223315" cy="23347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08765" y="1742532"/>
            <a:ext cx="3960042" cy="13538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373158" y="9663915"/>
            <a:ext cx="428949" cy="5558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135" y="1203650"/>
            <a:ext cx="8121782" cy="23229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75335" y="3094777"/>
            <a:ext cx="4452375" cy="5596546"/>
            <a:chOff x="12275335" y="3094777"/>
            <a:chExt cx="4452375" cy="559654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275335" y="3094777"/>
              <a:ext cx="4452375" cy="5596546"/>
              <a:chOff x="12275335" y="3094777"/>
              <a:chExt cx="4452375" cy="559654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275335" y="3094777"/>
                <a:ext cx="4452375" cy="5596546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3402" y="3122078"/>
              <a:ext cx="4700125" cy="73437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9545" y="7094640"/>
              <a:ext cx="3493069" cy="15540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45175" y="3094777"/>
            <a:ext cx="4671556" cy="5596546"/>
            <a:chOff x="2645175" y="3094777"/>
            <a:chExt cx="4671556" cy="559654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645175" y="3094777"/>
              <a:ext cx="4452375" cy="5596546"/>
              <a:chOff x="2645175" y="3094777"/>
              <a:chExt cx="4452375" cy="559654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45175" y="3094777"/>
                <a:ext cx="4452375" cy="559654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7840" y="3122078"/>
              <a:ext cx="3864153" cy="73437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9859" y="7094640"/>
              <a:ext cx="3519469" cy="155403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878368" y="5673872"/>
              <a:ext cx="438363" cy="438356"/>
              <a:chOff x="6878368" y="5673872"/>
              <a:chExt cx="438363" cy="43835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78368" y="5673872"/>
                <a:ext cx="438363" cy="43835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460255" y="3094777"/>
            <a:ext cx="4452375" cy="5596546"/>
            <a:chOff x="7460255" y="3094777"/>
            <a:chExt cx="4452375" cy="55965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60255" y="3094777"/>
              <a:ext cx="4452375" cy="559654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12459" y="3122078"/>
            <a:ext cx="5322810" cy="7343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97706" y="7218449"/>
            <a:ext cx="3515641" cy="12430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693448" y="5673872"/>
            <a:ext cx="438363" cy="438356"/>
            <a:chOff x="11693448" y="5673872"/>
            <a:chExt cx="438363" cy="43835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93448" y="5673872"/>
              <a:ext cx="438363" cy="4383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71490" y="4384731"/>
            <a:ext cx="3418925" cy="2277859"/>
            <a:chOff x="3271490" y="4384731"/>
            <a:chExt cx="3418925" cy="22778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1490" y="4384731"/>
              <a:ext cx="3418925" cy="22778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15184" y="4384731"/>
            <a:ext cx="3342516" cy="2194938"/>
            <a:chOff x="8015184" y="4384731"/>
            <a:chExt cx="3342516" cy="21949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15184" y="4384731"/>
              <a:ext cx="3342516" cy="21949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26301" y="4384731"/>
            <a:ext cx="3056478" cy="2082392"/>
            <a:chOff x="13026301" y="4384731"/>
            <a:chExt cx="3056478" cy="20823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26301" y="4384731"/>
              <a:ext cx="3056478" cy="208239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1534" y="9663915"/>
            <a:ext cx="457730" cy="55587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8381" y="3317671"/>
            <a:ext cx="1785291" cy="2005503"/>
            <a:chOff x="1588381" y="3317671"/>
            <a:chExt cx="1785291" cy="2005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381" y="3317671"/>
              <a:ext cx="1785291" cy="2005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76419" y="3317671"/>
            <a:ext cx="1779769" cy="1991459"/>
            <a:chOff x="14976419" y="3317671"/>
            <a:chExt cx="1779769" cy="19914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6419" y="3317671"/>
              <a:ext cx="1779769" cy="19914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94154" y="3314995"/>
            <a:ext cx="1784552" cy="1996811"/>
            <a:chOff x="8294154" y="3314995"/>
            <a:chExt cx="1784552" cy="19968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4154" y="3314995"/>
              <a:ext cx="1784552" cy="1996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45615" y="3314995"/>
            <a:ext cx="1776596" cy="1995736"/>
            <a:chOff x="4945615" y="3314995"/>
            <a:chExt cx="1776596" cy="19957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5615" y="3314995"/>
              <a:ext cx="1776596" cy="19957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50648" y="3172698"/>
            <a:ext cx="1753828" cy="1970159"/>
            <a:chOff x="11650648" y="3172698"/>
            <a:chExt cx="1753828" cy="1970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50648" y="3172698"/>
              <a:ext cx="1753828" cy="197015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8564" y="1165831"/>
            <a:ext cx="4050087" cy="22847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2585" y="5248018"/>
            <a:ext cx="1487622" cy="10474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02228" y="5257542"/>
            <a:ext cx="1450651" cy="10284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27347" y="5257542"/>
            <a:ext cx="1462727" cy="102842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57018" y="5240485"/>
            <a:ext cx="1500822" cy="10474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02736" y="5257542"/>
            <a:ext cx="1518908" cy="10284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4207" y="5868701"/>
            <a:ext cx="3821790" cy="19418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08862" y="5868700"/>
            <a:ext cx="3943885" cy="194183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17511" y="5868701"/>
            <a:ext cx="4303961" cy="194183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38677" y="5868700"/>
            <a:ext cx="4130599" cy="194183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124938" y="5868700"/>
            <a:ext cx="3787923" cy="19418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41030" y="9663915"/>
            <a:ext cx="471149" cy="555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56433" y="2337706"/>
            <a:ext cx="10972848" cy="5158476"/>
            <a:chOff x="3656433" y="2337706"/>
            <a:chExt cx="10972848" cy="5158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0449" y="-837760"/>
              <a:ext cx="18473910" cy="1382275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2800" y="1414038"/>
              <a:ext cx="19123860" cy="1450658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3713522" y="5201835"/>
              <a:ext cx="915759" cy="872507"/>
              <a:chOff x="13713522" y="5201835"/>
              <a:chExt cx="915759" cy="87250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713522" y="5201835"/>
                <a:ext cx="915759" cy="8725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656433" y="2814382"/>
              <a:ext cx="1121000" cy="1673134"/>
              <a:chOff x="3656433" y="2814382"/>
              <a:chExt cx="1121000" cy="16731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56433" y="2814382"/>
                <a:ext cx="1121000" cy="167313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052529" y="3404984"/>
              <a:ext cx="633769" cy="798861"/>
              <a:chOff x="13052529" y="3404984"/>
              <a:chExt cx="633769" cy="7988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52529" y="3404984"/>
                <a:ext cx="633769" cy="7988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266072" y="6329873"/>
              <a:ext cx="925279" cy="1166309"/>
              <a:chOff x="5266072" y="6329873"/>
              <a:chExt cx="925279" cy="116630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66072" y="6329873"/>
                <a:ext cx="925279" cy="11663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371" y="3584725"/>
            <a:ext cx="3080584" cy="3080584"/>
            <a:chOff x="584371" y="3584725"/>
            <a:chExt cx="3080584" cy="3080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371" y="3584725"/>
              <a:ext cx="3080584" cy="3080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90445" y="3584725"/>
            <a:ext cx="3080584" cy="3080584"/>
            <a:chOff x="3390445" y="3584725"/>
            <a:chExt cx="3080584" cy="30805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445" y="3584725"/>
              <a:ext cx="3080584" cy="30805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6518" y="3584725"/>
            <a:ext cx="3080584" cy="3080584"/>
            <a:chOff x="6196518" y="3584725"/>
            <a:chExt cx="3080584" cy="30805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6518" y="3584725"/>
              <a:ext cx="3080584" cy="30805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2591" y="3584725"/>
            <a:ext cx="3080584" cy="3080584"/>
            <a:chOff x="9002591" y="3584725"/>
            <a:chExt cx="3080584" cy="30805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2591" y="3584725"/>
              <a:ext cx="3080584" cy="30805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8664" y="3584725"/>
            <a:ext cx="3080584" cy="3080584"/>
            <a:chOff x="11808664" y="3584725"/>
            <a:chExt cx="3080584" cy="30805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8664" y="3584725"/>
              <a:ext cx="3080584" cy="30805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14737" y="3584725"/>
            <a:ext cx="3080584" cy="3080584"/>
            <a:chOff x="14614737" y="3584725"/>
            <a:chExt cx="3080584" cy="30805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14737" y="3584725"/>
              <a:ext cx="3080584" cy="308058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8990" y="4489131"/>
            <a:ext cx="4225296" cy="14228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15124" y="4740666"/>
            <a:ext cx="4383458" cy="10100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9095" y="4723876"/>
            <a:ext cx="4384001" cy="10100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55952" y="4468476"/>
            <a:ext cx="4149858" cy="149776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51828" y="4482971"/>
            <a:ext cx="4160068" cy="148823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45537" y="4531417"/>
            <a:ext cx="4181439" cy="14323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1653" y="9394156"/>
            <a:ext cx="17136387" cy="58151"/>
            <a:chOff x="571653" y="9394156"/>
            <a:chExt cx="17136387" cy="581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1653" y="9394156"/>
              <a:ext cx="17136387" cy="581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4751" y="1167734"/>
            <a:ext cx="2605230" cy="22818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35486" y="2751648"/>
            <a:ext cx="7191154" cy="5377733"/>
            <a:chOff x="2335486" y="2751648"/>
            <a:chExt cx="7191154" cy="5377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5486" y="2751648"/>
              <a:ext cx="7191154" cy="5377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9945" y="2751648"/>
            <a:ext cx="4117556" cy="5089427"/>
            <a:chOff x="10749945" y="2751648"/>
            <a:chExt cx="4117556" cy="50894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9945" y="2751648"/>
              <a:ext cx="4117556" cy="50894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802" y="1354002"/>
            <a:ext cx="4213097" cy="22087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9524" y="8007165"/>
            <a:ext cx="14663770" cy="14761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8007" y="9663076"/>
            <a:ext cx="12417025" cy="5585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802" y="1354002"/>
            <a:ext cx="4213097" cy="22087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38325" y="9665858"/>
            <a:ext cx="12364263" cy="5500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99900" y="5787267"/>
            <a:ext cx="2291316" cy="2096511"/>
            <a:chOff x="3199900" y="5787267"/>
            <a:chExt cx="2291316" cy="20965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9900" y="5787267"/>
              <a:ext cx="2291316" cy="20965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11218" y="5702349"/>
            <a:ext cx="2350790" cy="2266345"/>
            <a:chOff x="8111218" y="5702349"/>
            <a:chExt cx="2350790" cy="22663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11218" y="5702349"/>
              <a:ext cx="2350790" cy="2266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05909" y="5659173"/>
            <a:ext cx="2352698" cy="2352698"/>
            <a:chOff x="13005909" y="5659173"/>
            <a:chExt cx="2352698" cy="23526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05909" y="5659173"/>
              <a:ext cx="2352698" cy="235269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61142" y="1742532"/>
            <a:ext cx="3083594" cy="135387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97087" y="2818990"/>
            <a:ext cx="4010165" cy="137808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02302" y="3606216"/>
            <a:ext cx="16182069" cy="113612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02439" y="7711926"/>
            <a:ext cx="3410936" cy="156870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57889" y="7714510"/>
            <a:ext cx="3197707" cy="156870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766251" y="7716124"/>
            <a:ext cx="3088984" cy="156870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0428" y="4621722"/>
            <a:ext cx="5239565" cy="1382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7783" y="1608581"/>
            <a:ext cx="8668028" cy="5769823"/>
            <a:chOff x="4717783" y="1608581"/>
            <a:chExt cx="8668028" cy="57698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783" y="1608581"/>
              <a:ext cx="8668028" cy="57698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8088" y="1153850"/>
            <a:ext cx="3230202" cy="23397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2763" y="7422856"/>
            <a:ext cx="17299545" cy="14952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21677" y="1742533"/>
            <a:ext cx="5893183" cy="13538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30858" y="9665858"/>
            <a:ext cx="377139" cy="5500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14414" y="-666229"/>
            <a:ext cx="28669506" cy="13770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7612" y="1201193"/>
            <a:ext cx="6556029" cy="2334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92519" y="4415442"/>
            <a:ext cx="3176920" cy="2114637"/>
            <a:chOff x="5492519" y="4415442"/>
            <a:chExt cx="3176920" cy="21146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2519" y="4415442"/>
              <a:ext cx="3176920" cy="21146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4853" y="4325067"/>
            <a:ext cx="2295388" cy="2295388"/>
            <a:chOff x="12194853" y="4325067"/>
            <a:chExt cx="2295388" cy="22953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4853" y="4325067"/>
              <a:ext cx="2295388" cy="22953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49906" y="9717144"/>
            <a:ext cx="370263" cy="5257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135" y="1201193"/>
            <a:ext cx="4275725" cy="2334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05366" y="3890850"/>
            <a:ext cx="3007646" cy="3007646"/>
            <a:chOff x="3005366" y="3890850"/>
            <a:chExt cx="3007646" cy="30076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366" y="3890850"/>
              <a:ext cx="3007646" cy="3007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97508" y="4556347"/>
            <a:ext cx="1831616" cy="1831616"/>
            <a:chOff x="6797508" y="4556347"/>
            <a:chExt cx="1831616" cy="18316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508" y="4556347"/>
              <a:ext cx="1831616" cy="1831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67107" y="5171532"/>
            <a:ext cx="1001892" cy="1001892"/>
            <a:chOff x="9567107" y="5171532"/>
            <a:chExt cx="1001892" cy="10018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7107" y="5171532"/>
              <a:ext cx="1001892" cy="10018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45482" y="3990315"/>
            <a:ext cx="2886199" cy="2886199"/>
            <a:chOff x="12045482" y="3990315"/>
            <a:chExt cx="2886199" cy="28861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45482" y="3990315"/>
              <a:ext cx="2886199" cy="2886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03807" y="6899848"/>
            <a:ext cx="2899211" cy="144303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2038" y="3373070"/>
            <a:ext cx="6080681" cy="40975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2038" y="5296490"/>
            <a:ext cx="6080272" cy="40975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3189" y="6431730"/>
            <a:ext cx="1896050" cy="104486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38877" y="6952285"/>
            <a:ext cx="3787431" cy="14952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92763" y="9665858"/>
            <a:ext cx="434282" cy="5500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12009" y="182604"/>
            <a:ext cx="2248783" cy="9272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612" y="1201193"/>
            <a:ext cx="4223315" cy="23347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2780" y="1742532"/>
            <a:ext cx="2985728" cy="13538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0998" y="4291051"/>
            <a:ext cx="2473740" cy="2682517"/>
            <a:chOff x="810998" y="4291051"/>
            <a:chExt cx="2473740" cy="268251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998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2309" y="4035956"/>
            <a:ext cx="815735" cy="815735"/>
            <a:chOff x="1072309" y="4035956"/>
            <a:chExt cx="815735" cy="8157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309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869" y="3698999"/>
            <a:ext cx="1665167" cy="16047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2370" y="5203878"/>
            <a:ext cx="1739190" cy="9501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97720" y="4291051"/>
            <a:ext cx="2473740" cy="2682517"/>
            <a:chOff x="2897720" y="4291051"/>
            <a:chExt cx="2473740" cy="26825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7720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59031" y="4035956"/>
            <a:ext cx="815735" cy="815735"/>
            <a:chOff x="3159031" y="4035956"/>
            <a:chExt cx="815735" cy="8157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9031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3163" y="3698999"/>
            <a:ext cx="1617548" cy="16047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08539" y="4981434"/>
            <a:ext cx="1866094" cy="13101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58765" y="4291051"/>
            <a:ext cx="2473740" cy="2682517"/>
            <a:chOff x="4958765" y="4291051"/>
            <a:chExt cx="2473740" cy="26825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8765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20076" y="4035956"/>
            <a:ext cx="815735" cy="815735"/>
            <a:chOff x="5220076" y="4035956"/>
            <a:chExt cx="815735" cy="8157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0076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04684" y="3698999"/>
            <a:ext cx="1655644" cy="16047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5270" y="5203878"/>
            <a:ext cx="1775247" cy="9501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05493" y="4291051"/>
            <a:ext cx="2473740" cy="2682517"/>
            <a:chOff x="7005493" y="4291051"/>
            <a:chExt cx="2473740" cy="268251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5493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66804" y="4035956"/>
            <a:ext cx="815735" cy="815735"/>
            <a:chOff x="7266804" y="4035956"/>
            <a:chExt cx="815735" cy="8157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66804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70459" y="3708522"/>
            <a:ext cx="1608025" cy="158568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19976" y="4942586"/>
            <a:ext cx="1898190" cy="140204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96903" y="4291051"/>
            <a:ext cx="2473740" cy="2682517"/>
            <a:chOff x="9096903" y="4291051"/>
            <a:chExt cx="2473740" cy="268251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96903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58214" y="4035956"/>
            <a:ext cx="815735" cy="815735"/>
            <a:chOff x="9358214" y="4035956"/>
            <a:chExt cx="815735" cy="81573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58214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042858" y="3713772"/>
            <a:ext cx="1665053" cy="156041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18077" y="4957443"/>
            <a:ext cx="1858266" cy="14228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183625" y="4291051"/>
            <a:ext cx="2473740" cy="2682517"/>
            <a:chOff x="11183625" y="4291051"/>
            <a:chExt cx="2473740" cy="268251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183625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44936" y="4035956"/>
            <a:ext cx="815735" cy="815735"/>
            <a:chOff x="11444936" y="4035956"/>
            <a:chExt cx="815735" cy="81573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444936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129630" y="3713772"/>
            <a:ext cx="1665053" cy="156041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14178" y="5047881"/>
            <a:ext cx="1770856" cy="13101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244670" y="4291051"/>
            <a:ext cx="2473740" cy="2682517"/>
            <a:chOff x="13244670" y="4291051"/>
            <a:chExt cx="2473740" cy="268251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244670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505982" y="4035956"/>
            <a:ext cx="815735" cy="815735"/>
            <a:chOff x="13505982" y="4035956"/>
            <a:chExt cx="815735" cy="81573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505982" y="4035956"/>
              <a:ext cx="815735" cy="81573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538782" y="3713772"/>
            <a:ext cx="1109405" cy="156993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724024" y="5023891"/>
            <a:ext cx="1856999" cy="13581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5291398" y="4291051"/>
            <a:ext cx="2473740" cy="2682517"/>
            <a:chOff x="15291398" y="4291051"/>
            <a:chExt cx="2473740" cy="268251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291398" y="4291051"/>
              <a:ext cx="2473740" cy="26825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552709" y="4035956"/>
            <a:ext cx="815735" cy="815735"/>
            <a:chOff x="15552709" y="4035956"/>
            <a:chExt cx="815735" cy="81573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552709" y="4035956"/>
              <a:ext cx="815735" cy="81573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5237344" y="3713772"/>
            <a:ext cx="1655529" cy="156041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5879995" y="4819672"/>
            <a:ext cx="1798323" cy="1718123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7440030" y="9665858"/>
            <a:ext cx="359149" cy="55004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612" y="1201193"/>
            <a:ext cx="4223315" cy="23347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827253" y="2287241"/>
            <a:ext cx="28338395" cy="39617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6931" y="9270550"/>
            <a:ext cx="18929101" cy="1015165"/>
            <a:chOff x="-16931" y="9270550"/>
            <a:chExt cx="18929101" cy="10151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931" y="9270550"/>
              <a:ext cx="18929101" cy="10151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62704" y="1742532"/>
            <a:ext cx="4663575" cy="13538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0382" y="9665858"/>
            <a:ext cx="358091" cy="550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-2600620"/>
            <a:ext cx="2335486" cy="3957385"/>
            <a:chOff x="0" y="-2600620"/>
            <a:chExt cx="2335486" cy="39573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-2600620"/>
              <a:ext cx="2335486" cy="39573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4003" y="70236"/>
            <a:ext cx="2095974" cy="12694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35486" y="-2601589"/>
            <a:ext cx="2335486" cy="3957385"/>
            <a:chOff x="2335486" y="-2601589"/>
            <a:chExt cx="2335486" cy="3957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5486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5990" y="70236"/>
            <a:ext cx="2099735" cy="12599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70972" y="-2601589"/>
            <a:ext cx="2335486" cy="3957385"/>
            <a:chOff x="4670972" y="-2601589"/>
            <a:chExt cx="2335486" cy="39573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0972" y="-2601589"/>
              <a:ext cx="2335486" cy="39573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12028" y="194918"/>
            <a:ext cx="2248726" cy="8903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06458" y="-2602557"/>
            <a:ext cx="2335486" cy="3957385"/>
            <a:chOff x="7006458" y="-2602557"/>
            <a:chExt cx="2335486" cy="39573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6458" y="-2602557"/>
              <a:ext cx="2335486" cy="39573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36485" y="193941"/>
            <a:ext cx="2247592" cy="8903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41944" y="-2602557"/>
            <a:ext cx="2335486" cy="3957385"/>
            <a:chOff x="9341944" y="-2602557"/>
            <a:chExt cx="2335486" cy="39573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41944" y="-2602557"/>
              <a:ext cx="2335486" cy="39573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1016" y="5331886"/>
            <a:ext cx="10240053" cy="3938664"/>
            <a:chOff x="6271016" y="5331886"/>
            <a:chExt cx="10240053" cy="39386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1016" y="5331886"/>
              <a:ext cx="10240053" cy="393866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0861" y="59386"/>
            <a:ext cx="2100982" cy="130648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26202" y="5475866"/>
            <a:ext cx="4092461" cy="1368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2023-10-27T16:35:40Z</dcterms:created>
  <dcterms:modified xsi:type="dcterms:W3CDTF">2023-10-27T16:35:40Z</dcterms:modified>
</cp:coreProperties>
</file>