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B14C-58AC-0599-F210-5827E355A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AA2AF6-2BE3-C853-05D5-E42F289C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A8682-64B9-AF83-2C5A-3DC18639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A703D-12EA-209F-D3B2-B890B635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4F877-DCDE-B21E-5FBA-30ADBFE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D9702-E068-C660-9869-28B36DE3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A2C39-E374-A9FD-F832-EC2C60EF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4BDAC-58C5-127E-4CC4-8FE9E77C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BC95F-3F28-D0B2-D0A9-0F158604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5FCF2-FB2B-9C49-2ED5-7A303CF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CB84E6-7A9D-3536-D85B-007657A8E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F3555-DA0F-21E0-BCC7-8A842313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8832E-B979-6DEF-9A4A-986FDDC4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03D55-A16D-C17E-DE9E-3C51FC37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EE1D2-E2A8-40A8-7775-27748662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C9B6-052E-61BA-D21D-F82EBB10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907BB-7248-89A5-35C3-F191E827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1A94B-7851-C29D-52FB-4EF95CB1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3516D-2889-90F9-D380-657E8227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9B0C7-BCC4-DC97-CC8E-3F922905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E7DB-4E37-13F7-8F20-7D54B62C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714FF-367E-7DBB-6447-05685579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13E46-0443-375D-BA89-D6FE6EC7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ED1A2-673F-3F1C-218F-91C58269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E1587-DD34-071A-12FD-34EF5281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CE936-0340-D019-A0CD-CF7518F1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AF460-D47D-E3DE-05D6-D4A328E60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13F87-70D6-8A66-3678-77416B75E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519A9-A706-79FA-124F-44D83C1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04FAD-057A-29CE-905F-28121EFC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93265-DDDD-6E01-E903-CB7D2FF1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3528-E2C8-FCE1-D62B-32E6833A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98756-7BA8-8F73-F4A1-B6856A63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4E922-3AFD-59B2-DF24-717630BF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10DB2F-2BD1-2E2A-5F4A-4065E364C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4C87F-AEEF-0166-4E51-7586345DF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893CB7-B3FF-458A-D5A9-99F97556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54567E-4A08-2144-345F-599B41AB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E4A068-BBBD-F9FC-F3B4-B05EEFE3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2C4EA-D84C-8171-E919-A2D643ED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466B69-8E57-FC18-6FFA-7FD83A8F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44396B-DF08-2B3D-883F-ADCA65C7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A2F81-F012-E8E7-345A-C77469D2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0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793C4D-1DFA-0280-4C90-952CF96E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28597D-75E2-DE90-B40D-691316C8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3970A5-5039-7E6E-B16F-FA754126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846D1-B535-2B4C-D039-573B8DFB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ABFB8-91CE-505D-F29C-5A1DC9B5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F775B-ED40-99D8-FA84-29709CADA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098D1-E3DE-C288-89FF-8FB0AEC2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6614C-C3EC-DA74-467F-C20C7827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50D4D-CBB0-FD87-6E96-F7D270A6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7697-DBE4-B267-3BB3-4AABE9E4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AD7C1F-4946-5D91-7556-3BE013933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0B701-346E-069D-6D9D-7A04F652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1459E-E4AB-FD43-8F26-B8DF013A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53558-80A9-8515-7656-4BBB4267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6061C-36D9-9351-7157-51BE8F76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99CEDA-F0EE-EB97-2175-F78662DE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3A24-542C-0EE1-451C-BAC17932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3E54D-FFB9-B97B-4B8E-43D1A4EBA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1240B1-F528-4CFF-8606-98366F3F9A3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35C7-DD10-2584-5782-42ADDE4CB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634D7-6F5B-EA6E-921B-80F334A3F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B416B-0716-4081-8484-1B04A054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01106E-C8B7-8B98-1833-FE78D2ED5AAC}"/>
              </a:ext>
            </a:extLst>
          </p:cNvPr>
          <p:cNvCxnSpPr>
            <a:cxnSpLocks/>
          </p:cNvCxnSpPr>
          <p:nvPr/>
        </p:nvCxnSpPr>
        <p:spPr>
          <a:xfrm flipV="1">
            <a:off x="4252244" y="790832"/>
            <a:ext cx="0" cy="486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838761-18F4-311F-ACD5-D54BFB0FE826}"/>
              </a:ext>
            </a:extLst>
          </p:cNvPr>
          <p:cNvCxnSpPr>
            <a:cxnSpLocks/>
          </p:cNvCxnSpPr>
          <p:nvPr/>
        </p:nvCxnSpPr>
        <p:spPr>
          <a:xfrm>
            <a:off x="4252244" y="5678617"/>
            <a:ext cx="5731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CC8F3-E27D-4CAE-691A-78E7B61DFF06}"/>
              </a:ext>
            </a:extLst>
          </p:cNvPr>
          <p:cNvSpPr txBox="1"/>
          <p:nvPr/>
        </p:nvSpPr>
        <p:spPr>
          <a:xfrm>
            <a:off x="3517017" y="829272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68139-808D-19C6-A629-B3804C368378}"/>
              </a:ext>
            </a:extLst>
          </p:cNvPr>
          <p:cNvSpPr txBox="1"/>
          <p:nvPr/>
        </p:nvSpPr>
        <p:spPr>
          <a:xfrm>
            <a:off x="3523197" y="5290063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7463D35-8F6F-6B0F-BE74-491AA7F861AC}"/>
              </a:ext>
            </a:extLst>
          </p:cNvPr>
          <p:cNvCxnSpPr/>
          <p:nvPr/>
        </p:nvCxnSpPr>
        <p:spPr>
          <a:xfrm>
            <a:off x="6224357" y="829272"/>
            <a:ext cx="0" cy="483012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A25D28D-849F-B4DA-A223-CE709D05D783}"/>
              </a:ext>
            </a:extLst>
          </p:cNvPr>
          <p:cNvCxnSpPr/>
          <p:nvPr/>
        </p:nvCxnSpPr>
        <p:spPr>
          <a:xfrm>
            <a:off x="8196470" y="829272"/>
            <a:ext cx="0" cy="483012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12DF63D-0FE0-DD9F-28C7-2D855FC0B017}"/>
              </a:ext>
            </a:extLst>
          </p:cNvPr>
          <p:cNvSpPr/>
          <p:nvPr/>
        </p:nvSpPr>
        <p:spPr>
          <a:xfrm>
            <a:off x="4199237" y="3144744"/>
            <a:ext cx="106014" cy="927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DF9100-D981-BF11-2828-83C4739623A1}"/>
              </a:ext>
            </a:extLst>
          </p:cNvPr>
          <p:cNvSpPr txBox="1"/>
          <p:nvPr/>
        </p:nvSpPr>
        <p:spPr>
          <a:xfrm>
            <a:off x="2639416" y="1758914"/>
            <a:ext cx="150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grants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0ACEAF-AAAF-0280-23B8-F56D1796BF82}"/>
              </a:ext>
            </a:extLst>
          </p:cNvPr>
          <p:cNvSpPr txBox="1"/>
          <p:nvPr/>
        </p:nvSpPr>
        <p:spPr>
          <a:xfrm>
            <a:off x="3053130" y="3061905"/>
            <a:ext cx="150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grants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3428C8-969C-AD95-26E1-E996D1F78D18}"/>
              </a:ext>
            </a:extLst>
          </p:cNvPr>
          <p:cNvSpPr txBox="1"/>
          <p:nvPr/>
        </p:nvSpPr>
        <p:spPr>
          <a:xfrm>
            <a:off x="2867494" y="4529700"/>
            <a:ext cx="150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revenue sharing grants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AB0D1E-F619-C131-63E3-B7C243CDA8DD}"/>
              </a:ext>
            </a:extLst>
          </p:cNvPr>
          <p:cNvSpPr txBox="1"/>
          <p:nvPr/>
        </p:nvSpPr>
        <p:spPr>
          <a:xfrm>
            <a:off x="5405234" y="6098541"/>
            <a:ext cx="459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to distribute the grants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075F86-DC61-578A-981D-E8DA32D09338}"/>
              </a:ext>
            </a:extLst>
          </p:cNvPr>
          <p:cNvSpPr txBox="1"/>
          <p:nvPr/>
        </p:nvSpPr>
        <p:spPr>
          <a:xfrm>
            <a:off x="6863330" y="5659395"/>
            <a:ext cx="150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082FFD-6047-6A1A-05C2-65FEB0C98AAC}"/>
              </a:ext>
            </a:extLst>
          </p:cNvPr>
          <p:cNvSpPr txBox="1"/>
          <p:nvPr/>
        </p:nvSpPr>
        <p:spPr>
          <a:xfrm>
            <a:off x="8457749" y="5636584"/>
            <a:ext cx="150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Reimbursement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A9C35C4-C214-63D4-99E0-F5A44FB881F7}"/>
              </a:ext>
            </a:extLst>
          </p:cNvPr>
          <p:cNvSpPr txBox="1"/>
          <p:nvPr/>
        </p:nvSpPr>
        <p:spPr>
          <a:xfrm>
            <a:off x="2248708" y="2252077"/>
            <a:ext cx="738664" cy="19845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Funding Discretion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152AE08-DFB7-BA91-1286-F459C890E6CD}"/>
              </a:ext>
            </a:extLst>
          </p:cNvPr>
          <p:cNvSpPr txBox="1"/>
          <p:nvPr/>
        </p:nvSpPr>
        <p:spPr>
          <a:xfrm>
            <a:off x="4618682" y="1069796"/>
            <a:ext cx="321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Categorical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F4FAA5-CB3C-562C-DE2D-049330E4CCFE}"/>
              </a:ext>
            </a:extLst>
          </p:cNvPr>
          <p:cNvSpPr txBox="1"/>
          <p:nvPr/>
        </p:nvSpPr>
        <p:spPr>
          <a:xfrm>
            <a:off x="6493014" y="3959233"/>
            <a:ext cx="184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block grants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5630EE-5B2D-ECB6-009B-0D7CCB6DCF5A}"/>
              </a:ext>
            </a:extLst>
          </p:cNvPr>
          <p:cNvSpPr txBox="1"/>
          <p:nvPr/>
        </p:nvSpPr>
        <p:spPr>
          <a:xfrm>
            <a:off x="4891217" y="5636584"/>
            <a:ext cx="150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AC2C39-29F2-9979-12C2-4295AEFE1E7E}"/>
              </a:ext>
            </a:extLst>
          </p:cNvPr>
          <p:cNvSpPr txBox="1"/>
          <p:nvPr/>
        </p:nvSpPr>
        <p:spPr>
          <a:xfrm>
            <a:off x="4481310" y="2662146"/>
            <a:ext cx="184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block grants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23228E-C432-C014-59A9-DFCC3E98212A}"/>
              </a:ext>
            </a:extLst>
          </p:cNvPr>
          <p:cNvSpPr txBox="1"/>
          <p:nvPr/>
        </p:nvSpPr>
        <p:spPr>
          <a:xfrm>
            <a:off x="8555300" y="3947307"/>
            <a:ext cx="184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block grants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730A9D4-4D59-1D4B-67C9-18FD0A6F3CFB}"/>
              </a:ext>
            </a:extLst>
          </p:cNvPr>
          <p:cNvSpPr/>
          <p:nvPr/>
        </p:nvSpPr>
        <p:spPr>
          <a:xfrm>
            <a:off x="4418096" y="2778249"/>
            <a:ext cx="106055" cy="97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558F532-E4FA-3EFD-B85A-E5A64E7A43F0}"/>
              </a:ext>
            </a:extLst>
          </p:cNvPr>
          <p:cNvSpPr/>
          <p:nvPr/>
        </p:nvSpPr>
        <p:spPr>
          <a:xfrm>
            <a:off x="6453650" y="4052446"/>
            <a:ext cx="106055" cy="97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A3C77F-4B86-4255-3714-7271C11AB659}"/>
              </a:ext>
            </a:extLst>
          </p:cNvPr>
          <p:cNvSpPr/>
          <p:nvPr/>
        </p:nvSpPr>
        <p:spPr>
          <a:xfrm>
            <a:off x="8456854" y="4064372"/>
            <a:ext cx="106055" cy="97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F825D01-1416-B835-CC20-53E31504FDB2}"/>
              </a:ext>
            </a:extLst>
          </p:cNvPr>
          <p:cNvSpPr txBox="1"/>
          <p:nvPr/>
        </p:nvSpPr>
        <p:spPr>
          <a:xfrm>
            <a:off x="6439987" y="2410048"/>
            <a:ext cx="219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categorical grants</a:t>
            </a: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AEC2D850-8E1A-091B-80CE-4419A4086FE5}"/>
              </a:ext>
            </a:extLst>
          </p:cNvPr>
          <p:cNvSpPr/>
          <p:nvPr/>
        </p:nvSpPr>
        <p:spPr>
          <a:xfrm>
            <a:off x="4481310" y="1160445"/>
            <a:ext cx="94531" cy="126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477946AF-F718-8648-8895-EF4662382EE2}"/>
              </a:ext>
            </a:extLst>
          </p:cNvPr>
          <p:cNvSpPr/>
          <p:nvPr/>
        </p:nvSpPr>
        <p:spPr>
          <a:xfrm>
            <a:off x="6357741" y="2491102"/>
            <a:ext cx="94531" cy="126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8168DDC0-5C38-0E65-6BAB-1299CDEE89A3}"/>
              </a:ext>
            </a:extLst>
          </p:cNvPr>
          <p:cNvSpPr/>
          <p:nvPr/>
        </p:nvSpPr>
        <p:spPr>
          <a:xfrm>
            <a:off x="8536000" y="2535700"/>
            <a:ext cx="94531" cy="126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8B62373-81E8-1B07-172E-681C079EB4BE}"/>
              </a:ext>
            </a:extLst>
          </p:cNvPr>
          <p:cNvSpPr txBox="1"/>
          <p:nvPr/>
        </p:nvSpPr>
        <p:spPr>
          <a:xfrm>
            <a:off x="8600573" y="2445034"/>
            <a:ext cx="219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categorical grants</a:t>
            </a: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2BB73D9-4345-21F2-903C-2A7C7E3266AC}"/>
              </a:ext>
            </a:extLst>
          </p:cNvPr>
          <p:cNvCxnSpPr>
            <a:cxnSpLocks/>
            <a:stCxn id="72" idx="1"/>
            <a:endCxn id="42" idx="4"/>
          </p:cNvCxnSpPr>
          <p:nvPr/>
        </p:nvCxnSpPr>
        <p:spPr>
          <a:xfrm rot="10800000" flipH="1">
            <a:off x="4221705" y="1286892"/>
            <a:ext cx="354136" cy="605209"/>
          </a:xfrm>
          <a:prstGeom prst="curvedConnector4">
            <a:avLst>
              <a:gd name="adj1" fmla="val -64551"/>
              <a:gd name="adj2" fmla="val 570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2DEEC339-FD9D-7A6F-6812-DE6EB09A845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305251" y="1910703"/>
            <a:ext cx="2076123" cy="643622"/>
          </a:xfrm>
          <a:prstGeom prst="curvedConnector3">
            <a:avLst>
              <a:gd name="adj1" fmla="val 4297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51D426B-71D2-416E-2ACC-34833C30DED7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305251" y="1910703"/>
            <a:ext cx="4278015" cy="624997"/>
          </a:xfrm>
          <a:prstGeom prst="curved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34EEA557-A96C-92E3-9384-D31DB472CFF9}"/>
              </a:ext>
            </a:extLst>
          </p:cNvPr>
          <p:cNvCxnSpPr>
            <a:cxnSpLocks/>
            <a:endCxn id="37" idx="4"/>
          </p:cNvCxnSpPr>
          <p:nvPr/>
        </p:nvCxnSpPr>
        <p:spPr>
          <a:xfrm rot="5400000" flipH="1" flipV="1">
            <a:off x="4180691" y="2947076"/>
            <a:ext cx="361762" cy="219104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3E407B4F-7AE5-DFBD-010C-FDC0B4CF717C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4268068" y="3192688"/>
            <a:ext cx="2201113" cy="942978"/>
          </a:xfrm>
          <a:prstGeom prst="curvedConnector4">
            <a:avLst>
              <a:gd name="adj1" fmla="val 49647"/>
              <a:gd name="adj2" fmla="val 12424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B806D14-AA91-B82E-32C6-051D0DFC2266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4268068" y="3191126"/>
            <a:ext cx="4188786" cy="921995"/>
          </a:xfrm>
          <a:prstGeom prst="curvedConnector3">
            <a:avLst>
              <a:gd name="adj1" fmla="val 800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FE699140-7F47-A16B-5C28-BE0BE0A4578A}"/>
              </a:ext>
            </a:extLst>
          </p:cNvPr>
          <p:cNvSpPr/>
          <p:nvPr/>
        </p:nvSpPr>
        <p:spPr>
          <a:xfrm>
            <a:off x="4194078" y="1806384"/>
            <a:ext cx="110509" cy="171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E20BC80-BF63-C69F-D89E-2381C1858340}"/>
              </a:ext>
            </a:extLst>
          </p:cNvPr>
          <p:cNvSpPr/>
          <p:nvPr/>
        </p:nvSpPr>
        <p:spPr>
          <a:xfrm>
            <a:off x="4205626" y="4723087"/>
            <a:ext cx="98961" cy="1515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BE011CF7-8B3B-7E8E-0108-5A7008268E8B}"/>
              </a:ext>
            </a:extLst>
          </p:cNvPr>
          <p:cNvSpPr/>
          <p:nvPr/>
        </p:nvSpPr>
        <p:spPr>
          <a:xfrm>
            <a:off x="9208800" y="790832"/>
            <a:ext cx="110509" cy="171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CBBC8B2-2C9F-1314-27D9-ABCFB08D53B3}"/>
              </a:ext>
            </a:extLst>
          </p:cNvPr>
          <p:cNvSpPr txBox="1"/>
          <p:nvPr/>
        </p:nvSpPr>
        <p:spPr>
          <a:xfrm>
            <a:off x="9435707" y="694202"/>
            <a:ext cx="21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grants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4B0730C-C7CC-88AC-C872-C27B0D5CD769}"/>
              </a:ext>
            </a:extLst>
          </p:cNvPr>
          <p:cNvSpPr/>
          <p:nvPr/>
        </p:nvSpPr>
        <p:spPr>
          <a:xfrm>
            <a:off x="9220348" y="1826305"/>
            <a:ext cx="98961" cy="1515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32EC60-9FB3-BAA4-2EFF-164BC4389557}"/>
              </a:ext>
            </a:extLst>
          </p:cNvPr>
          <p:cNvSpPr txBox="1"/>
          <p:nvPr/>
        </p:nvSpPr>
        <p:spPr>
          <a:xfrm>
            <a:off x="9435707" y="1659291"/>
            <a:ext cx="2675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revenue sharing grants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A52219B-FA36-0B61-1378-942CB366DC32}"/>
              </a:ext>
            </a:extLst>
          </p:cNvPr>
          <p:cNvSpPr/>
          <p:nvPr/>
        </p:nvSpPr>
        <p:spPr>
          <a:xfrm>
            <a:off x="9208800" y="1359087"/>
            <a:ext cx="110509" cy="992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88E2358-5655-B00F-AF11-C439467942CD}"/>
              </a:ext>
            </a:extLst>
          </p:cNvPr>
          <p:cNvSpPr txBox="1"/>
          <p:nvPr/>
        </p:nvSpPr>
        <p:spPr>
          <a:xfrm>
            <a:off x="9435707" y="1205277"/>
            <a:ext cx="21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grants</a:t>
            </a:r>
          </a:p>
        </p:txBody>
      </p:sp>
    </p:spTree>
    <p:extLst>
      <p:ext uri="{BB962C8B-B14F-4D97-AF65-F5344CB8AC3E}">
        <p14:creationId xmlns:p14="http://schemas.microsoft.com/office/powerpoint/2010/main" val="94951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47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Hao</dc:creator>
  <cp:lastModifiedBy>Yan Hao</cp:lastModifiedBy>
  <cp:revision>3</cp:revision>
  <dcterms:created xsi:type="dcterms:W3CDTF">2024-01-26T06:10:07Z</dcterms:created>
  <dcterms:modified xsi:type="dcterms:W3CDTF">2024-01-26T08:40:08Z</dcterms:modified>
</cp:coreProperties>
</file>