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6F994A-26C1-3AE4-91AA-E11C821751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3D3D4C2-3F9F-1FE5-FBA9-C00C24C25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54A87D-5E75-6F48-D81D-0CE3A2B56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7FA1C-AECA-4294-BEBE-7F93D3F2C644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83CB62-40A0-325B-5A91-E4D21B5C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224A34-DF25-E6F9-8441-62662632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200DB-8D19-4806-8431-C350F847D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1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FF6044-F4E1-DCBC-B4E9-2483F0673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F6CF2A-F9C3-6784-27F1-B010FA539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B7504A-212C-203F-B97F-6791AB554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7FA1C-AECA-4294-BEBE-7F93D3F2C644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E07F8F-1E02-DD9D-54D7-80C75D9B7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0156D9-D22B-8D43-1A2C-231FF8C50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200DB-8D19-4806-8431-C350F847D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532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CE9A0E0-F71D-F200-A6E4-D41E5A44C1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61D954-C5B9-5BAD-9B2C-1DF5DDE55F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B87226-6742-30C5-EAA8-1164D7F7E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7FA1C-AECA-4294-BEBE-7F93D3F2C644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775EA0-17D0-E106-C1CB-BF21C4FA8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99F373-527A-C79E-9CB0-9FBD242F6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200DB-8D19-4806-8431-C350F847D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063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6EBA4-BC92-0662-279A-50C4FDC26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995D62-C2AC-E5C5-D54F-6909CC097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1A94CE-9029-ED8E-74DB-59C87839D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7FA1C-AECA-4294-BEBE-7F93D3F2C644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A31620-0F6C-0A16-E675-4E0B07E03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E4C80B-2534-F4C0-3330-CEA26BFE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200DB-8D19-4806-8431-C350F847D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919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BA18CD-166E-1ED7-41AA-EBE9A2CB4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9F9C11-F67F-32E8-EE4C-951638998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DC24FE-95AF-9FAE-ACD7-AB6B52F47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7FA1C-AECA-4294-BEBE-7F93D3F2C644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629DA8-DA3F-030A-2DF9-FD8241FD6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8FDA95-896D-3FAE-4B94-65C0061EB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200DB-8D19-4806-8431-C350F847D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16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882809-1A7F-D81E-503D-42C4E0B41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976682-9C13-0B4F-183C-D86C424C14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3491C3-AB81-CA0D-3DAB-0004325AF3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C03E40-5155-8ADA-36D4-41E8B43E2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7FA1C-AECA-4294-BEBE-7F93D3F2C644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6C6AFC-2C5F-224A-87B1-A3EC5BDB0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6EBCFD-C518-60B4-D18C-2DC142756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200DB-8D19-4806-8431-C350F847D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373237-093D-64C3-CC27-664EAD104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6A96C5-2F5B-C87A-8824-B54BF3BC6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56E4DB-1AA2-9D39-7EC6-994F2268F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09B4EE9-810E-A718-6003-50523FDD07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57DB860-5153-591B-1FD9-C9ACF5906E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0A41A0-A479-CC0E-ED1B-E751120E3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7FA1C-AECA-4294-BEBE-7F93D3F2C644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F37F9BC-F96F-41DF-4816-BCD51D7D4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BE38B30-8F8B-C7DE-17AE-72FF0C9DF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200DB-8D19-4806-8431-C350F847D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50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E34344-F4B0-7522-D9E4-9500408AC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96D2D0-7BDD-CDB4-7922-71C6242C0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7FA1C-AECA-4294-BEBE-7F93D3F2C644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7C51F7-0FDE-2D31-128D-E5763AAF8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46DA975-F3B2-D6C2-8AD3-E8FA207E2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200DB-8D19-4806-8431-C350F847D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837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644124E-67C9-5FE6-3881-56B6869CE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7FA1C-AECA-4294-BEBE-7F93D3F2C644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DA4EB05-FA0D-631B-4D94-9A28B1DF1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E07D01-4CD3-BB2C-4FF3-1D5CE0927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200DB-8D19-4806-8431-C350F847D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01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136BDA-0B27-7132-E069-0C47ED06E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D1E19C-F368-4D90-6FF3-D805EFE98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566532-F6F1-E717-BC0B-3CBD7A6C8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0C4615-C8EF-98D0-6E13-974A41EC6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7FA1C-AECA-4294-BEBE-7F93D3F2C644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99FA2B-F4AB-3680-FB68-92235054E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A66511-9558-FE47-64DA-ED8F75480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200DB-8D19-4806-8431-C350F847D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681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BEF013-EEAB-7308-7091-EBD060C39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1D27F3F-3A56-84EA-0F87-E74E9799BB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E625E0-4EFD-B02A-5EA5-E4242E717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2DA147-DEA6-93A1-1519-D94E1A690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7FA1C-AECA-4294-BEBE-7F93D3F2C644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9A2E07-430D-9324-E544-6E3C7798E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2E9BB2-FF71-B4BB-ECA2-32C39F42A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200DB-8D19-4806-8431-C350F847D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666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ADA6B4-FA18-D8E9-739A-9F54C0A31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4A2E95-5E66-AF6B-3834-C01B91F9A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9B9847-66EF-290F-0D2C-5974D2D55C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7FA1C-AECA-4294-BEBE-7F93D3F2C644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B149CC-A691-18ED-2A63-28E9A4778A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8FCE8B-30AF-B127-F8C7-A0DDEE851C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200DB-8D19-4806-8431-C350F847D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73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56D57A60-093D-08D1-4267-DECC6FCBA37C}"/>
              </a:ext>
            </a:extLst>
          </p:cNvPr>
          <p:cNvCxnSpPr/>
          <p:nvPr/>
        </p:nvCxnSpPr>
        <p:spPr>
          <a:xfrm>
            <a:off x="2623929" y="4784035"/>
            <a:ext cx="47548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A2D33B5-A960-A521-EA65-DE50A7B53A50}"/>
              </a:ext>
            </a:extLst>
          </p:cNvPr>
          <p:cNvCxnSpPr/>
          <p:nvPr/>
        </p:nvCxnSpPr>
        <p:spPr>
          <a:xfrm flipV="1">
            <a:off x="2623929" y="622852"/>
            <a:ext cx="0" cy="4161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027FFE2D-BDE4-D449-F9FE-06C62892F14F}"/>
              </a:ext>
            </a:extLst>
          </p:cNvPr>
          <p:cNvSpPr/>
          <p:nvPr/>
        </p:nvSpPr>
        <p:spPr>
          <a:xfrm>
            <a:off x="2928730" y="2262808"/>
            <a:ext cx="2822711" cy="2322444"/>
          </a:xfrm>
          <a:custGeom>
            <a:avLst/>
            <a:gdLst>
              <a:gd name="connsiteX0" fmla="*/ 0 w 2729948"/>
              <a:gd name="connsiteY0" fmla="*/ 2332385 h 2332385"/>
              <a:gd name="connsiteX1" fmla="*/ 1364974 w 2729948"/>
              <a:gd name="connsiteY1" fmla="*/ 3 h 2332385"/>
              <a:gd name="connsiteX2" fmla="*/ 2729948 w 2729948"/>
              <a:gd name="connsiteY2" fmla="*/ 2319133 h 2332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9948" h="2332385">
                <a:moveTo>
                  <a:pt x="0" y="2332385"/>
                </a:moveTo>
                <a:cubicBezTo>
                  <a:pt x="454991" y="1167298"/>
                  <a:pt x="909983" y="2212"/>
                  <a:pt x="1364974" y="3"/>
                </a:cubicBezTo>
                <a:cubicBezTo>
                  <a:pt x="1819965" y="-2206"/>
                  <a:pt x="2274956" y="1158463"/>
                  <a:pt x="2729948" y="2319133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FB1E0904-ED12-8734-73D1-092E1F2360F0}"/>
              </a:ext>
            </a:extLst>
          </p:cNvPr>
          <p:cNvCxnSpPr>
            <a:cxnSpLocks/>
            <a:stCxn id="13" idx="1"/>
          </p:cNvCxnSpPr>
          <p:nvPr/>
        </p:nvCxnSpPr>
        <p:spPr>
          <a:xfrm>
            <a:off x="4340085" y="2262811"/>
            <a:ext cx="1" cy="252122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DC76786F-939C-EA48-EF87-143666F60F7A}"/>
              </a:ext>
            </a:extLst>
          </p:cNvPr>
          <p:cNvSpPr txBox="1"/>
          <p:nvPr/>
        </p:nvSpPr>
        <p:spPr>
          <a:xfrm>
            <a:off x="6294660" y="4941119"/>
            <a:ext cx="1347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Actual Tax Rate</a:t>
            </a:r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EC2B39AE-4984-1E7B-70F8-4EA39111C72D}"/>
              </a:ext>
            </a:extLst>
          </p:cNvPr>
          <p:cNvSpPr/>
          <p:nvPr/>
        </p:nvSpPr>
        <p:spPr>
          <a:xfrm>
            <a:off x="3853026" y="2262808"/>
            <a:ext cx="2822711" cy="2322444"/>
          </a:xfrm>
          <a:custGeom>
            <a:avLst/>
            <a:gdLst>
              <a:gd name="connsiteX0" fmla="*/ 0 w 2729948"/>
              <a:gd name="connsiteY0" fmla="*/ 2332385 h 2332385"/>
              <a:gd name="connsiteX1" fmla="*/ 1364974 w 2729948"/>
              <a:gd name="connsiteY1" fmla="*/ 3 h 2332385"/>
              <a:gd name="connsiteX2" fmla="*/ 2729948 w 2729948"/>
              <a:gd name="connsiteY2" fmla="*/ 2319133 h 2332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9948" h="2332385">
                <a:moveTo>
                  <a:pt x="0" y="2332385"/>
                </a:moveTo>
                <a:cubicBezTo>
                  <a:pt x="454991" y="1167298"/>
                  <a:pt x="909983" y="2212"/>
                  <a:pt x="1364974" y="3"/>
                </a:cubicBezTo>
                <a:cubicBezTo>
                  <a:pt x="1819965" y="-2206"/>
                  <a:pt x="2274956" y="1158463"/>
                  <a:pt x="2729948" y="2319133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867AED16-6516-AF06-EFEC-3AE40E6A1CF6}"/>
              </a:ext>
            </a:extLst>
          </p:cNvPr>
          <p:cNvCxnSpPr>
            <a:cxnSpLocks/>
          </p:cNvCxnSpPr>
          <p:nvPr/>
        </p:nvCxnSpPr>
        <p:spPr>
          <a:xfrm>
            <a:off x="5264381" y="2262811"/>
            <a:ext cx="1" cy="252122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EBF0DEDC-3AA8-DF98-023E-8C02C688806C}"/>
              </a:ext>
            </a:extLst>
          </p:cNvPr>
          <p:cNvCxnSpPr>
            <a:cxnSpLocks/>
          </p:cNvCxnSpPr>
          <p:nvPr/>
        </p:nvCxnSpPr>
        <p:spPr>
          <a:xfrm>
            <a:off x="4564380" y="4975460"/>
            <a:ext cx="524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46892F1D-4EAF-4DD6-DB31-BA473B244AC2}"/>
                  </a:ext>
                </a:extLst>
              </p:cNvPr>
              <p:cNvSpPr txBox="1"/>
              <p:nvPr/>
            </p:nvSpPr>
            <p:spPr>
              <a:xfrm>
                <a:off x="4088672" y="4784034"/>
                <a:ext cx="4757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𝜏</m:t>
                      </m:r>
                    </m:oMath>
                  </m:oMathPara>
                </a14:m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46892F1D-4EAF-4DD6-DB31-BA473B244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672" y="4784034"/>
                <a:ext cx="475708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381C4C2B-9E9F-D09A-00BB-06603EB1A2F7}"/>
                  </a:ext>
                </a:extLst>
              </p:cNvPr>
              <p:cNvSpPr txBox="1"/>
              <p:nvPr/>
            </p:nvSpPr>
            <p:spPr>
              <a:xfrm>
                <a:off x="5056194" y="4784034"/>
                <a:ext cx="5182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′.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𝜏</m:t>
                      </m:r>
                    </m:oMath>
                  </m:oMathPara>
                </a14:m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381C4C2B-9E9F-D09A-00BB-06603EB1A2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6194" y="4784034"/>
                <a:ext cx="518219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4845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9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 Hao</dc:creator>
  <cp:lastModifiedBy>Yan Hao</cp:lastModifiedBy>
  <cp:revision>1</cp:revision>
  <dcterms:created xsi:type="dcterms:W3CDTF">2024-02-09T08:12:53Z</dcterms:created>
  <dcterms:modified xsi:type="dcterms:W3CDTF">2024-02-09T08:29:38Z</dcterms:modified>
</cp:coreProperties>
</file>