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8E604A1-032F-46F6-A245-6D3BA42F2716}">
          <p14:sldIdLst>
            <p14:sldId id="256"/>
          </p14:sldIdLst>
        </p14:section>
        <p14:section name="Beitreten" id="{38F1E486-D7C9-405A-A2D4-97413557AC07}">
          <p14:sldIdLst>
            <p14:sldId id="258"/>
            <p14:sldId id="259"/>
          </p14:sldIdLst>
        </p14:section>
        <p14:section name="Hosten" id="{7365E667-BC10-4424-9F6B-FFB1874B92C3}">
          <p14:sldIdLst>
            <p14:sldId id="260"/>
            <p14:sldId id="257"/>
          </p14:sldIdLst>
        </p14:section>
        <p14:section name="Game" id="{FF00E518-DD91-4598-A467-E71F5815C8F2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41495-120F-47F7-89EF-28FC46AB1AB3}" v="14" dt="2025-05-22T09:09:15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ddy HD" userId="d0512bac5a1c2e87" providerId="LiveId" clId="{31141495-120F-47F7-89EF-28FC46AB1AB3}"/>
    <pc:docChg chg="undo custSel addSld modSld addSection modSection">
      <pc:chgData name="Teddy HD" userId="d0512bac5a1c2e87" providerId="LiveId" clId="{31141495-120F-47F7-89EF-28FC46AB1AB3}" dt="2025-05-22T09:08:38.456" v="36" actId="1076"/>
      <pc:docMkLst>
        <pc:docMk/>
      </pc:docMkLst>
      <pc:sldChg chg="modSp">
        <pc:chgData name="Teddy HD" userId="d0512bac5a1c2e87" providerId="LiveId" clId="{31141495-120F-47F7-89EF-28FC46AB1AB3}" dt="2025-05-22T09:06:42.319" v="14" actId="206"/>
        <pc:sldMkLst>
          <pc:docMk/>
          <pc:sldMk cId="2196559632" sldId="256"/>
        </pc:sldMkLst>
        <pc:spChg chg="mod">
          <ac:chgData name="Teddy HD" userId="d0512bac5a1c2e87" providerId="LiveId" clId="{31141495-120F-47F7-89EF-28FC46AB1AB3}" dt="2025-05-22T09:06:42.319" v="14" actId="206"/>
          <ac:spMkLst>
            <pc:docMk/>
            <pc:sldMk cId="2196559632" sldId="256"/>
            <ac:spMk id="3" creationId="{6B2C0151-B10A-FD0D-CB0C-8F6321611E3D}"/>
          </ac:spMkLst>
        </pc:spChg>
      </pc:sldChg>
      <pc:sldChg chg="addSp modSp mod">
        <pc:chgData name="Teddy HD" userId="d0512bac5a1c2e87" providerId="LiveId" clId="{31141495-120F-47F7-89EF-28FC46AB1AB3}" dt="2025-05-22T09:08:19.137" v="31" actId="20577"/>
        <pc:sldMkLst>
          <pc:docMk/>
          <pc:sldMk cId="1022315124" sldId="258"/>
        </pc:sldMkLst>
        <pc:spChg chg="add mod">
          <ac:chgData name="Teddy HD" userId="d0512bac5a1c2e87" providerId="LiveId" clId="{31141495-120F-47F7-89EF-28FC46AB1AB3}" dt="2025-05-22T09:07:30.805" v="22" actId="20577"/>
          <ac:spMkLst>
            <pc:docMk/>
            <pc:sldMk cId="1022315124" sldId="258"/>
            <ac:spMk id="3" creationId="{6D1C911C-2B0D-65A5-980B-33C26F0F2825}"/>
          </ac:spMkLst>
        </pc:spChg>
        <pc:spChg chg="add mod">
          <ac:chgData name="Teddy HD" userId="d0512bac5a1c2e87" providerId="LiveId" clId="{31141495-120F-47F7-89EF-28FC46AB1AB3}" dt="2025-05-22T09:08:19.137" v="31" actId="20577"/>
          <ac:spMkLst>
            <pc:docMk/>
            <pc:sldMk cId="1022315124" sldId="258"/>
            <ac:spMk id="4" creationId="{4B6A5218-A1D0-8AAF-F2BA-D8D1F99EFAD8}"/>
          </ac:spMkLst>
        </pc:spChg>
      </pc:sldChg>
      <pc:sldChg chg="addSp modSp mod">
        <pc:chgData name="Teddy HD" userId="d0512bac5a1c2e87" providerId="LiveId" clId="{31141495-120F-47F7-89EF-28FC46AB1AB3}" dt="2025-05-22T09:08:38.456" v="36" actId="1076"/>
        <pc:sldMkLst>
          <pc:docMk/>
          <pc:sldMk cId="4037707646" sldId="260"/>
        </pc:sldMkLst>
        <pc:spChg chg="mod">
          <ac:chgData name="Teddy HD" userId="d0512bac5a1c2e87" providerId="LiveId" clId="{31141495-120F-47F7-89EF-28FC46AB1AB3}" dt="2025-05-22T09:08:33.424" v="34" actId="1076"/>
          <ac:spMkLst>
            <pc:docMk/>
            <pc:sldMk cId="4037707646" sldId="260"/>
            <ac:spMk id="3" creationId="{B0C846FD-4196-37F8-C86E-0A2459EC3225}"/>
          </ac:spMkLst>
        </pc:spChg>
        <pc:spChg chg="add mod">
          <ac:chgData name="Teddy HD" userId="d0512bac5a1c2e87" providerId="LiveId" clId="{31141495-120F-47F7-89EF-28FC46AB1AB3}" dt="2025-05-22T09:08:38.456" v="36" actId="1076"/>
          <ac:spMkLst>
            <pc:docMk/>
            <pc:sldMk cId="4037707646" sldId="260"/>
            <ac:spMk id="4" creationId="{C8751949-986C-F5F7-4279-AFAE12BB0564}"/>
          </ac:spMkLst>
        </pc:spChg>
      </pc:sldChg>
      <pc:sldChg chg="addSp modSp new mod">
        <pc:chgData name="Teddy HD" userId="d0512bac5a1c2e87" providerId="LiveId" clId="{31141495-120F-47F7-89EF-28FC46AB1AB3}" dt="2025-05-22T09:05:18.219" v="12" actId="1076"/>
        <pc:sldMkLst>
          <pc:docMk/>
          <pc:sldMk cId="3995747705" sldId="261"/>
        </pc:sldMkLst>
        <pc:spChg chg="add mod">
          <ac:chgData name="Teddy HD" userId="d0512bac5a1c2e87" providerId="LiveId" clId="{31141495-120F-47F7-89EF-28FC46AB1AB3}" dt="2025-05-22T09:05:18.219" v="12" actId="1076"/>
          <ac:spMkLst>
            <pc:docMk/>
            <pc:sldMk cId="3995747705" sldId="261"/>
            <ac:spMk id="2" creationId="{625E4A69-D023-97B9-1648-D9D58D22F9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274FC-90DA-387F-EAD8-2FEB3A2C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6812F-FDD6-032E-F3D9-9BE017B69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C1FCD5-443B-2E92-2AC1-B99455B5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C41C5-4198-0A3D-1AB5-0A462E41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2D4FC-8A24-8B9A-D453-1B82F16B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98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2FC6B-3F79-8E35-BE01-C19D235A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22DA14-C230-5C1E-0806-0E346B005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6A2A3-5377-8459-90A3-C306F80C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B8EB5-7CF8-D3DF-1D82-EF2143D0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6A362-5C44-2236-F348-5C996649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54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BBB042-8838-9CC4-7219-233A00EC7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93B149-1509-85F3-0656-5B6AEDE3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50A03-B2EB-905B-65A3-7B96D11A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E08E7-E316-C5FE-51BA-4892A062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1C3EE4-BB81-089D-BD29-49E3620C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51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76556-B298-F19D-7B42-3D8BC89E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79E5D-EB21-E7D7-95DC-1F9026DA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6E2E6-DE0A-F42F-C62C-6F9C9968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240A1-54B1-6CE0-DB6A-E17E8652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B856D-C2A3-575D-5056-460A310A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9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75F3C-2B86-7108-F750-47852A7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42EA4-A4E3-CA97-1AC5-C8E37991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701DB-BBFC-38FC-EEC4-D62DC606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0B4F7-91C9-2B11-39F0-8C802181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518E6-43A5-978D-60AB-5D53904F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1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58614-2E63-6490-3D2B-D929DF3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DD21D-1583-1059-EA00-DA3FB63C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37E1C2-0F93-A19B-97B2-8ADB25586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5C29CE-578C-2AB3-6A7E-E96CF416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33C76-B6E7-749D-FF94-D97E181C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0F8AD-6BC9-5660-AE1F-73D34A54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7D664-F372-A87E-91BD-1B21E9E1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6668B9-6EA8-4081-8A0D-FFF0662D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9A0B39-46E1-1047-A92F-F5EEE116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76A977-A734-D94A-5BA8-DB3D7DB76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C4DDCD-3269-87C6-C24A-E36584503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876E4F-C5A8-A92C-1449-AB3139D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E96873-13C8-AE84-8B1D-58FBF3DB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7F6BE7-87ED-D040-515E-61F8102E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2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04DF8-24BD-604A-51C6-9EA2037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87CA7E-EA19-8245-17C2-8F5DB24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0EDC49-D156-7611-6444-FC4B3EA9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1179D-5511-6C50-AC53-7DD454A6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5305EE-5AAC-FCBB-D353-F7B5F76B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541562-1F2F-1D8D-CA59-33485A3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371075-7910-E4CF-9696-EA8E2D73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6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5237C-8B5C-A969-3999-3BA64430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CE335-CC0D-6D68-5456-964CBB6E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5A3C66-6BA2-9503-0891-A5300A8E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11787-DA0E-21AB-0A6F-238E32DA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78A04D-4944-FA70-7094-D57ACCE0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FC0B4-0A27-E471-8412-949842F8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58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2C285-7868-C1DC-9415-860AB758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A3E40-6880-7B22-ADB1-510368C27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20C18B-8E30-37D2-29AD-5A9B86AA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F6410E-9FEF-6CE3-2C83-3E4A0FC1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45361E-6C1F-C462-5625-839AB0C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CDC23A-0579-5849-23E9-174520ED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5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6827D8-8A09-1CA4-56A6-8099AA05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123B78-8B40-8AFC-AE13-1542CA0E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6CCE2-1B5C-276C-8EE1-7D4BD11F5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654D0-82D2-410A-A369-5B00D20DA47F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AE8BBD-A56F-3C83-C632-962E53EAD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5D300B-490B-E9FA-C43F-2DF677696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81EC2B-8548-4074-A47D-FCD45D2D6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9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984C354-DF67-B72B-199B-B56E8E3C1732}"/>
              </a:ext>
            </a:extLst>
          </p:cNvPr>
          <p:cNvSpPr txBox="1"/>
          <p:nvPr/>
        </p:nvSpPr>
        <p:spPr>
          <a:xfrm>
            <a:off x="2055628" y="0"/>
            <a:ext cx="808074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800" dirty="0" err="1"/>
              <a:t>Skyjo</a:t>
            </a:r>
            <a:endParaRPr lang="de-DE" sz="4800" dirty="0"/>
          </a:p>
        </p:txBody>
      </p:sp>
      <p:sp>
        <p:nvSpPr>
          <p:cNvPr id="3" name="Textfeld 2">
            <a:hlinkClick r:id="rId2" action="ppaction://hlinksldjump"/>
            <a:extLst>
              <a:ext uri="{FF2B5EF4-FFF2-40B4-BE49-F238E27FC236}">
                <a16:creationId xmlns:a16="http://schemas.microsoft.com/office/drawing/2014/main" id="{6B2C0151-B10A-FD0D-CB0C-8F6321611E3D}"/>
              </a:ext>
            </a:extLst>
          </p:cNvPr>
          <p:cNvSpPr txBox="1"/>
          <p:nvPr/>
        </p:nvSpPr>
        <p:spPr>
          <a:xfrm>
            <a:off x="45679" y="4053384"/>
            <a:ext cx="31534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dirty="0"/>
              <a:t>Host Game</a:t>
            </a:r>
          </a:p>
        </p:txBody>
      </p:sp>
      <p:sp>
        <p:nvSpPr>
          <p:cNvPr id="4" name="Textfeld 3">
            <a:hlinkClick r:id="rId3" action="ppaction://hlinksldjump"/>
            <a:extLst>
              <a:ext uri="{FF2B5EF4-FFF2-40B4-BE49-F238E27FC236}">
                <a16:creationId xmlns:a16="http://schemas.microsoft.com/office/drawing/2014/main" id="{CAD4F46C-DF1F-99C2-1029-A36918A36A11}"/>
              </a:ext>
            </a:extLst>
          </p:cNvPr>
          <p:cNvSpPr txBox="1"/>
          <p:nvPr/>
        </p:nvSpPr>
        <p:spPr>
          <a:xfrm>
            <a:off x="0" y="4638159"/>
            <a:ext cx="31534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dirty="0" err="1"/>
              <a:t>Join</a:t>
            </a:r>
            <a:r>
              <a:rPr lang="de-DE" sz="3200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19655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EB1E5A5-4FF8-021E-D339-4F1D3EE2627D}"/>
              </a:ext>
            </a:extLst>
          </p:cNvPr>
          <p:cNvSpPr txBox="1"/>
          <p:nvPr/>
        </p:nvSpPr>
        <p:spPr>
          <a:xfrm>
            <a:off x="4244163" y="531627"/>
            <a:ext cx="3703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Enter IP </a:t>
            </a:r>
            <a:r>
              <a:rPr lang="de-DE" sz="3200" dirty="0" err="1"/>
              <a:t>adress</a:t>
            </a:r>
            <a:endParaRPr lang="de-DE" sz="3200" dirty="0"/>
          </a:p>
        </p:txBody>
      </p:sp>
      <p:sp>
        <p:nvSpPr>
          <p:cNvPr id="3" name="Textfeld 2">
            <a:hlinkClick r:id="rId2" action="ppaction://hlinksldjump"/>
            <a:extLst>
              <a:ext uri="{FF2B5EF4-FFF2-40B4-BE49-F238E27FC236}">
                <a16:creationId xmlns:a16="http://schemas.microsoft.com/office/drawing/2014/main" id="{6D1C911C-2B0D-65A5-980B-33C26F0F2825}"/>
              </a:ext>
            </a:extLst>
          </p:cNvPr>
          <p:cNvSpPr txBox="1"/>
          <p:nvPr/>
        </p:nvSpPr>
        <p:spPr>
          <a:xfrm>
            <a:off x="8468832" y="5749261"/>
            <a:ext cx="31534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dirty="0" err="1"/>
              <a:t>Join</a:t>
            </a:r>
            <a:r>
              <a:rPr lang="de-DE" sz="3200" dirty="0"/>
              <a:t> Server</a:t>
            </a:r>
          </a:p>
        </p:txBody>
      </p:sp>
      <p:sp>
        <p:nvSpPr>
          <p:cNvPr id="4" name="Textfeld 3">
            <a:hlinkClick r:id="rId3" action="ppaction://hlinksldjump"/>
            <a:extLst>
              <a:ext uri="{FF2B5EF4-FFF2-40B4-BE49-F238E27FC236}">
                <a16:creationId xmlns:a16="http://schemas.microsoft.com/office/drawing/2014/main" id="{4B6A5218-A1D0-8AAF-F2BA-D8D1F99EFAD8}"/>
              </a:ext>
            </a:extLst>
          </p:cNvPr>
          <p:cNvSpPr txBox="1"/>
          <p:nvPr/>
        </p:nvSpPr>
        <p:spPr>
          <a:xfrm>
            <a:off x="569699" y="5749261"/>
            <a:ext cx="31534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0223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FA99D-59F3-B4E0-C9ED-72CD3FCF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C68036A-3BE0-3674-6568-378B99E5ADEF}"/>
              </a:ext>
            </a:extLst>
          </p:cNvPr>
          <p:cNvSpPr/>
          <p:nvPr/>
        </p:nvSpPr>
        <p:spPr>
          <a:xfrm>
            <a:off x="786809" y="656560"/>
            <a:ext cx="5061098" cy="5544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Spieler Liste</a:t>
            </a:r>
          </a:p>
        </p:txBody>
      </p:sp>
      <p:sp>
        <p:nvSpPr>
          <p:cNvPr id="4" name="Textfeld 3">
            <a:hlinkClick r:id="rId2" action="ppaction://hlinksldjump"/>
            <a:extLst>
              <a:ext uri="{FF2B5EF4-FFF2-40B4-BE49-F238E27FC236}">
                <a16:creationId xmlns:a16="http://schemas.microsoft.com/office/drawing/2014/main" id="{65C5734B-1078-61DC-9225-C2D817C99667}"/>
              </a:ext>
            </a:extLst>
          </p:cNvPr>
          <p:cNvSpPr txBox="1"/>
          <p:nvPr/>
        </p:nvSpPr>
        <p:spPr>
          <a:xfrm>
            <a:off x="7676708" y="5909051"/>
            <a:ext cx="2583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/>
              <a:t>Leave</a:t>
            </a:r>
            <a:r>
              <a:rPr lang="de-DE" sz="32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14526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hlinkClick r:id="rId2" action="ppaction://hlinksldjump"/>
            <a:extLst>
              <a:ext uri="{FF2B5EF4-FFF2-40B4-BE49-F238E27FC236}">
                <a16:creationId xmlns:a16="http://schemas.microsoft.com/office/drawing/2014/main" id="{BA0FA87C-5C46-97FD-576D-0040CFD029B1}"/>
              </a:ext>
            </a:extLst>
          </p:cNvPr>
          <p:cNvSpPr txBox="1"/>
          <p:nvPr/>
        </p:nvSpPr>
        <p:spPr>
          <a:xfrm>
            <a:off x="7676708" y="4385930"/>
            <a:ext cx="2583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Open Server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C846FD-4196-37F8-C86E-0A2459EC3225}"/>
              </a:ext>
            </a:extLst>
          </p:cNvPr>
          <p:cNvSpPr/>
          <p:nvPr/>
        </p:nvSpPr>
        <p:spPr>
          <a:xfrm>
            <a:off x="786809" y="656560"/>
            <a:ext cx="5061098" cy="5544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 Settings</a:t>
            </a:r>
            <a:br>
              <a:rPr lang="de-DE" dirty="0"/>
            </a:br>
            <a:r>
              <a:rPr lang="de-DE" dirty="0"/>
              <a:t>- Max Players (Slider 2-4)</a:t>
            </a:r>
          </a:p>
          <a:p>
            <a:pPr algn="ctr"/>
            <a:r>
              <a:rPr lang="de-DE" dirty="0"/>
              <a:t>- Points </a:t>
            </a:r>
            <a:r>
              <a:rPr lang="de-DE" dirty="0" err="1"/>
              <a:t>to</a:t>
            </a:r>
            <a:r>
              <a:rPr lang="de-DE" dirty="0"/>
              <a:t> finish (Input Text)</a:t>
            </a:r>
          </a:p>
        </p:txBody>
      </p:sp>
      <p:sp>
        <p:nvSpPr>
          <p:cNvPr id="4" name="Textfeld 3">
            <a:hlinkClick r:id="rId3" action="ppaction://hlinksldjump"/>
            <a:extLst>
              <a:ext uri="{FF2B5EF4-FFF2-40B4-BE49-F238E27FC236}">
                <a16:creationId xmlns:a16="http://schemas.microsoft.com/office/drawing/2014/main" id="{C8751949-986C-F5F7-4279-AFAE12BB0564}"/>
              </a:ext>
            </a:extLst>
          </p:cNvPr>
          <p:cNvSpPr txBox="1"/>
          <p:nvPr/>
        </p:nvSpPr>
        <p:spPr>
          <a:xfrm>
            <a:off x="7106949" y="5616664"/>
            <a:ext cx="31534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3770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5EE795A-FFC6-C32C-039C-821AB9ADCD60}"/>
              </a:ext>
            </a:extLst>
          </p:cNvPr>
          <p:cNvSpPr/>
          <p:nvPr/>
        </p:nvSpPr>
        <p:spPr>
          <a:xfrm>
            <a:off x="786809" y="656560"/>
            <a:ext cx="5061098" cy="5544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Spieler Liste</a:t>
            </a:r>
          </a:p>
        </p:txBody>
      </p:sp>
      <p:sp>
        <p:nvSpPr>
          <p:cNvPr id="3" name="Textfeld 2">
            <a:hlinkClick r:id="rId2" action="ppaction://hlinksldjump"/>
            <a:extLst>
              <a:ext uri="{FF2B5EF4-FFF2-40B4-BE49-F238E27FC236}">
                <a16:creationId xmlns:a16="http://schemas.microsoft.com/office/drawing/2014/main" id="{32CC140B-E9C8-3339-F1E4-B805D9EF7E50}"/>
              </a:ext>
            </a:extLst>
          </p:cNvPr>
          <p:cNvSpPr txBox="1"/>
          <p:nvPr/>
        </p:nvSpPr>
        <p:spPr>
          <a:xfrm>
            <a:off x="7676708" y="4385930"/>
            <a:ext cx="2583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Start Game</a:t>
            </a:r>
          </a:p>
        </p:txBody>
      </p:sp>
      <p:sp>
        <p:nvSpPr>
          <p:cNvPr id="4" name="Textfeld 3">
            <a:hlinkClick r:id="rId3" action="ppaction://hlinksldjump"/>
            <a:extLst>
              <a:ext uri="{FF2B5EF4-FFF2-40B4-BE49-F238E27FC236}">
                <a16:creationId xmlns:a16="http://schemas.microsoft.com/office/drawing/2014/main" id="{B6742D8E-A08B-FE7F-0691-E79345A001F1}"/>
              </a:ext>
            </a:extLst>
          </p:cNvPr>
          <p:cNvSpPr txBox="1"/>
          <p:nvPr/>
        </p:nvSpPr>
        <p:spPr>
          <a:xfrm>
            <a:off x="7676708" y="5909051"/>
            <a:ext cx="2583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Close Server</a:t>
            </a:r>
          </a:p>
        </p:txBody>
      </p:sp>
    </p:spTree>
    <p:extLst>
      <p:ext uri="{BB962C8B-B14F-4D97-AF65-F5344CB8AC3E}">
        <p14:creationId xmlns:p14="http://schemas.microsoft.com/office/powerpoint/2010/main" val="2646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5E4A69-D023-97B9-1648-D9D58D22F973}"/>
              </a:ext>
            </a:extLst>
          </p:cNvPr>
          <p:cNvSpPr txBox="1"/>
          <p:nvPr/>
        </p:nvSpPr>
        <p:spPr>
          <a:xfrm>
            <a:off x="2514600" y="2875002"/>
            <a:ext cx="5364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99574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Teddy HD</dc:creator>
  <cp:lastModifiedBy>Teddy HD</cp:lastModifiedBy>
  <cp:revision>1</cp:revision>
  <dcterms:created xsi:type="dcterms:W3CDTF">2025-05-22T07:40:12Z</dcterms:created>
  <dcterms:modified xsi:type="dcterms:W3CDTF">2025-05-22T09:09:17Z</dcterms:modified>
</cp:coreProperties>
</file>