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2B1"/>
    <a:srgbClr val="DBDBDB"/>
    <a:srgbClr val="333300"/>
    <a:srgbClr val="80808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>
        <p:scale>
          <a:sx n="242" d="100"/>
          <a:sy n="242" d="100"/>
        </p:scale>
        <p:origin x="-3540" y="-19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7B591-E84D-4C0F-A369-DBF5A05B5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911D1B-D694-427D-9768-7AAE7EA04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146D9E-07F0-41ED-9C0E-6BAEE8188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3A80-97F8-45CC-A7A4-0074768FD698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6975F-559A-4E7A-A550-EC23CAB94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A29E76-1839-4D30-8F04-7F75E67ED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7F1-16A9-4169-BB8A-64F37326A8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26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D7D313-7306-426D-AC85-EA4EE010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4BBF91-2957-4BD2-8798-28DD88DAB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32A76E-2B94-4C91-8F24-5EF1EC90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3A80-97F8-45CC-A7A4-0074768FD698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4A21C-A2EB-414D-976A-65C60B75E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AAA370-407A-4349-876A-C07CA601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7F1-16A9-4169-BB8A-64F37326A8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00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04B92E2-5497-4376-8FBE-16029F8AF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84DA4D-FAD9-4B65-9BFC-6730FF531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7F5CAE-A2F4-408C-9A44-F2EACC99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3A80-97F8-45CC-A7A4-0074768FD698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10CA48-8217-41D6-99B6-BB1E3743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39EEF2-A221-4D0C-99D8-734C4A44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7F1-16A9-4169-BB8A-64F37326A8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0345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2E956-653D-4FF4-873C-7B4D2987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7FD1D0-9E72-4E43-8DF8-A4B8AD160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1B1749-189C-4A49-8825-BE360581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3A80-97F8-45CC-A7A4-0074768FD698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FAD4D-C964-44AB-8107-92B541A5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214F7-653E-4AF7-BAAC-DDDAE394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7F1-16A9-4169-BB8A-64F37326A8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25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3E8945-6637-4C85-A70A-D0F76FFE0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AD26D3-CEAC-4C2E-BEB0-6B92780D5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83E542-DE7E-4138-A707-DD6454270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3A80-97F8-45CC-A7A4-0074768FD698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1C669C-BE9C-4CEA-AA72-4B6C999BB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B479BC-9081-45DE-9039-56CA4690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7F1-16A9-4169-BB8A-64F37326A8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10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210A3-EF48-4D9D-AE39-4D20EACB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85DEAA-3FB4-40DE-8664-182C7F387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525C70-3AEC-4DC3-870F-C650820F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767282-AC14-43DE-9486-AA5F7D40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3A80-97F8-45CC-A7A4-0074768FD698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EFAFD0-DCC3-4AA2-A496-2F15CBFD7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FD3E8B-9F14-4D78-AB5B-ADDAA273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7F1-16A9-4169-BB8A-64F37326A8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40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07506-70A7-48DC-B709-73EACB7D5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E9178F-F529-4857-A098-67C14CF02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10A3A7-F5C3-40A0-8751-A5B47AF06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B1922B3-B4DC-4E9A-86D8-0C2685958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8D16AB-1578-4AE6-B81A-65499D4E7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2F949B5-568B-4E0A-842A-1953BDBF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3A80-97F8-45CC-A7A4-0074768FD698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BB9D00-5B85-421D-BE63-6AAC78FF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38602C9-9219-4DB3-9FF7-E144E589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7F1-16A9-4169-BB8A-64F37326A8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4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F3242-BB02-4C44-A4E1-2FAFBE046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CB6048D-C776-4196-968C-CA7116CD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3A80-97F8-45CC-A7A4-0074768FD698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CC5C09-8A94-4503-9F9E-06EBB877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0E1784-B861-4D1B-B93D-1ED44268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7F1-16A9-4169-BB8A-64F37326A8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72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F7A9EB7-F614-4E0A-8DAD-F63A116FD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3A80-97F8-45CC-A7A4-0074768FD698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051F46-1CCD-4FDE-9AC3-8945F1909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9B6AD3-36D7-4398-B17E-079A84927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7F1-16A9-4169-BB8A-64F37326A8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73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B4FB6-61C5-49C5-9783-852CDA17E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92CAD6-DC6E-4F6B-A537-AC3161799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24DD50-7A91-4D65-8A13-016E7420D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0F7B68-19A8-45FA-8D78-05ECE19E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3A80-97F8-45CC-A7A4-0074768FD698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0E7120-9BBB-4E95-BD62-4C10E0F8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C171A2-0AA3-4823-89EF-A7F83AA6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7F1-16A9-4169-BB8A-64F37326A8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518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935C8-A872-4FDE-85A8-E753784F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97CE7B7-BF26-416E-9ED5-A8B0AB7CA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EB10F1-4D74-4EA4-84D8-B73CC87B2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410F67-1D76-4D31-94EA-26016B33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3A80-97F8-45CC-A7A4-0074768FD698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9A2EBF-AE03-4C45-AFE0-20A1B55C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511B09-4F9C-490E-B9BF-35E6E9E1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7F1-16A9-4169-BB8A-64F37326A8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03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D48F94-9D28-4B51-B189-D46583D6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847F57-4F6A-4A45-A4D3-E0B91FF33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4E3DFA-BB47-476B-BF87-904754F5F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73A80-97F8-45CC-A7A4-0074768FD698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4B4836-D86E-43EC-BAC3-047570A72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528A6A-44CF-4E08-A633-86EEB61FC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567F1-16A9-4169-BB8A-64F37326A8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86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A86EBC99-40CD-4003-8210-F76EE4909569}"/>
              </a:ext>
            </a:extLst>
          </p:cNvPr>
          <p:cNvSpPr/>
          <p:nvPr/>
        </p:nvSpPr>
        <p:spPr>
          <a:xfrm rot="16200000">
            <a:off x="4198795" y="3853730"/>
            <a:ext cx="3794414" cy="91872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A05A9C6-9963-4774-B4CE-15A84389C93B}"/>
              </a:ext>
            </a:extLst>
          </p:cNvPr>
          <p:cNvSpPr/>
          <p:nvPr/>
        </p:nvSpPr>
        <p:spPr>
          <a:xfrm>
            <a:off x="2672888" y="829490"/>
            <a:ext cx="6846224" cy="3823559"/>
          </a:xfrm>
          <a:prstGeom prst="rect">
            <a:avLst/>
          </a:prstGeom>
          <a:solidFill>
            <a:srgbClr val="DBDBDB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D5494DA-AF5C-4071-A86D-93AD5CDEDD65}"/>
              </a:ext>
            </a:extLst>
          </p:cNvPr>
          <p:cNvSpPr/>
          <p:nvPr/>
        </p:nvSpPr>
        <p:spPr>
          <a:xfrm>
            <a:off x="4198793" y="5946197"/>
            <a:ext cx="3794414" cy="4312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7A162FF-C8EA-4256-9829-F65A32BF8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601" y="953955"/>
            <a:ext cx="2964097" cy="289711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C3D1D75-742D-4B45-8923-44E696041673}"/>
              </a:ext>
            </a:extLst>
          </p:cNvPr>
          <p:cNvSpPr txBox="1"/>
          <p:nvPr/>
        </p:nvSpPr>
        <p:spPr>
          <a:xfrm>
            <a:off x="5314951" y="869593"/>
            <a:ext cx="4142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No Content available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DDA2A89-72F7-4C76-B6CF-DF8C4010DBCE}"/>
              </a:ext>
            </a:extLst>
          </p:cNvPr>
          <p:cNvSpPr txBox="1"/>
          <p:nvPr/>
        </p:nvSpPr>
        <p:spPr>
          <a:xfrm>
            <a:off x="5314951" y="1377668"/>
            <a:ext cx="3821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Kein Anzeige verfügbar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895DAB4-882A-47A9-A8B4-D9D87DAE5BB5}"/>
              </a:ext>
            </a:extLst>
          </p:cNvPr>
          <p:cNvSpPr txBox="1"/>
          <p:nvPr/>
        </p:nvSpPr>
        <p:spPr>
          <a:xfrm>
            <a:off x="99246" y="6031283"/>
            <a:ext cx="3794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Displayed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80C1595-0CDD-4CD1-A9E0-6345A437E917}"/>
              </a:ext>
            </a:extLst>
          </p:cNvPr>
          <p:cNvSpPr txBox="1"/>
          <p:nvPr/>
        </p:nvSpPr>
        <p:spPr>
          <a:xfrm>
            <a:off x="2734109" y="4190235"/>
            <a:ext cx="382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Warte auf Server...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3B7F888-C6A4-416D-A113-D2ADE527E579}"/>
              </a:ext>
            </a:extLst>
          </p:cNvPr>
          <p:cNvSpPr txBox="1"/>
          <p:nvPr/>
        </p:nvSpPr>
        <p:spPr>
          <a:xfrm>
            <a:off x="2734109" y="3808484"/>
            <a:ext cx="3821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Waiting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server</a:t>
            </a:r>
            <a:r>
              <a:rPr lang="de-DE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7120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4E04D72C-3F0A-49EE-B197-F6950A308264}"/>
              </a:ext>
            </a:extLst>
          </p:cNvPr>
          <p:cNvGrpSpPr/>
          <p:nvPr/>
        </p:nvGrpSpPr>
        <p:grpSpPr>
          <a:xfrm rot="16200000">
            <a:off x="2849797" y="236184"/>
            <a:ext cx="6120000" cy="6120000"/>
            <a:chOff x="2849797" y="236184"/>
            <a:chExt cx="6120000" cy="6120000"/>
          </a:xfrm>
        </p:grpSpPr>
        <p:sp>
          <p:nvSpPr>
            <p:cNvPr id="32" name="Rechteck: abgerundete Ecken 31">
              <a:extLst>
                <a:ext uri="{FF2B5EF4-FFF2-40B4-BE49-F238E27FC236}">
                  <a16:creationId xmlns:a16="http://schemas.microsoft.com/office/drawing/2014/main" id="{C5743B59-D4F2-4BC9-902B-2ED5BB33379E}"/>
                </a:ext>
              </a:extLst>
            </p:cNvPr>
            <p:cNvSpPr/>
            <p:nvPr/>
          </p:nvSpPr>
          <p:spPr>
            <a:xfrm>
              <a:off x="2849797" y="236184"/>
              <a:ext cx="6120000" cy="6120000"/>
            </a:xfrm>
            <a:prstGeom prst="roundRect">
              <a:avLst/>
            </a:prstGeom>
            <a:solidFill>
              <a:srgbClr val="FE92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859B163-2E3A-406B-B7A3-FFA4E7C716EC}"/>
                </a:ext>
              </a:extLst>
            </p:cNvPr>
            <p:cNvSpPr/>
            <p:nvPr/>
          </p:nvSpPr>
          <p:spPr>
            <a:xfrm>
              <a:off x="5666479" y="3583666"/>
              <a:ext cx="393122" cy="13570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lussdiagramm: Prozess 5">
              <a:extLst>
                <a:ext uri="{FF2B5EF4-FFF2-40B4-BE49-F238E27FC236}">
                  <a16:creationId xmlns:a16="http://schemas.microsoft.com/office/drawing/2014/main" id="{5F616022-8621-4BAD-A3C5-ABAB120F1F59}"/>
                </a:ext>
              </a:extLst>
            </p:cNvPr>
            <p:cNvSpPr/>
            <p:nvPr/>
          </p:nvSpPr>
          <p:spPr>
            <a:xfrm>
              <a:off x="3245690" y="1220932"/>
              <a:ext cx="5212448" cy="367308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1053 h 11053"/>
                <a:gd name="connsiteX1" fmla="*/ 10000 w 10000"/>
                <a:gd name="connsiteY1" fmla="*/ 1053 h 11053"/>
                <a:gd name="connsiteX2" fmla="*/ 10000 w 10000"/>
                <a:gd name="connsiteY2" fmla="*/ 11053 h 11053"/>
                <a:gd name="connsiteX3" fmla="*/ 0 w 10000"/>
                <a:gd name="connsiteY3" fmla="*/ 11053 h 11053"/>
                <a:gd name="connsiteX4" fmla="*/ 0 w 10000"/>
                <a:gd name="connsiteY4" fmla="*/ 1053 h 11053"/>
                <a:gd name="connsiteX0" fmla="*/ 0 w 10000"/>
                <a:gd name="connsiteY0" fmla="*/ 1053 h 11053"/>
                <a:gd name="connsiteX1" fmla="*/ 10000 w 10000"/>
                <a:gd name="connsiteY1" fmla="*/ 1053 h 11053"/>
                <a:gd name="connsiteX2" fmla="*/ 10000 w 10000"/>
                <a:gd name="connsiteY2" fmla="*/ 11053 h 11053"/>
                <a:gd name="connsiteX3" fmla="*/ 0 w 10000"/>
                <a:gd name="connsiteY3" fmla="*/ 11053 h 11053"/>
                <a:gd name="connsiteX4" fmla="*/ 0 w 10000"/>
                <a:gd name="connsiteY4" fmla="*/ 1053 h 11053"/>
                <a:gd name="connsiteX0" fmla="*/ 0 w 10000"/>
                <a:gd name="connsiteY0" fmla="*/ 1765 h 11765"/>
                <a:gd name="connsiteX1" fmla="*/ 10000 w 10000"/>
                <a:gd name="connsiteY1" fmla="*/ 1765 h 11765"/>
                <a:gd name="connsiteX2" fmla="*/ 10000 w 10000"/>
                <a:gd name="connsiteY2" fmla="*/ 11765 h 11765"/>
                <a:gd name="connsiteX3" fmla="*/ 0 w 10000"/>
                <a:gd name="connsiteY3" fmla="*/ 11765 h 11765"/>
                <a:gd name="connsiteX4" fmla="*/ 0 w 10000"/>
                <a:gd name="connsiteY4" fmla="*/ 1765 h 11765"/>
                <a:gd name="connsiteX0" fmla="*/ 0 w 10000"/>
                <a:gd name="connsiteY0" fmla="*/ 1765 h 11765"/>
                <a:gd name="connsiteX1" fmla="*/ 10000 w 10000"/>
                <a:gd name="connsiteY1" fmla="*/ 1765 h 11765"/>
                <a:gd name="connsiteX2" fmla="*/ 10000 w 10000"/>
                <a:gd name="connsiteY2" fmla="*/ 11765 h 11765"/>
                <a:gd name="connsiteX3" fmla="*/ 0 w 10000"/>
                <a:gd name="connsiteY3" fmla="*/ 11765 h 11765"/>
                <a:gd name="connsiteX4" fmla="*/ 0 w 10000"/>
                <a:gd name="connsiteY4" fmla="*/ 1765 h 11765"/>
                <a:gd name="connsiteX0" fmla="*/ 0 w 10000"/>
                <a:gd name="connsiteY0" fmla="*/ 1765 h 11765"/>
                <a:gd name="connsiteX1" fmla="*/ 10000 w 10000"/>
                <a:gd name="connsiteY1" fmla="*/ 1765 h 11765"/>
                <a:gd name="connsiteX2" fmla="*/ 10000 w 10000"/>
                <a:gd name="connsiteY2" fmla="*/ 11765 h 11765"/>
                <a:gd name="connsiteX3" fmla="*/ 0 w 10000"/>
                <a:gd name="connsiteY3" fmla="*/ 11765 h 11765"/>
                <a:gd name="connsiteX4" fmla="*/ 0 w 10000"/>
                <a:gd name="connsiteY4" fmla="*/ 1765 h 11765"/>
                <a:gd name="connsiteX0" fmla="*/ 0 w 10000"/>
                <a:gd name="connsiteY0" fmla="*/ 1765 h 11765"/>
                <a:gd name="connsiteX1" fmla="*/ 10000 w 10000"/>
                <a:gd name="connsiteY1" fmla="*/ 1765 h 11765"/>
                <a:gd name="connsiteX2" fmla="*/ 10000 w 10000"/>
                <a:gd name="connsiteY2" fmla="*/ 11765 h 11765"/>
                <a:gd name="connsiteX3" fmla="*/ 0 w 10000"/>
                <a:gd name="connsiteY3" fmla="*/ 11765 h 11765"/>
                <a:gd name="connsiteX4" fmla="*/ 0 w 10000"/>
                <a:gd name="connsiteY4" fmla="*/ 1765 h 11765"/>
                <a:gd name="connsiteX0" fmla="*/ 0 w 10000"/>
                <a:gd name="connsiteY0" fmla="*/ 1765 h 11765"/>
                <a:gd name="connsiteX1" fmla="*/ 10000 w 10000"/>
                <a:gd name="connsiteY1" fmla="*/ 1765 h 11765"/>
                <a:gd name="connsiteX2" fmla="*/ 10000 w 10000"/>
                <a:gd name="connsiteY2" fmla="*/ 11765 h 11765"/>
                <a:gd name="connsiteX3" fmla="*/ 0 w 10000"/>
                <a:gd name="connsiteY3" fmla="*/ 11765 h 11765"/>
                <a:gd name="connsiteX4" fmla="*/ 0 w 10000"/>
                <a:gd name="connsiteY4" fmla="*/ 1765 h 11765"/>
                <a:gd name="connsiteX0" fmla="*/ 0 w 10000"/>
                <a:gd name="connsiteY0" fmla="*/ 1765 h 11765"/>
                <a:gd name="connsiteX1" fmla="*/ 10000 w 10000"/>
                <a:gd name="connsiteY1" fmla="*/ 1765 h 11765"/>
                <a:gd name="connsiteX2" fmla="*/ 10000 w 10000"/>
                <a:gd name="connsiteY2" fmla="*/ 11765 h 11765"/>
                <a:gd name="connsiteX3" fmla="*/ 0 w 10000"/>
                <a:gd name="connsiteY3" fmla="*/ 11765 h 11765"/>
                <a:gd name="connsiteX4" fmla="*/ 0 w 10000"/>
                <a:gd name="connsiteY4" fmla="*/ 1765 h 11765"/>
                <a:gd name="connsiteX0" fmla="*/ 0 w 10000"/>
                <a:gd name="connsiteY0" fmla="*/ 1765 h 11765"/>
                <a:gd name="connsiteX1" fmla="*/ 10000 w 10000"/>
                <a:gd name="connsiteY1" fmla="*/ 1765 h 11765"/>
                <a:gd name="connsiteX2" fmla="*/ 10000 w 10000"/>
                <a:gd name="connsiteY2" fmla="*/ 11765 h 11765"/>
                <a:gd name="connsiteX3" fmla="*/ 0 w 10000"/>
                <a:gd name="connsiteY3" fmla="*/ 11765 h 11765"/>
                <a:gd name="connsiteX4" fmla="*/ 0 w 10000"/>
                <a:gd name="connsiteY4" fmla="*/ 1765 h 11765"/>
                <a:gd name="connsiteX0" fmla="*/ 0 w 10000"/>
                <a:gd name="connsiteY0" fmla="*/ 1765 h 11765"/>
                <a:gd name="connsiteX1" fmla="*/ 10000 w 10000"/>
                <a:gd name="connsiteY1" fmla="*/ 1765 h 11765"/>
                <a:gd name="connsiteX2" fmla="*/ 10000 w 10000"/>
                <a:gd name="connsiteY2" fmla="*/ 11765 h 11765"/>
                <a:gd name="connsiteX3" fmla="*/ 0 w 10000"/>
                <a:gd name="connsiteY3" fmla="*/ 11765 h 11765"/>
                <a:gd name="connsiteX4" fmla="*/ 0 w 10000"/>
                <a:gd name="connsiteY4" fmla="*/ 1765 h 11765"/>
                <a:gd name="connsiteX0" fmla="*/ 0 w 10030"/>
                <a:gd name="connsiteY0" fmla="*/ 1765 h 13940"/>
                <a:gd name="connsiteX1" fmla="*/ 10000 w 10030"/>
                <a:gd name="connsiteY1" fmla="*/ 1765 h 13940"/>
                <a:gd name="connsiteX2" fmla="*/ 10030 w 10030"/>
                <a:gd name="connsiteY2" fmla="*/ 13940 h 13940"/>
                <a:gd name="connsiteX3" fmla="*/ 0 w 10030"/>
                <a:gd name="connsiteY3" fmla="*/ 11765 h 13940"/>
                <a:gd name="connsiteX4" fmla="*/ 0 w 10030"/>
                <a:gd name="connsiteY4" fmla="*/ 1765 h 13940"/>
                <a:gd name="connsiteX0" fmla="*/ 0 w 10030"/>
                <a:gd name="connsiteY0" fmla="*/ 1765 h 14086"/>
                <a:gd name="connsiteX1" fmla="*/ 10000 w 10030"/>
                <a:gd name="connsiteY1" fmla="*/ 1765 h 14086"/>
                <a:gd name="connsiteX2" fmla="*/ 10030 w 10030"/>
                <a:gd name="connsiteY2" fmla="*/ 13940 h 14086"/>
                <a:gd name="connsiteX3" fmla="*/ 0 w 10030"/>
                <a:gd name="connsiteY3" fmla="*/ 14086 h 14086"/>
                <a:gd name="connsiteX4" fmla="*/ 0 w 10030"/>
                <a:gd name="connsiteY4" fmla="*/ 1765 h 14086"/>
                <a:gd name="connsiteX0" fmla="*/ 0 w 10030"/>
                <a:gd name="connsiteY0" fmla="*/ 1765 h 14086"/>
                <a:gd name="connsiteX1" fmla="*/ 10000 w 10030"/>
                <a:gd name="connsiteY1" fmla="*/ 1765 h 14086"/>
                <a:gd name="connsiteX2" fmla="*/ 10030 w 10030"/>
                <a:gd name="connsiteY2" fmla="*/ 13940 h 14086"/>
                <a:gd name="connsiteX3" fmla="*/ 0 w 10030"/>
                <a:gd name="connsiteY3" fmla="*/ 14086 h 14086"/>
                <a:gd name="connsiteX4" fmla="*/ 0 w 10030"/>
                <a:gd name="connsiteY4" fmla="*/ 1765 h 14086"/>
                <a:gd name="connsiteX0" fmla="*/ 0 w 10030"/>
                <a:gd name="connsiteY0" fmla="*/ 1765 h 14086"/>
                <a:gd name="connsiteX1" fmla="*/ 10000 w 10030"/>
                <a:gd name="connsiteY1" fmla="*/ 1765 h 14086"/>
                <a:gd name="connsiteX2" fmla="*/ 10030 w 10030"/>
                <a:gd name="connsiteY2" fmla="*/ 13940 h 14086"/>
                <a:gd name="connsiteX3" fmla="*/ 0 w 10030"/>
                <a:gd name="connsiteY3" fmla="*/ 14086 h 14086"/>
                <a:gd name="connsiteX4" fmla="*/ 0 w 10030"/>
                <a:gd name="connsiteY4" fmla="*/ 1765 h 14086"/>
                <a:gd name="connsiteX0" fmla="*/ 0 w 10030"/>
                <a:gd name="connsiteY0" fmla="*/ 1765 h 14086"/>
                <a:gd name="connsiteX1" fmla="*/ 10000 w 10030"/>
                <a:gd name="connsiteY1" fmla="*/ 1765 h 14086"/>
                <a:gd name="connsiteX2" fmla="*/ 10030 w 10030"/>
                <a:gd name="connsiteY2" fmla="*/ 13940 h 14086"/>
                <a:gd name="connsiteX3" fmla="*/ 0 w 10030"/>
                <a:gd name="connsiteY3" fmla="*/ 14086 h 14086"/>
                <a:gd name="connsiteX4" fmla="*/ 0 w 10030"/>
                <a:gd name="connsiteY4" fmla="*/ 1765 h 14086"/>
                <a:gd name="connsiteX0" fmla="*/ 0 w 10030"/>
                <a:gd name="connsiteY0" fmla="*/ 1765 h 14086"/>
                <a:gd name="connsiteX1" fmla="*/ 10000 w 10030"/>
                <a:gd name="connsiteY1" fmla="*/ 1765 h 14086"/>
                <a:gd name="connsiteX2" fmla="*/ 10030 w 10030"/>
                <a:gd name="connsiteY2" fmla="*/ 13940 h 14086"/>
                <a:gd name="connsiteX3" fmla="*/ 0 w 10030"/>
                <a:gd name="connsiteY3" fmla="*/ 14086 h 14086"/>
                <a:gd name="connsiteX4" fmla="*/ 0 w 10030"/>
                <a:gd name="connsiteY4" fmla="*/ 1765 h 14086"/>
                <a:gd name="connsiteX0" fmla="*/ 0 w 10030"/>
                <a:gd name="connsiteY0" fmla="*/ 1765 h 14086"/>
                <a:gd name="connsiteX1" fmla="*/ 10000 w 10030"/>
                <a:gd name="connsiteY1" fmla="*/ 1765 h 14086"/>
                <a:gd name="connsiteX2" fmla="*/ 10030 w 10030"/>
                <a:gd name="connsiteY2" fmla="*/ 13940 h 14086"/>
                <a:gd name="connsiteX3" fmla="*/ 0 w 10030"/>
                <a:gd name="connsiteY3" fmla="*/ 14086 h 14086"/>
                <a:gd name="connsiteX4" fmla="*/ 0 w 10030"/>
                <a:gd name="connsiteY4" fmla="*/ 1765 h 14086"/>
                <a:gd name="connsiteX0" fmla="*/ 0 w 10030"/>
                <a:gd name="connsiteY0" fmla="*/ 1765 h 13940"/>
                <a:gd name="connsiteX1" fmla="*/ 10000 w 10030"/>
                <a:gd name="connsiteY1" fmla="*/ 1765 h 13940"/>
                <a:gd name="connsiteX2" fmla="*/ 10030 w 10030"/>
                <a:gd name="connsiteY2" fmla="*/ 13940 h 13940"/>
                <a:gd name="connsiteX3" fmla="*/ 70 w 10030"/>
                <a:gd name="connsiteY3" fmla="*/ 13940 h 13940"/>
                <a:gd name="connsiteX4" fmla="*/ 0 w 10030"/>
                <a:gd name="connsiteY4" fmla="*/ 1765 h 13940"/>
                <a:gd name="connsiteX0" fmla="*/ 43 w 10073"/>
                <a:gd name="connsiteY0" fmla="*/ 1765 h 13940"/>
                <a:gd name="connsiteX1" fmla="*/ 10043 w 10073"/>
                <a:gd name="connsiteY1" fmla="*/ 1765 h 13940"/>
                <a:gd name="connsiteX2" fmla="*/ 10073 w 10073"/>
                <a:gd name="connsiteY2" fmla="*/ 13940 h 13940"/>
                <a:gd name="connsiteX3" fmla="*/ 3 w 10073"/>
                <a:gd name="connsiteY3" fmla="*/ 13891 h 13940"/>
                <a:gd name="connsiteX4" fmla="*/ 43 w 10073"/>
                <a:gd name="connsiteY4" fmla="*/ 1765 h 13940"/>
                <a:gd name="connsiteX0" fmla="*/ 43 w 10073"/>
                <a:gd name="connsiteY0" fmla="*/ 1765 h 13940"/>
                <a:gd name="connsiteX1" fmla="*/ 10043 w 10073"/>
                <a:gd name="connsiteY1" fmla="*/ 1765 h 13940"/>
                <a:gd name="connsiteX2" fmla="*/ 10073 w 10073"/>
                <a:gd name="connsiteY2" fmla="*/ 13940 h 13940"/>
                <a:gd name="connsiteX3" fmla="*/ 3 w 10073"/>
                <a:gd name="connsiteY3" fmla="*/ 13891 h 13940"/>
                <a:gd name="connsiteX4" fmla="*/ 43 w 10073"/>
                <a:gd name="connsiteY4" fmla="*/ 1765 h 13940"/>
                <a:gd name="connsiteX0" fmla="*/ 43 w 10073"/>
                <a:gd name="connsiteY0" fmla="*/ 1765 h 13940"/>
                <a:gd name="connsiteX1" fmla="*/ 10043 w 10073"/>
                <a:gd name="connsiteY1" fmla="*/ 1765 h 13940"/>
                <a:gd name="connsiteX2" fmla="*/ 10073 w 10073"/>
                <a:gd name="connsiteY2" fmla="*/ 13940 h 13940"/>
                <a:gd name="connsiteX3" fmla="*/ 3 w 10073"/>
                <a:gd name="connsiteY3" fmla="*/ 13891 h 13940"/>
                <a:gd name="connsiteX4" fmla="*/ 43 w 10073"/>
                <a:gd name="connsiteY4" fmla="*/ 1765 h 13940"/>
                <a:gd name="connsiteX0" fmla="*/ 43 w 10073"/>
                <a:gd name="connsiteY0" fmla="*/ 1765 h 13940"/>
                <a:gd name="connsiteX1" fmla="*/ 10043 w 10073"/>
                <a:gd name="connsiteY1" fmla="*/ 1765 h 13940"/>
                <a:gd name="connsiteX2" fmla="*/ 10073 w 10073"/>
                <a:gd name="connsiteY2" fmla="*/ 13940 h 13940"/>
                <a:gd name="connsiteX3" fmla="*/ 3 w 10073"/>
                <a:gd name="connsiteY3" fmla="*/ 13891 h 13940"/>
                <a:gd name="connsiteX4" fmla="*/ 43 w 10073"/>
                <a:gd name="connsiteY4" fmla="*/ 1765 h 13940"/>
                <a:gd name="connsiteX0" fmla="*/ 43 w 10073"/>
                <a:gd name="connsiteY0" fmla="*/ 1765 h 13940"/>
                <a:gd name="connsiteX1" fmla="*/ 10043 w 10073"/>
                <a:gd name="connsiteY1" fmla="*/ 1765 h 13940"/>
                <a:gd name="connsiteX2" fmla="*/ 10073 w 10073"/>
                <a:gd name="connsiteY2" fmla="*/ 13940 h 13940"/>
                <a:gd name="connsiteX3" fmla="*/ 3 w 10073"/>
                <a:gd name="connsiteY3" fmla="*/ 13891 h 13940"/>
                <a:gd name="connsiteX4" fmla="*/ 43 w 10073"/>
                <a:gd name="connsiteY4" fmla="*/ 1765 h 13940"/>
                <a:gd name="connsiteX0" fmla="*/ 43 w 10073"/>
                <a:gd name="connsiteY0" fmla="*/ 1765 h 13940"/>
                <a:gd name="connsiteX1" fmla="*/ 10043 w 10073"/>
                <a:gd name="connsiteY1" fmla="*/ 1765 h 13940"/>
                <a:gd name="connsiteX2" fmla="*/ 10073 w 10073"/>
                <a:gd name="connsiteY2" fmla="*/ 13940 h 13940"/>
                <a:gd name="connsiteX3" fmla="*/ 3 w 10073"/>
                <a:gd name="connsiteY3" fmla="*/ 13891 h 13940"/>
                <a:gd name="connsiteX4" fmla="*/ 43 w 10073"/>
                <a:gd name="connsiteY4" fmla="*/ 1765 h 13940"/>
                <a:gd name="connsiteX0" fmla="*/ 43 w 10073"/>
                <a:gd name="connsiteY0" fmla="*/ 1765 h 13940"/>
                <a:gd name="connsiteX1" fmla="*/ 10043 w 10073"/>
                <a:gd name="connsiteY1" fmla="*/ 1765 h 13940"/>
                <a:gd name="connsiteX2" fmla="*/ 10073 w 10073"/>
                <a:gd name="connsiteY2" fmla="*/ 13940 h 13940"/>
                <a:gd name="connsiteX3" fmla="*/ 3 w 10073"/>
                <a:gd name="connsiteY3" fmla="*/ 13891 h 13940"/>
                <a:gd name="connsiteX4" fmla="*/ 43 w 10073"/>
                <a:gd name="connsiteY4" fmla="*/ 1765 h 13940"/>
                <a:gd name="connsiteX0" fmla="*/ 43 w 10073"/>
                <a:gd name="connsiteY0" fmla="*/ 1765 h 13940"/>
                <a:gd name="connsiteX1" fmla="*/ 10043 w 10073"/>
                <a:gd name="connsiteY1" fmla="*/ 1765 h 13940"/>
                <a:gd name="connsiteX2" fmla="*/ 10073 w 10073"/>
                <a:gd name="connsiteY2" fmla="*/ 13940 h 13940"/>
                <a:gd name="connsiteX3" fmla="*/ 3 w 10073"/>
                <a:gd name="connsiteY3" fmla="*/ 13891 h 13940"/>
                <a:gd name="connsiteX4" fmla="*/ 43 w 10073"/>
                <a:gd name="connsiteY4" fmla="*/ 1765 h 13940"/>
                <a:gd name="connsiteX0" fmla="*/ 43 w 10073"/>
                <a:gd name="connsiteY0" fmla="*/ 1765 h 13940"/>
                <a:gd name="connsiteX1" fmla="*/ 10043 w 10073"/>
                <a:gd name="connsiteY1" fmla="*/ 1765 h 13940"/>
                <a:gd name="connsiteX2" fmla="*/ 10073 w 10073"/>
                <a:gd name="connsiteY2" fmla="*/ 13940 h 13940"/>
                <a:gd name="connsiteX3" fmla="*/ 3 w 10073"/>
                <a:gd name="connsiteY3" fmla="*/ 13891 h 13940"/>
                <a:gd name="connsiteX4" fmla="*/ 43 w 10073"/>
                <a:gd name="connsiteY4" fmla="*/ 1765 h 1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3" h="13940">
                  <a:moveTo>
                    <a:pt x="43" y="1765"/>
                  </a:moveTo>
                  <a:cubicBezTo>
                    <a:pt x="5033" y="-605"/>
                    <a:pt x="5043" y="-573"/>
                    <a:pt x="10043" y="1765"/>
                  </a:cubicBezTo>
                  <a:cubicBezTo>
                    <a:pt x="10053" y="5823"/>
                    <a:pt x="10063" y="9882"/>
                    <a:pt x="10073" y="13940"/>
                  </a:cubicBezTo>
                  <a:cubicBezTo>
                    <a:pt x="5043" y="8582"/>
                    <a:pt x="5013" y="8550"/>
                    <a:pt x="3" y="13891"/>
                  </a:cubicBezTo>
                  <a:cubicBezTo>
                    <a:pt x="-20" y="9833"/>
                    <a:pt x="66" y="5823"/>
                    <a:pt x="43" y="1765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0FAA5A25-A74E-47E2-A0FB-9E97BBEEFFD2}"/>
                </a:ext>
              </a:extLst>
            </p:cNvPr>
            <p:cNvSpPr/>
            <p:nvPr/>
          </p:nvSpPr>
          <p:spPr>
            <a:xfrm rot="16200000">
              <a:off x="5666482" y="4027887"/>
              <a:ext cx="393122" cy="20230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9A8F2436-7774-4B37-BA30-A2682E4E6FAC}"/>
                </a:ext>
              </a:extLst>
            </p:cNvPr>
            <p:cNvGrpSpPr/>
            <p:nvPr/>
          </p:nvGrpSpPr>
          <p:grpSpPr>
            <a:xfrm>
              <a:off x="5646694" y="1420586"/>
              <a:ext cx="410440" cy="2240876"/>
              <a:chOff x="5611061" y="1461120"/>
              <a:chExt cx="410440" cy="2240876"/>
            </a:xfrm>
          </p:grpSpPr>
          <p:cxnSp>
            <p:nvCxnSpPr>
              <p:cNvPr id="20" name="Gerade Verbindung mit Pfeil 19">
                <a:extLst>
                  <a:ext uri="{FF2B5EF4-FFF2-40B4-BE49-F238E27FC236}">
                    <a16:creationId xmlns:a16="http://schemas.microsoft.com/office/drawing/2014/main" id="{99F390C7-055E-45D8-B926-F294D5DB65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16281" y="1543050"/>
                <a:ext cx="0" cy="195868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Herz 21">
                <a:extLst>
                  <a:ext uri="{FF2B5EF4-FFF2-40B4-BE49-F238E27FC236}">
                    <a16:creationId xmlns:a16="http://schemas.microsoft.com/office/drawing/2014/main" id="{BB880A68-D308-4231-AFD1-AB2D8FA5DD2B}"/>
                  </a:ext>
                </a:extLst>
              </p:cNvPr>
              <p:cNvSpPr/>
              <p:nvPr/>
            </p:nvSpPr>
            <p:spPr>
              <a:xfrm flipV="1">
                <a:off x="5611061" y="1461120"/>
                <a:ext cx="410440" cy="348096"/>
              </a:xfrm>
              <a:prstGeom prst="hear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60E06E14-1233-4B2A-803B-B56E80D1A4E4}"/>
                  </a:ext>
                </a:extLst>
              </p:cNvPr>
              <p:cNvCxnSpPr/>
              <p:nvPr/>
            </p:nvCxnSpPr>
            <p:spPr>
              <a:xfrm>
                <a:off x="5798096" y="3305410"/>
                <a:ext cx="223405" cy="21820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22BA6036-B852-4409-9C8E-F435877BBE2C}"/>
                  </a:ext>
                </a:extLst>
              </p:cNvPr>
              <p:cNvCxnSpPr/>
              <p:nvPr/>
            </p:nvCxnSpPr>
            <p:spPr>
              <a:xfrm>
                <a:off x="5798095" y="3483787"/>
                <a:ext cx="223405" cy="21820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D50BA88C-DA0A-44F1-8684-289112979E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20585" y="3296184"/>
                <a:ext cx="223405" cy="21820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1182C6BE-757F-42D7-A988-0F7D1E2FE7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20584" y="3474561"/>
                <a:ext cx="223405" cy="21820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70854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Noah P</dc:creator>
  <cp:lastModifiedBy>Noah P</cp:lastModifiedBy>
  <cp:revision>15</cp:revision>
  <dcterms:created xsi:type="dcterms:W3CDTF">2024-06-12T05:55:56Z</dcterms:created>
  <dcterms:modified xsi:type="dcterms:W3CDTF">2024-06-14T17:08:24Z</dcterms:modified>
</cp:coreProperties>
</file>