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30"/>
  </p:normalViewPr>
  <p:slideViewPr>
    <p:cSldViewPr snapToGrid="0" snapToObjects="1">
      <p:cViewPr varScale="1">
        <p:scale>
          <a:sx n="126" d="100"/>
          <a:sy n="126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0328-681F-EC48-BA46-7E15AACE2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6BBDE-5371-1A47-A328-DCB78E0CC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3A8A7-3502-CC42-8449-16F5DE33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B4FF-29E6-934F-B9FF-B3E5699B9D6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2B817-4342-8148-999B-22CDAAB5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D04D-4C6D-0E49-ABE4-98A1D898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B165-F512-034D-BC40-C36F8553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AAE4-58C8-394C-B206-EB7D81E2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0A619-9B0C-8744-96CE-25B4EA62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9D62-CD61-6D4E-B2AE-DF65ECA0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B4FF-29E6-934F-B9FF-B3E5699B9D6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2367-6F36-404B-A0BB-44B7BC0E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7F47-9549-454E-A7CF-5B95BB08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B165-F512-034D-BC40-C36F8553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A02F7-1934-CF4F-A25F-AEE6E2E39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7C02F-790E-AC45-9DB6-95C816EEC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1A0B-AEC1-D443-86D7-BBCD8D46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B4FF-29E6-934F-B9FF-B3E5699B9D6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F5AF-801B-3948-B1C9-8669D4ED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385C-B1F0-424B-AB34-3D6D59C7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B165-F512-034D-BC40-C36F8553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759F-ECE6-274A-B2BF-DC36DDFD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EB07-29D7-C541-B8EC-471BEE37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2493-F320-C24C-AA49-1327AC1A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B4FF-29E6-934F-B9FF-B3E5699B9D6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6F3D-9C4A-C745-85A0-15DD58EC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A7DC-409D-D74C-9F40-02CE3048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B165-F512-034D-BC40-C36F8553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C043-BBAF-7945-ABEA-06B59FF1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F485-D9DA-2246-A524-02D32804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3A37-C54B-4046-93A6-9F9AF37E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B4FF-29E6-934F-B9FF-B3E5699B9D6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6F54-FC64-D243-9F94-49221B48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AEBF-8B28-544C-B4EB-F6509D67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B165-F512-034D-BC40-C36F8553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8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7741-56F8-FC42-AD0C-F84A6191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8018-5D90-B742-93E9-028B47552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526C-E4B2-3A4C-9A2C-680483C07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19338-82B2-0F41-B432-4BABCA9D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B4FF-29E6-934F-B9FF-B3E5699B9D6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86EC3-1BAD-FA4E-8585-B17CC570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71242-EC3B-6440-A9E0-B6F11A90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B165-F512-034D-BC40-C36F8553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1C52-7546-4B46-8DF2-EF8B0113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31F1-B0FF-9E4C-AD95-4467016DA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427E-054F-DF49-964A-47033096C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E7F2B-7D57-1240-B246-5DF7BE250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1DAB8-CCA3-7345-9AF1-38F8DB70C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D29CD-8971-1F4D-9254-F3BF49FC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B4FF-29E6-934F-B9FF-B3E5699B9D6A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87DA9-6F55-FC48-9627-7171C43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1B61C-D584-144C-83A9-5BCF032A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B165-F512-034D-BC40-C36F8553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B05F-7FCF-E942-848C-5AE8C215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24112-F2A1-CD44-A226-F3A0EECD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B4FF-29E6-934F-B9FF-B3E5699B9D6A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64CEC-E2D9-E848-B4FF-BA579D47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1B259-5E8C-2F4C-B532-504D2766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B165-F512-034D-BC40-C36F8553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6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83B2F-B38B-E64F-B393-F1E7E1B0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B4FF-29E6-934F-B9FF-B3E5699B9D6A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D4AD2-33AD-1C41-9C08-0F647462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F06E-21C3-C541-85CF-2CBBE08F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B165-F512-034D-BC40-C36F8553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8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B5BB-9C80-604A-81CF-63D46A9B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8713-FD75-4F46-AA26-B20164FC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F4236-3EC8-294E-9F5F-C003DF98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E119D-D4DB-EE4D-BFF8-0D484969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B4FF-29E6-934F-B9FF-B3E5699B9D6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D4D6-293B-8747-A374-C576D948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051F0-58A6-F14E-863D-F05C4AF7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B165-F512-034D-BC40-C36F8553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3942-23FF-0649-8EA4-C0166135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40F1E-85C1-8E4B-9D9B-F4CC81263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E721F-E448-1E40-9231-8B2EE1E2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DEBCE-C238-204D-9C7D-61210240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B4FF-29E6-934F-B9FF-B3E5699B9D6A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2F88-52EC-7F46-83EB-8D0B1495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D04CB-9109-8344-BACB-15DE7E9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B165-F512-034D-BC40-C36F8553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3FB87-70C8-1148-B786-09FC44E3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3F68D-9209-2C49-B697-1DBE55C7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9C5E-C8F6-8D46-AAB7-76E13A6DA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B4FF-29E6-934F-B9FF-B3E5699B9D6A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1DC77-70DB-0943-A389-DF9E907CE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23EE-A2CE-EE4B-894F-2400A991B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B165-F512-034D-BC40-C36F8553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5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0372242-7090-774F-857B-0E3818E26745}"/>
              </a:ext>
            </a:extLst>
          </p:cNvPr>
          <p:cNvSpPr/>
          <p:nvPr/>
        </p:nvSpPr>
        <p:spPr>
          <a:xfrm>
            <a:off x="4246880" y="1757680"/>
            <a:ext cx="1778000" cy="177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G</a:t>
            </a:r>
            <a:r>
              <a:rPr lang="en-US" sz="4000" b="1" baseline="30000" dirty="0">
                <a:solidFill>
                  <a:schemeClr val="tx1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3</a:t>
            </a:r>
            <a:r>
              <a:rPr lang="en-US" sz="4000" b="1" dirty="0">
                <a:solidFill>
                  <a:schemeClr val="tx1"/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PT</a:t>
            </a:r>
          </a:p>
        </p:txBody>
      </p:sp>
    </p:spTree>
    <p:extLst>
      <p:ext uri="{BB962C8B-B14F-4D97-AF65-F5344CB8AC3E}">
        <p14:creationId xmlns:p14="http://schemas.microsoft.com/office/powerpoint/2010/main" val="14107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Symbols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Kishony Roy</dc:creator>
  <cp:lastModifiedBy>Kishony Roy</cp:lastModifiedBy>
  <cp:revision>2</cp:revision>
  <dcterms:created xsi:type="dcterms:W3CDTF">2023-05-03T15:17:39Z</dcterms:created>
  <dcterms:modified xsi:type="dcterms:W3CDTF">2023-05-03T15:30:55Z</dcterms:modified>
</cp:coreProperties>
</file>