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7" r:id="rId4"/>
    <p:sldId id="276" r:id="rId5"/>
    <p:sldId id="259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0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8"/>
    <p:restoredTop sz="94660"/>
  </p:normalViewPr>
  <p:slideViewPr>
    <p:cSldViewPr snapToGrid="0" snapToObjects="1">
      <p:cViewPr>
        <p:scale>
          <a:sx n="145" d="100"/>
          <a:sy n="145" d="100"/>
        </p:scale>
        <p:origin x="6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490889"/>
              <a:ext cx="6745933" cy="2337081"/>
              <a:chOff x="757251" y="490889"/>
              <a:chExt cx="6745933" cy="233708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352203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355219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436951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/>
                  <a:t>assign to i-quib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522907" y="490889"/>
                <a:ext cx="9172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409615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FAD1AFF6-F8EE-2D44-9111-F202C0396FCB}"/>
              </a:ext>
            </a:extLst>
          </p:cNvPr>
          <p:cNvSpPr/>
          <p:nvPr/>
        </p:nvSpPr>
        <p:spPr>
          <a:xfrm>
            <a:off x="691796" y="1329304"/>
            <a:ext cx="8289583" cy="232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971AFF0-9BFF-B642-BB49-3D8F00CF03E5}"/>
              </a:ext>
            </a:extLst>
          </p:cNvPr>
          <p:cNvSpPr txBox="1"/>
          <p:nvPr/>
        </p:nvSpPr>
        <p:spPr>
          <a:xfrm>
            <a:off x="2442770" y="2649622"/>
            <a:ext cx="809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badi MT Condensed Light" panose="020B0306030101010103" pitchFamily="34" charset="77"/>
              </a:rPr>
              <a:t>factor[3] =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53FD2-D83C-F34A-A8D6-7852B61CEDC4}"/>
              </a:ext>
            </a:extLst>
          </p:cNvPr>
          <p:cNvGrpSpPr/>
          <p:nvPr/>
        </p:nvGrpSpPr>
        <p:grpSpPr>
          <a:xfrm>
            <a:off x="2771775" y="2715436"/>
            <a:ext cx="4894427" cy="635657"/>
            <a:chOff x="3773363" y="3953324"/>
            <a:chExt cx="8140377" cy="1123685"/>
          </a:xfrm>
        </p:grpSpPr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E34CB9F5-1ECC-3E4E-A3F9-3A9D78DAE209}"/>
                </a:ext>
              </a:extLst>
            </p:cNvPr>
            <p:cNvSpPr/>
            <p:nvPr/>
          </p:nvSpPr>
          <p:spPr>
            <a:xfrm flipH="1" flipV="1">
              <a:off x="11096887" y="3953324"/>
              <a:ext cx="816853" cy="1123685"/>
            </a:xfrm>
            <a:prstGeom prst="bentArrow">
              <a:avLst>
                <a:gd name="adj1" fmla="val 25000"/>
                <a:gd name="adj2" fmla="val 3637"/>
                <a:gd name="adj3" fmla="val 0"/>
                <a:gd name="adj4" fmla="val 418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D5374EFF-B387-F746-B598-D39C8333A910}"/>
                </a:ext>
              </a:extLst>
            </p:cNvPr>
            <p:cNvSpPr/>
            <p:nvPr/>
          </p:nvSpPr>
          <p:spPr>
            <a:xfrm rot="5400000" flipH="1" flipV="1">
              <a:off x="7201576" y="1137027"/>
              <a:ext cx="511768" cy="7368193"/>
            </a:xfrm>
            <a:prstGeom prst="bentArrow">
              <a:avLst>
                <a:gd name="adj1" fmla="val 11386"/>
                <a:gd name="adj2" fmla="val 23864"/>
                <a:gd name="adj3" fmla="val 49242"/>
                <a:gd name="adj4" fmla="val 48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0CE9E0-F1BB-D848-A9CB-7184BA5D27AF}"/>
              </a:ext>
            </a:extLst>
          </p:cNvPr>
          <p:cNvSpPr/>
          <p:nvPr/>
        </p:nvSpPr>
        <p:spPr>
          <a:xfrm>
            <a:off x="498825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6FA1C9-BDDF-4141-BD89-2D175ABC899E}"/>
              </a:ext>
            </a:extLst>
          </p:cNvPr>
          <p:cNvSpPr/>
          <p:nvPr/>
        </p:nvSpPr>
        <p:spPr>
          <a:xfrm>
            <a:off x="498825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5818C4-DAB4-C44C-BAEC-C0515A9FA0C6}"/>
              </a:ext>
            </a:extLst>
          </p:cNvPr>
          <p:cNvSpPr/>
          <p:nvPr/>
        </p:nvSpPr>
        <p:spPr>
          <a:xfrm>
            <a:off x="498825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88E3FE1-71D5-AA46-949F-4F47BEA462AF}"/>
              </a:ext>
            </a:extLst>
          </p:cNvPr>
          <p:cNvSpPr/>
          <p:nvPr/>
        </p:nvSpPr>
        <p:spPr>
          <a:xfrm>
            <a:off x="498825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B5915E0-1A25-7B4B-AED2-48D0B1D0664E}"/>
              </a:ext>
            </a:extLst>
          </p:cNvPr>
          <p:cNvSpPr/>
          <p:nvPr/>
        </p:nvSpPr>
        <p:spPr>
          <a:xfrm>
            <a:off x="498825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43D6A0-23E7-D147-A71F-7E5D1585632B}"/>
              </a:ext>
            </a:extLst>
          </p:cNvPr>
          <p:cNvSpPr/>
          <p:nvPr/>
        </p:nvSpPr>
        <p:spPr>
          <a:xfrm>
            <a:off x="498825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887DEDE-40C3-1743-964F-C409188C2F8C}"/>
              </a:ext>
            </a:extLst>
          </p:cNvPr>
          <p:cNvSpPr/>
          <p:nvPr/>
        </p:nvSpPr>
        <p:spPr>
          <a:xfrm>
            <a:off x="498825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D547C-6526-7A4D-AF51-C1C4CF77A792}"/>
              </a:ext>
            </a:extLst>
          </p:cNvPr>
          <p:cNvSpPr/>
          <p:nvPr/>
        </p:nvSpPr>
        <p:spPr>
          <a:xfrm>
            <a:off x="498825" y="183948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9D6750C-6194-7748-9346-7E872481B5D2}"/>
              </a:ext>
            </a:extLst>
          </p:cNvPr>
          <p:cNvSpPr/>
          <p:nvPr/>
        </p:nvSpPr>
        <p:spPr>
          <a:xfrm>
            <a:off x="498825" y="1789400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BDB9E2D-182F-DC48-808E-B70364F0CB0F}"/>
              </a:ext>
            </a:extLst>
          </p:cNvPr>
          <p:cNvSpPr/>
          <p:nvPr/>
        </p:nvSpPr>
        <p:spPr>
          <a:xfrm>
            <a:off x="498825" y="17393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A0EE6D4-367B-1043-95DB-5663FE9218EB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679BA-F7E7-5D42-98CD-C7561BFD0F64}"/>
              </a:ext>
            </a:extLst>
          </p:cNvPr>
          <p:cNvCxnSpPr/>
          <p:nvPr/>
        </p:nvCxnSpPr>
        <p:spPr>
          <a:xfrm flipV="1">
            <a:off x="6772640" y="1857594"/>
            <a:ext cx="0" cy="457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66981-9E43-EF41-A3B7-F0DF55E2730A}"/>
              </a:ext>
            </a:extLst>
          </p:cNvPr>
          <p:cNvCxnSpPr/>
          <p:nvPr/>
        </p:nvCxnSpPr>
        <p:spPr>
          <a:xfrm>
            <a:off x="6772640" y="2315155"/>
            <a:ext cx="474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5726A-6FE5-9E4D-9F42-0A9B440DD370}"/>
              </a:ext>
            </a:extLst>
          </p:cNvPr>
          <p:cNvSpPr/>
          <p:nvPr/>
        </p:nvSpPr>
        <p:spPr>
          <a:xfrm>
            <a:off x="6850660" y="1889578"/>
            <a:ext cx="73700" cy="425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401B2-6E6F-5C4E-B8EB-EF1F24DEF5DE}"/>
              </a:ext>
            </a:extLst>
          </p:cNvPr>
          <p:cNvSpPr/>
          <p:nvPr/>
        </p:nvSpPr>
        <p:spPr>
          <a:xfrm>
            <a:off x="7124025" y="2064709"/>
            <a:ext cx="73700" cy="2504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C5129-098E-FB46-8BE2-D192B1FC760D}"/>
              </a:ext>
            </a:extLst>
          </p:cNvPr>
          <p:cNvGrpSpPr/>
          <p:nvPr/>
        </p:nvGrpSpPr>
        <p:grpSpPr>
          <a:xfrm>
            <a:off x="7144541" y="2027320"/>
            <a:ext cx="30515" cy="72050"/>
            <a:chOff x="9721850" y="2896180"/>
            <a:chExt cx="79375" cy="1079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AF8DB-3D34-4346-8F38-9EB39E6E0C57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389341-3EBA-1144-80A6-BCE6B2E0C043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7EF9C-0C7B-9649-ADB5-8F8B324E7250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F97511-864D-5B4F-8FFA-634C727D7BDD}"/>
              </a:ext>
            </a:extLst>
          </p:cNvPr>
          <p:cNvSpPr txBox="1"/>
          <p:nvPr/>
        </p:nvSpPr>
        <p:spPr>
          <a:xfrm rot="449841">
            <a:off x="7799212" y="1661822"/>
            <a:ext cx="46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3E1B2-67ED-5147-BD38-F823A141D11A}"/>
              </a:ext>
            </a:extLst>
          </p:cNvPr>
          <p:cNvGrpSpPr/>
          <p:nvPr/>
        </p:nvGrpSpPr>
        <p:grpSpPr>
          <a:xfrm>
            <a:off x="2091386" y="2280177"/>
            <a:ext cx="604081" cy="87565"/>
            <a:chOff x="2584330" y="2650485"/>
            <a:chExt cx="722796" cy="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0E8977-C91B-4048-9078-D9BF1B9B2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CED95E-AD16-5D4D-811E-8913FF34595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7AF681-348E-1044-A272-81A6EE687313}"/>
              </a:ext>
            </a:extLst>
          </p:cNvPr>
          <p:cNvGrpSpPr/>
          <p:nvPr/>
        </p:nvGrpSpPr>
        <p:grpSpPr>
          <a:xfrm rot="850870">
            <a:off x="1048717" y="1902022"/>
            <a:ext cx="604081" cy="87565"/>
            <a:chOff x="2584330" y="2650485"/>
            <a:chExt cx="722796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B3D4E-AE01-D84E-AC0C-60014B572F8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A04812-850D-6B4A-9942-20FCBBEDBB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F99AAC-4F5F-9940-BB7E-E85B1D2A0342}"/>
              </a:ext>
            </a:extLst>
          </p:cNvPr>
          <p:cNvGrpSpPr/>
          <p:nvPr/>
        </p:nvGrpSpPr>
        <p:grpSpPr>
          <a:xfrm>
            <a:off x="1071080" y="2271372"/>
            <a:ext cx="604081" cy="87565"/>
            <a:chOff x="2584330" y="2650485"/>
            <a:chExt cx="722796" cy="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E634E-1336-2046-B404-5EB8674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717CAF-6D73-3746-ACAE-FABC412F3C9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1D882-BD99-0C4A-956D-4114CAC3B954}"/>
              </a:ext>
            </a:extLst>
          </p:cNvPr>
          <p:cNvGrpSpPr/>
          <p:nvPr/>
        </p:nvGrpSpPr>
        <p:grpSpPr>
          <a:xfrm>
            <a:off x="1071080" y="2226871"/>
            <a:ext cx="604081" cy="87565"/>
            <a:chOff x="2584330" y="2650485"/>
            <a:chExt cx="72279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3C58AB-96FD-2A46-92C9-BFFABF1C018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356AA-4F1D-D949-9B8A-B1CBA273CC66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FD41B3-3D50-BB47-B44F-2B7A6F7928A4}"/>
              </a:ext>
            </a:extLst>
          </p:cNvPr>
          <p:cNvGrpSpPr/>
          <p:nvPr/>
        </p:nvGrpSpPr>
        <p:grpSpPr>
          <a:xfrm rot="276404">
            <a:off x="1065584" y="2102890"/>
            <a:ext cx="604081" cy="87565"/>
            <a:chOff x="2584330" y="2650485"/>
            <a:chExt cx="722796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D1B6AF-4EFE-874A-9941-EE696095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ADD2ED3-2CCF-2645-A248-88E26C569C9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8DF4-3FF5-8845-97ED-9787D2E3A71A}"/>
              </a:ext>
            </a:extLst>
          </p:cNvPr>
          <p:cNvGrpSpPr/>
          <p:nvPr/>
        </p:nvGrpSpPr>
        <p:grpSpPr>
          <a:xfrm rot="612081">
            <a:off x="1054172" y="1976229"/>
            <a:ext cx="604081" cy="87565"/>
            <a:chOff x="2584330" y="2650485"/>
            <a:chExt cx="722796" cy="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C7DD5-A043-B74A-9B15-4903971B3C0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0C693D-5F49-2342-BFF1-9BE15EF82E3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D152D5-6F25-8C43-B6E7-EBA759E64D11}"/>
              </a:ext>
            </a:extLst>
          </p:cNvPr>
          <p:cNvGrpSpPr/>
          <p:nvPr/>
        </p:nvGrpSpPr>
        <p:grpSpPr>
          <a:xfrm rot="612081">
            <a:off x="1054172" y="2029207"/>
            <a:ext cx="604081" cy="87565"/>
            <a:chOff x="2584330" y="2650485"/>
            <a:chExt cx="722796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B0A3C3-960D-0946-9603-499185EDA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D0E413-6304-3445-A9C1-EFD3E61CEC1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F53F77-77DB-3949-A99E-690C800B8B1D}"/>
              </a:ext>
            </a:extLst>
          </p:cNvPr>
          <p:cNvGrpSpPr/>
          <p:nvPr/>
        </p:nvGrpSpPr>
        <p:grpSpPr>
          <a:xfrm>
            <a:off x="1071080" y="2178131"/>
            <a:ext cx="604081" cy="87565"/>
            <a:chOff x="2584330" y="2650485"/>
            <a:chExt cx="722796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612B5C-5652-6A48-A3D2-F8674B47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34E3F3-47BC-F64C-B2E1-7D17E0E2108E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AD57FC1E-C017-E643-B070-0EBCF324B411}"/>
              </a:ext>
            </a:extLst>
          </p:cNvPr>
          <p:cNvSpPr/>
          <p:nvPr/>
        </p:nvSpPr>
        <p:spPr>
          <a:xfrm>
            <a:off x="1523075" y="219299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84F49420-0316-1B46-8E3C-21EE4B2F5838}"/>
              </a:ext>
            </a:extLst>
          </p:cNvPr>
          <p:cNvSpPr/>
          <p:nvPr/>
        </p:nvSpPr>
        <p:spPr>
          <a:xfrm>
            <a:off x="1523075" y="214290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F192955-D5FE-5443-9968-F7E9AC456894}"/>
              </a:ext>
            </a:extLst>
          </p:cNvPr>
          <p:cNvSpPr/>
          <p:nvPr/>
        </p:nvSpPr>
        <p:spPr>
          <a:xfrm>
            <a:off x="1523075" y="209281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0B44336-14D2-8C47-A7C3-A527C13A984C}"/>
              </a:ext>
            </a:extLst>
          </p:cNvPr>
          <p:cNvSpPr/>
          <p:nvPr/>
        </p:nvSpPr>
        <p:spPr>
          <a:xfrm>
            <a:off x="1523075" y="204272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BE5BE5A9-157B-CD42-908C-6DF0E1F3F63D}"/>
              </a:ext>
            </a:extLst>
          </p:cNvPr>
          <p:cNvSpPr/>
          <p:nvPr/>
        </p:nvSpPr>
        <p:spPr>
          <a:xfrm>
            <a:off x="1523075" y="199263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705E96-9197-5D40-8400-1E6C9BEDB91A}"/>
              </a:ext>
            </a:extLst>
          </p:cNvPr>
          <p:cNvSpPr/>
          <p:nvPr/>
        </p:nvSpPr>
        <p:spPr>
          <a:xfrm>
            <a:off x="1523075" y="194254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644EF5DA-9EED-2B49-BCAA-E6B60D35F1F7}"/>
              </a:ext>
            </a:extLst>
          </p:cNvPr>
          <p:cNvSpPr/>
          <p:nvPr/>
        </p:nvSpPr>
        <p:spPr>
          <a:xfrm>
            <a:off x="1523075" y="189245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5F30F2-EFB5-BA4F-9962-D1A6941A59C0}"/>
              </a:ext>
            </a:extLst>
          </p:cNvPr>
          <p:cNvGrpSpPr/>
          <p:nvPr/>
        </p:nvGrpSpPr>
        <p:grpSpPr>
          <a:xfrm>
            <a:off x="2094906" y="1972552"/>
            <a:ext cx="600561" cy="344685"/>
            <a:chOff x="2584249" y="3223413"/>
            <a:chExt cx="905075" cy="51643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F97054C-D3F7-064E-8999-D43902B0716F}"/>
                </a:ext>
              </a:extLst>
            </p:cNvPr>
            <p:cNvGrpSpPr/>
            <p:nvPr/>
          </p:nvGrpSpPr>
          <p:grpSpPr>
            <a:xfrm>
              <a:off x="2584249" y="3305963"/>
              <a:ext cx="905075" cy="131196"/>
              <a:chOff x="2584330" y="2650485"/>
              <a:chExt cx="722796" cy="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78D302-E9B1-0842-8732-A83DE2700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01739AB-9A44-1D47-9F71-A3DAA15B8900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C7B33-50B4-D944-8811-102C6C22C4C9}"/>
                </a:ext>
              </a:extLst>
            </p:cNvPr>
            <p:cNvGrpSpPr/>
            <p:nvPr/>
          </p:nvGrpSpPr>
          <p:grpSpPr>
            <a:xfrm>
              <a:off x="2584249" y="3381634"/>
              <a:ext cx="905075" cy="131196"/>
              <a:chOff x="2584330" y="2650485"/>
              <a:chExt cx="722796" cy="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FE7C9F-E21C-3640-A21F-C83716CC6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111C5C-995E-B34B-9659-6BD1DA9C4A2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5AB43-A5B9-0347-A3D9-55A1F4D58E64}"/>
                </a:ext>
              </a:extLst>
            </p:cNvPr>
            <p:cNvGrpSpPr/>
            <p:nvPr/>
          </p:nvGrpSpPr>
          <p:grpSpPr>
            <a:xfrm>
              <a:off x="2584249" y="3457305"/>
              <a:ext cx="905075" cy="131196"/>
              <a:chOff x="2584330" y="2650485"/>
              <a:chExt cx="722796" cy="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6CC7AB-C278-4F4C-865A-04FAEC5F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457B6E-8BA9-9C48-B403-5F37DFD6401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89C7B2-0289-884F-90FB-841624014AAF}"/>
                </a:ext>
              </a:extLst>
            </p:cNvPr>
            <p:cNvGrpSpPr/>
            <p:nvPr/>
          </p:nvGrpSpPr>
          <p:grpSpPr>
            <a:xfrm>
              <a:off x="2584249" y="3532976"/>
              <a:ext cx="905075" cy="131196"/>
              <a:chOff x="2584330" y="2650485"/>
              <a:chExt cx="722796" cy="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9C2402-D5C0-AD40-B870-269C42285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2686372-014E-7345-87CA-DBA09F3E5BA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2FDC95-2EEB-4E44-984D-09D9209F953C}"/>
                </a:ext>
              </a:extLst>
            </p:cNvPr>
            <p:cNvGrpSpPr/>
            <p:nvPr/>
          </p:nvGrpSpPr>
          <p:grpSpPr>
            <a:xfrm>
              <a:off x="2584249" y="3608647"/>
              <a:ext cx="905075" cy="131196"/>
              <a:chOff x="2584330" y="2650485"/>
              <a:chExt cx="722796" cy="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AA577A-5E2B-0644-9D52-E47862F2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13E84-C6D3-C841-A1BB-FF14DB9C458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762DFF-B288-6440-9093-5DBA9622DF21}"/>
                </a:ext>
              </a:extLst>
            </p:cNvPr>
            <p:cNvGrpSpPr/>
            <p:nvPr/>
          </p:nvGrpSpPr>
          <p:grpSpPr>
            <a:xfrm>
              <a:off x="2584249" y="3223413"/>
              <a:ext cx="905075" cy="131196"/>
              <a:chOff x="2584330" y="2650485"/>
              <a:chExt cx="722796" cy="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ADE9FE-C8B0-C745-B9B9-E9A3CA1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A3B294-C3D9-9A48-A90A-B589A591E20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76F7166D-196A-1443-B91A-F70B3E1F60E3}"/>
              </a:ext>
            </a:extLst>
          </p:cNvPr>
          <p:cNvSpPr/>
          <p:nvPr/>
        </p:nvSpPr>
        <p:spPr>
          <a:xfrm>
            <a:off x="2584473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69E5320F-0982-054B-A8E6-4DDCF4391EC4}"/>
              </a:ext>
            </a:extLst>
          </p:cNvPr>
          <p:cNvSpPr/>
          <p:nvPr/>
        </p:nvSpPr>
        <p:spPr>
          <a:xfrm>
            <a:off x="2584473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00A1C64-14CF-4843-9163-5A2CDEB13375}"/>
              </a:ext>
            </a:extLst>
          </p:cNvPr>
          <p:cNvSpPr/>
          <p:nvPr/>
        </p:nvSpPr>
        <p:spPr>
          <a:xfrm>
            <a:off x="2584473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4F866B2-E65D-6B48-BAAE-8897F0BBBCD9}"/>
              </a:ext>
            </a:extLst>
          </p:cNvPr>
          <p:cNvSpPr/>
          <p:nvPr/>
        </p:nvSpPr>
        <p:spPr>
          <a:xfrm>
            <a:off x="2584473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AACF38F-BC69-494F-8A9A-42778329858D}"/>
              </a:ext>
            </a:extLst>
          </p:cNvPr>
          <p:cNvSpPr/>
          <p:nvPr/>
        </p:nvSpPr>
        <p:spPr>
          <a:xfrm>
            <a:off x="2584473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AFBDB2-BD3D-5147-A6DE-86C40BF70BCE}"/>
              </a:ext>
            </a:extLst>
          </p:cNvPr>
          <p:cNvGrpSpPr/>
          <p:nvPr/>
        </p:nvGrpSpPr>
        <p:grpSpPr>
          <a:xfrm>
            <a:off x="3153061" y="2280177"/>
            <a:ext cx="604081" cy="87565"/>
            <a:chOff x="2584330" y="2650485"/>
            <a:chExt cx="722796" cy="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5452F6-E0F8-8843-B67C-C1154FE4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BC81AE-5E04-1D40-836E-19F01E975EE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21424-2153-8548-9E52-35F9FB905415}"/>
              </a:ext>
            </a:extLst>
          </p:cNvPr>
          <p:cNvGrpSpPr/>
          <p:nvPr/>
        </p:nvGrpSpPr>
        <p:grpSpPr>
          <a:xfrm>
            <a:off x="3156581" y="2027649"/>
            <a:ext cx="600561" cy="87565"/>
            <a:chOff x="2584330" y="2650485"/>
            <a:chExt cx="722796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E7C16A-9A3C-844B-B35D-976BB1C3C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832F44-14C2-8F4C-80B4-370AB8C7EBB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F8501C-A5AE-1949-AA38-34157C2FAE18}"/>
              </a:ext>
            </a:extLst>
          </p:cNvPr>
          <p:cNvGrpSpPr/>
          <p:nvPr/>
        </p:nvGrpSpPr>
        <p:grpSpPr>
          <a:xfrm>
            <a:off x="3156581" y="2128660"/>
            <a:ext cx="600561" cy="87565"/>
            <a:chOff x="2584330" y="2650485"/>
            <a:chExt cx="722796" cy="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A3EC19-BC84-914B-B0B9-7B053B634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486875-A42A-7C42-9885-EB3A95A4A9B1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345127-1200-6E41-8935-E59CCF5DA29D}"/>
              </a:ext>
            </a:extLst>
          </p:cNvPr>
          <p:cNvGrpSpPr/>
          <p:nvPr/>
        </p:nvGrpSpPr>
        <p:grpSpPr>
          <a:xfrm>
            <a:off x="3156581" y="2179166"/>
            <a:ext cx="600561" cy="87565"/>
            <a:chOff x="2584330" y="2650485"/>
            <a:chExt cx="722796" cy="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3D465C-8A4B-054A-8B33-1E6360BA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9A4BF5-22AC-DF4C-B6F0-AB9A8B71EEE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962D5E-79E5-5447-B159-AF9E99A71306}"/>
              </a:ext>
            </a:extLst>
          </p:cNvPr>
          <p:cNvGrpSpPr/>
          <p:nvPr/>
        </p:nvGrpSpPr>
        <p:grpSpPr>
          <a:xfrm>
            <a:off x="3156581" y="2229672"/>
            <a:ext cx="600561" cy="87565"/>
            <a:chOff x="2584330" y="2650485"/>
            <a:chExt cx="722796" cy="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3C06D7-969C-7443-B2CE-67C96D259FC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11551A-192F-6E41-A61E-9F7AE2B07D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E61764-AC68-B041-8100-A0BD1B5E85F5}"/>
              </a:ext>
            </a:extLst>
          </p:cNvPr>
          <p:cNvGrpSpPr/>
          <p:nvPr/>
        </p:nvGrpSpPr>
        <p:grpSpPr>
          <a:xfrm>
            <a:off x="3156581" y="1972552"/>
            <a:ext cx="600561" cy="87565"/>
            <a:chOff x="2584330" y="2650485"/>
            <a:chExt cx="722796" cy="0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ACB2EBA-93C3-4540-A116-D8AB02C27F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D54397-052A-4140-BE0F-D4D440CB9C8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5880E12E-0B47-E945-9D3A-B5C4BE7B3FD2}"/>
              </a:ext>
            </a:extLst>
          </p:cNvPr>
          <p:cNvSpPr/>
          <p:nvPr/>
        </p:nvSpPr>
        <p:spPr>
          <a:xfrm>
            <a:off x="3652428" y="219244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4CFA459E-D23C-8240-B3EE-E48974784C85}"/>
              </a:ext>
            </a:extLst>
          </p:cNvPr>
          <p:cNvSpPr/>
          <p:nvPr/>
        </p:nvSpPr>
        <p:spPr>
          <a:xfrm>
            <a:off x="3996369" y="219343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4A0251E-8F12-6542-A68E-4D6148770642}"/>
              </a:ext>
            </a:extLst>
          </p:cNvPr>
          <p:cNvSpPr/>
          <p:nvPr/>
        </p:nvSpPr>
        <p:spPr>
          <a:xfrm>
            <a:off x="4084707" y="218038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4861D3DC-AA2F-8B4F-86DE-B5C6D3B98C7B}"/>
              </a:ext>
            </a:extLst>
          </p:cNvPr>
          <p:cNvSpPr/>
          <p:nvPr/>
        </p:nvSpPr>
        <p:spPr>
          <a:xfrm>
            <a:off x="3652428" y="214185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9F864D95-9551-A34F-9277-3D5821CC2D78}"/>
              </a:ext>
            </a:extLst>
          </p:cNvPr>
          <p:cNvSpPr/>
          <p:nvPr/>
        </p:nvSpPr>
        <p:spPr>
          <a:xfrm>
            <a:off x="3996369" y="214285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016D95A-1B14-DE4B-8822-498035B927FB}"/>
              </a:ext>
            </a:extLst>
          </p:cNvPr>
          <p:cNvSpPr/>
          <p:nvPr/>
        </p:nvSpPr>
        <p:spPr>
          <a:xfrm>
            <a:off x="4084707" y="212980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D398F10-8402-644C-BDD6-3E63824434F8}"/>
              </a:ext>
            </a:extLst>
          </p:cNvPr>
          <p:cNvSpPr/>
          <p:nvPr/>
        </p:nvSpPr>
        <p:spPr>
          <a:xfrm>
            <a:off x="3652428" y="209126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4449FBE8-50A0-5140-B4B6-8B0AAD2C299B}"/>
              </a:ext>
            </a:extLst>
          </p:cNvPr>
          <p:cNvSpPr/>
          <p:nvPr/>
        </p:nvSpPr>
        <p:spPr>
          <a:xfrm>
            <a:off x="3996369" y="2092263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168EC11-0AC9-2B4F-82A3-03359D914909}"/>
              </a:ext>
            </a:extLst>
          </p:cNvPr>
          <p:cNvSpPr/>
          <p:nvPr/>
        </p:nvSpPr>
        <p:spPr>
          <a:xfrm>
            <a:off x="4084707" y="207921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3062878D-F80A-5E4A-9567-00C7B4321893}"/>
              </a:ext>
            </a:extLst>
          </p:cNvPr>
          <p:cNvSpPr/>
          <p:nvPr/>
        </p:nvSpPr>
        <p:spPr>
          <a:xfrm>
            <a:off x="3652428" y="204068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1B4DAAC-D509-394F-B4AD-8E298B402E45}"/>
              </a:ext>
            </a:extLst>
          </p:cNvPr>
          <p:cNvSpPr/>
          <p:nvPr/>
        </p:nvSpPr>
        <p:spPr>
          <a:xfrm>
            <a:off x="3996369" y="2041675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45C51EB-FF98-734B-AE5B-63D1D799297A}"/>
              </a:ext>
            </a:extLst>
          </p:cNvPr>
          <p:cNvSpPr/>
          <p:nvPr/>
        </p:nvSpPr>
        <p:spPr>
          <a:xfrm>
            <a:off x="4084707" y="2028627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C9B134E3-D6F7-E84B-B099-9F350F837E2D}"/>
              </a:ext>
            </a:extLst>
          </p:cNvPr>
          <p:cNvSpPr/>
          <p:nvPr/>
        </p:nvSpPr>
        <p:spPr>
          <a:xfrm>
            <a:off x="3652428" y="199009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D62D13D1-C4FD-504B-8642-512C908E5776}"/>
              </a:ext>
            </a:extLst>
          </p:cNvPr>
          <p:cNvSpPr/>
          <p:nvPr/>
        </p:nvSpPr>
        <p:spPr>
          <a:xfrm>
            <a:off x="3996369" y="199108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7C5F878-F952-B447-B2FB-5B20E1518A40}"/>
              </a:ext>
            </a:extLst>
          </p:cNvPr>
          <p:cNvSpPr/>
          <p:nvPr/>
        </p:nvSpPr>
        <p:spPr>
          <a:xfrm>
            <a:off x="4084707" y="197803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1C2E6CD0-BB12-5C41-B032-2B15268FF9CF}"/>
              </a:ext>
            </a:extLst>
          </p:cNvPr>
          <p:cNvSpPr/>
          <p:nvPr/>
        </p:nvSpPr>
        <p:spPr>
          <a:xfrm>
            <a:off x="3652428" y="193950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8F63BFFD-29E0-8248-A41C-ECF0CABB5D4A}"/>
              </a:ext>
            </a:extLst>
          </p:cNvPr>
          <p:cNvSpPr/>
          <p:nvPr/>
        </p:nvSpPr>
        <p:spPr>
          <a:xfrm>
            <a:off x="3996369" y="194050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E0F8CF3-444A-7C4A-AE1D-2F0378E37D50}"/>
              </a:ext>
            </a:extLst>
          </p:cNvPr>
          <p:cNvSpPr/>
          <p:nvPr/>
        </p:nvSpPr>
        <p:spPr>
          <a:xfrm>
            <a:off x="4084707" y="192745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3F18990A-7F6F-334F-8C9E-F5E6350C2F1F}"/>
              </a:ext>
            </a:extLst>
          </p:cNvPr>
          <p:cNvSpPr/>
          <p:nvPr/>
        </p:nvSpPr>
        <p:spPr>
          <a:xfrm>
            <a:off x="3652430" y="188891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F6D64979-B948-A749-AF9D-8BE559513385}"/>
              </a:ext>
            </a:extLst>
          </p:cNvPr>
          <p:cNvSpPr/>
          <p:nvPr/>
        </p:nvSpPr>
        <p:spPr>
          <a:xfrm>
            <a:off x="3996371" y="1889912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E26069F-DC39-E94F-830C-9E5C024486CC}"/>
              </a:ext>
            </a:extLst>
          </p:cNvPr>
          <p:cNvSpPr/>
          <p:nvPr/>
        </p:nvSpPr>
        <p:spPr>
          <a:xfrm>
            <a:off x="4093180" y="187369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877B4C9-13E9-894E-82DB-5019B5B66EFA}"/>
              </a:ext>
            </a:extLst>
          </p:cNvPr>
          <p:cNvGrpSpPr/>
          <p:nvPr/>
        </p:nvGrpSpPr>
        <p:grpSpPr>
          <a:xfrm>
            <a:off x="4219220" y="2029114"/>
            <a:ext cx="493293" cy="0"/>
            <a:chOff x="2584330" y="2650485"/>
            <a:chExt cx="722796" cy="0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F08984E-D8BE-FD4C-AB71-BDDE6CD9AE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099199-AAE3-334C-9410-63A83827813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171C52-0178-E24C-9B69-7A1CB245C3EF}"/>
              </a:ext>
            </a:extLst>
          </p:cNvPr>
          <p:cNvGrpSpPr/>
          <p:nvPr/>
        </p:nvGrpSpPr>
        <p:grpSpPr>
          <a:xfrm>
            <a:off x="4219220" y="2130125"/>
            <a:ext cx="493293" cy="87565"/>
            <a:chOff x="2584330" y="2650485"/>
            <a:chExt cx="722796" cy="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1D9FF4C-C1C7-1F4E-9154-9425FA347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84B268-4516-7746-8E78-653FB3BA7E5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21C0B5-3B73-3942-AA8D-B3B270EC7A4D}"/>
              </a:ext>
            </a:extLst>
          </p:cNvPr>
          <p:cNvGrpSpPr/>
          <p:nvPr/>
        </p:nvGrpSpPr>
        <p:grpSpPr>
          <a:xfrm>
            <a:off x="4219220" y="2180631"/>
            <a:ext cx="493293" cy="87565"/>
            <a:chOff x="2584330" y="2650485"/>
            <a:chExt cx="722796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CAE0BC9-46C7-F34A-B153-B54AD375B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3673D9-7333-AE4E-BED0-5ADEB652838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8CE0CF7-6002-4A41-9ED9-AF7276CCBA95}"/>
              </a:ext>
            </a:extLst>
          </p:cNvPr>
          <p:cNvGrpSpPr/>
          <p:nvPr/>
        </p:nvGrpSpPr>
        <p:grpSpPr>
          <a:xfrm>
            <a:off x="4219220" y="2273519"/>
            <a:ext cx="493293" cy="0"/>
            <a:chOff x="2584330" y="2650485"/>
            <a:chExt cx="722796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11ED0A5-8DF6-0C4D-90C4-ABC3660E0DE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8F5DE6-B421-854F-8D04-74D5E0A7C9C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CE480CC-96CA-3D42-B01A-F795B0801D29}"/>
              </a:ext>
            </a:extLst>
          </p:cNvPr>
          <p:cNvGrpSpPr/>
          <p:nvPr/>
        </p:nvGrpSpPr>
        <p:grpSpPr>
          <a:xfrm>
            <a:off x="4219220" y="1974017"/>
            <a:ext cx="493293" cy="87565"/>
            <a:chOff x="2584330" y="2650485"/>
            <a:chExt cx="722796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1EA82BF-F7CA-7547-AD33-303B1C3232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E349FB-E8FF-824E-9F7C-2E7EB9CDF7F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B8B4023-8539-CA49-A070-86F9F56D4952}"/>
              </a:ext>
            </a:extLst>
          </p:cNvPr>
          <p:cNvGrpSpPr/>
          <p:nvPr/>
        </p:nvGrpSpPr>
        <p:grpSpPr>
          <a:xfrm>
            <a:off x="4219220" y="2225312"/>
            <a:ext cx="493293" cy="0"/>
            <a:chOff x="2584330" y="2650485"/>
            <a:chExt cx="722796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9ED912F-08F4-DE48-94DF-BBDCB1C5C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11DEE8-FADE-E847-8B72-F59D0E20DA7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90E0B6-2FC0-F145-B183-25E02CC0073E}"/>
              </a:ext>
            </a:extLst>
          </p:cNvPr>
          <p:cNvGrpSpPr/>
          <p:nvPr/>
        </p:nvGrpSpPr>
        <p:grpSpPr>
          <a:xfrm>
            <a:off x="4642411" y="2267750"/>
            <a:ext cx="675168" cy="75395"/>
            <a:chOff x="6428177" y="2649115"/>
            <a:chExt cx="1011583" cy="112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14BEC9E4-E87F-B440-9AEB-CCACD1ABB710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3EF56796-D6A3-0C4E-8D29-0A75631B2C6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70CB28F-096E-8B40-B396-9F46D56E8A5D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505A3BE3-C133-F540-B423-026A7EE0317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877A0A35-5444-4547-89BC-0C4FB7389CEA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B5C8F43-AA57-0744-8BDE-EEF74C5051C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E4382B96-11FB-0C47-989B-26048531C95B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23E9DCC5-E9D2-C942-9651-3C6EA7FDE84B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0F388AB-9AA6-3D4B-94E6-B510D287CB5A}"/>
              </a:ext>
            </a:extLst>
          </p:cNvPr>
          <p:cNvGrpSpPr/>
          <p:nvPr/>
        </p:nvGrpSpPr>
        <p:grpSpPr>
          <a:xfrm>
            <a:off x="4642411" y="2217081"/>
            <a:ext cx="675168" cy="75395"/>
            <a:chOff x="6428177" y="2649115"/>
            <a:chExt cx="1011583" cy="112962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E801D98-30B1-B341-99D0-83ED290CE431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13F75C6D-79B2-FB47-B26A-9787F5EFC242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880EB48-174B-E643-99F2-17604241D40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99FBAF4-1A5E-1F40-834C-F3021BE5E795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C50EB5A-AA6F-CB4E-892A-78767185B0E6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8686B5D-2E73-1346-AEC0-B2F59A627B4A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CA2214EB-FC07-BC4B-AFB0-DE2EF4686665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E57F1B5-5FFD-FA4F-A1CD-5D049F875E9F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D540EE-6607-B846-AC2C-A8644B66F8F3}"/>
              </a:ext>
            </a:extLst>
          </p:cNvPr>
          <p:cNvGrpSpPr/>
          <p:nvPr/>
        </p:nvGrpSpPr>
        <p:grpSpPr>
          <a:xfrm>
            <a:off x="4642411" y="2166413"/>
            <a:ext cx="675168" cy="75395"/>
            <a:chOff x="6428177" y="2649115"/>
            <a:chExt cx="1011583" cy="112962"/>
          </a:xfrm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EF3957A0-AC1D-2F4E-B429-402CE9849F6B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8C60937-12F8-7348-9746-EF0AD8FEBBE1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6AA1673F-5669-284F-89B7-04439268B5E2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0EF51316-1242-9B4A-A8BC-B8F86936399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7AD8015-8F22-F641-9C10-078A3732C490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AF42AF5-2C52-844D-A57C-BFBC66DE9562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64FF67C-BC78-5445-B90D-2ADBC43A8614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50CFBD6-9049-C94B-937F-CC85BEA4320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9EEFE29-C1BB-074D-9A55-CEAB508E3390}"/>
              </a:ext>
            </a:extLst>
          </p:cNvPr>
          <p:cNvGrpSpPr/>
          <p:nvPr/>
        </p:nvGrpSpPr>
        <p:grpSpPr>
          <a:xfrm>
            <a:off x="4642411" y="2115744"/>
            <a:ext cx="675168" cy="75395"/>
            <a:chOff x="6428177" y="2649115"/>
            <a:chExt cx="1011583" cy="112962"/>
          </a:xfrm>
        </p:grpSpPr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3263A622-C5AC-004F-ADDB-76065407364D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D8B301E1-A0A7-5C48-9F17-0D1F0956B06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0B8D050F-15CA-274F-B99F-B0641FA545A6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4C9F0F96-0980-3645-B724-8C7167E3C409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F87366D4-17FD-6743-A51D-3946B53964BB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9CB76F98-4FB6-D649-9E85-493A34841AD4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EBC8729E-7AE4-164B-A5B6-9016D7032E80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DE23BEE-2BE4-C742-B071-59903FF80B71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F0361D-A5F8-C748-B0A3-24EF8F28D9FE}"/>
              </a:ext>
            </a:extLst>
          </p:cNvPr>
          <p:cNvGrpSpPr/>
          <p:nvPr/>
        </p:nvGrpSpPr>
        <p:grpSpPr>
          <a:xfrm>
            <a:off x="4642411" y="2065076"/>
            <a:ext cx="675168" cy="75395"/>
            <a:chOff x="6428177" y="2649115"/>
            <a:chExt cx="1011583" cy="112962"/>
          </a:xfrm>
        </p:grpSpPr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BBD9A776-C404-AD43-AEC7-9F01DF17857F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A9DB3E42-5C8B-E44C-911E-C51DB14D97F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D6C79730-5B9A-8541-B104-CEB2818E7C80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899B6132-E580-E448-8426-7896B1F80332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B47D5F10-1F66-EA48-A61D-120169A89DF9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71C82DB-8282-C143-B58F-8C5303BA4383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B5BD6E6-4942-534D-80D4-6FBD3FD344B3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E212345B-4074-8A40-B4EA-6D8CB8785F7C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CEBD2F-ACFE-C147-B7FD-9322E3221C26}"/>
              </a:ext>
            </a:extLst>
          </p:cNvPr>
          <p:cNvGrpSpPr/>
          <p:nvPr/>
        </p:nvGrpSpPr>
        <p:grpSpPr>
          <a:xfrm>
            <a:off x="4642411" y="2014409"/>
            <a:ext cx="675168" cy="75395"/>
            <a:chOff x="6428177" y="2649115"/>
            <a:chExt cx="1011583" cy="112962"/>
          </a:xfrm>
        </p:grpSpPr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DF28BB6C-B443-6F44-A64E-B62EB3EB0456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B21BFCD-F205-B446-97F5-E8CAEC427FC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103AA000-9E21-DB4D-809F-E5F9D65949BA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0EF3AA01-1C2B-364C-A9A0-41DFCC33273F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413448FB-3E70-774A-A423-F649375AC627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5DB3B22-AAFD-BE41-A084-941D6CD63ED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E2B31748-C6DC-6846-94D8-EEF75A77B381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0E74F3F-6789-2F4D-A8A0-7D9814FA8A73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CDD56BB-403D-FB4C-B233-A9850DB4FD22}"/>
              </a:ext>
            </a:extLst>
          </p:cNvPr>
          <p:cNvGrpSpPr/>
          <p:nvPr/>
        </p:nvGrpSpPr>
        <p:grpSpPr>
          <a:xfrm>
            <a:off x="4642411" y="1963741"/>
            <a:ext cx="675168" cy="75395"/>
            <a:chOff x="6428177" y="2649115"/>
            <a:chExt cx="1011583" cy="112962"/>
          </a:xfrm>
        </p:grpSpPr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32B920-1971-E54B-AADF-55F842F3F265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90DF2B26-AF9D-4A40-8CFB-DEA579CB0BB9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A6E6743-6C5B-B741-8BE7-68B9F0D508E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216104DC-0509-1A43-96C3-F100B2B497A3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EEA34652-6A22-4D47-AF46-6F44C96BE695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5557218B-A622-7C4D-AF70-E8BB71056D4F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DCC8980-7F13-AC43-A442-0E0704A35728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3C54B2F-A32D-6A43-A73C-23AAB67BE61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321B70EA-4CA4-854C-96B4-5F09B880E4AA}"/>
              </a:ext>
            </a:extLst>
          </p:cNvPr>
          <p:cNvSpPr/>
          <p:nvPr/>
        </p:nvSpPr>
        <p:spPr>
          <a:xfrm>
            <a:off x="5348596" y="1964531"/>
            <a:ext cx="82645" cy="321124"/>
          </a:xfrm>
          <a:prstGeom prst="rightBrace">
            <a:avLst>
              <a:gd name="adj1" fmla="val 5705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C16929-09F6-F047-9232-A8F78BF79A9E}"/>
              </a:ext>
            </a:extLst>
          </p:cNvPr>
          <p:cNvSpPr txBox="1"/>
          <p:nvPr/>
        </p:nvSpPr>
        <p:spPr>
          <a:xfrm>
            <a:off x="2224851" y="1559131"/>
            <a:ext cx="16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Diverged processing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44647D3-32C0-2146-9A28-3C1312A2F875}"/>
              </a:ext>
            </a:extLst>
          </p:cNvPr>
          <p:cNvSpPr txBox="1"/>
          <p:nvPr/>
        </p:nvSpPr>
        <p:spPr>
          <a:xfrm>
            <a:off x="5371902" y="155913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Converged processing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84718B-777D-8044-814F-172970356BB9}"/>
              </a:ext>
            </a:extLst>
          </p:cNvPr>
          <p:cNvSpPr txBox="1"/>
          <p:nvPr/>
        </p:nvSpPr>
        <p:spPr>
          <a:xfrm>
            <a:off x="390159" y="2387756"/>
            <a:ext cx="76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DA013D7-0B0B-C642-BC6B-6CE7754BBE5F}"/>
              </a:ext>
            </a:extLst>
          </p:cNvPr>
          <p:cNvSpPr txBox="1"/>
          <p:nvPr/>
        </p:nvSpPr>
        <p:spPr>
          <a:xfrm>
            <a:off x="1541525" y="238775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Clean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394BDCA-F87C-3C45-AF46-3B1115F20D78}"/>
              </a:ext>
            </a:extLst>
          </p:cNvPr>
          <p:cNvSpPr txBox="1"/>
          <p:nvPr/>
        </p:nvSpPr>
        <p:spPr>
          <a:xfrm>
            <a:off x="2465277" y="2387756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Annotate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FE9FC9-8016-EF41-B62D-2314BED87235}"/>
              </a:ext>
            </a:extLst>
          </p:cNvPr>
          <p:cNvSpPr txBox="1"/>
          <p:nvPr/>
        </p:nvSpPr>
        <p:spPr>
          <a:xfrm>
            <a:off x="3621642" y="2387756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C33CCDE-CDFF-324F-8D9E-2AB07F5EC3C8}"/>
              </a:ext>
            </a:extLst>
          </p:cNvPr>
          <p:cNvSpPr txBox="1"/>
          <p:nvPr/>
        </p:nvSpPr>
        <p:spPr>
          <a:xfrm>
            <a:off x="4586768" y="2387756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Features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3840D12-9A67-F24F-91E8-1B6E001AA0A7}"/>
              </a:ext>
            </a:extLst>
          </p:cNvPr>
          <p:cNvSpPr txBox="1"/>
          <p:nvPr/>
        </p:nvSpPr>
        <p:spPr>
          <a:xfrm>
            <a:off x="5716613" y="2387756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3B872C-AC5F-BE4F-993F-94FC5AEA343D}"/>
              </a:ext>
            </a:extLst>
          </p:cNvPr>
          <p:cNvSpPr txBox="1"/>
          <p:nvPr/>
        </p:nvSpPr>
        <p:spPr>
          <a:xfrm>
            <a:off x="6654423" y="2387756"/>
            <a:ext cx="7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Visualize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1DF689C-16DA-2F49-95C1-C389C02A805D}"/>
              </a:ext>
            </a:extLst>
          </p:cNvPr>
          <p:cNvSpPr txBox="1"/>
          <p:nvPr/>
        </p:nvSpPr>
        <p:spPr>
          <a:xfrm>
            <a:off x="7712524" y="2387756"/>
            <a:ext cx="66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Insights</a:t>
            </a:r>
          </a:p>
        </p:txBody>
      </p:sp>
      <p:sp>
        <p:nvSpPr>
          <p:cNvPr id="256" name="Up Arrow Callout 255">
            <a:extLst>
              <a:ext uri="{FF2B5EF4-FFF2-40B4-BE49-F238E27FC236}">
                <a16:creationId xmlns:a16="http://schemas.microsoft.com/office/drawing/2014/main" id="{B241D5CC-5E7E-8543-9279-FBE454DA93A3}"/>
              </a:ext>
            </a:extLst>
          </p:cNvPr>
          <p:cNvSpPr/>
          <p:nvPr/>
        </p:nvSpPr>
        <p:spPr>
          <a:xfrm>
            <a:off x="475666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7" name="Up Arrow Callout 256">
            <a:extLst>
              <a:ext uri="{FF2B5EF4-FFF2-40B4-BE49-F238E27FC236}">
                <a16:creationId xmlns:a16="http://schemas.microsoft.com/office/drawing/2014/main" id="{4CE053E8-E9AA-6C40-AB9F-977909B87190}"/>
              </a:ext>
            </a:extLst>
          </p:cNvPr>
          <p:cNvSpPr/>
          <p:nvPr/>
        </p:nvSpPr>
        <p:spPr>
          <a:xfrm>
            <a:off x="1515513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8" name="Up Arrow Callout 257">
            <a:extLst>
              <a:ext uri="{FF2B5EF4-FFF2-40B4-BE49-F238E27FC236}">
                <a16:creationId xmlns:a16="http://schemas.microsoft.com/office/drawing/2014/main" id="{B7230DC3-3B8F-744C-9312-576CB6B54474}"/>
              </a:ext>
            </a:extLst>
          </p:cNvPr>
          <p:cNvSpPr/>
          <p:nvPr/>
        </p:nvSpPr>
        <p:spPr>
          <a:xfrm>
            <a:off x="2527857" y="2602512"/>
            <a:ext cx="631348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9" name="Up Arrow Callout 258">
            <a:extLst>
              <a:ext uri="{FF2B5EF4-FFF2-40B4-BE49-F238E27FC236}">
                <a16:creationId xmlns:a16="http://schemas.microsoft.com/office/drawing/2014/main" id="{ECBFEDEF-E4CF-B449-8F78-36ECBE5F550E}"/>
              </a:ext>
            </a:extLst>
          </p:cNvPr>
          <p:cNvSpPr/>
          <p:nvPr/>
        </p:nvSpPr>
        <p:spPr>
          <a:xfrm>
            <a:off x="364361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0" name="Up Arrow Callout 259">
            <a:extLst>
              <a:ext uri="{FF2B5EF4-FFF2-40B4-BE49-F238E27FC236}">
                <a16:creationId xmlns:a16="http://schemas.microsoft.com/office/drawing/2014/main" id="{49AE8601-CF3F-934C-8F2A-3F093AD52636}"/>
              </a:ext>
            </a:extLst>
          </p:cNvPr>
          <p:cNvSpPr/>
          <p:nvPr/>
        </p:nvSpPr>
        <p:spPr>
          <a:xfrm>
            <a:off x="4657254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1" name="Up Arrow Callout 260">
            <a:extLst>
              <a:ext uri="{FF2B5EF4-FFF2-40B4-BE49-F238E27FC236}">
                <a16:creationId xmlns:a16="http://schemas.microsoft.com/office/drawing/2014/main" id="{C7596F4E-F6A2-9E44-844E-5B200D05E2E7}"/>
              </a:ext>
            </a:extLst>
          </p:cNvPr>
          <p:cNvSpPr/>
          <p:nvPr/>
        </p:nvSpPr>
        <p:spPr>
          <a:xfrm>
            <a:off x="572926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2" name="Up Arrow Callout 261">
            <a:extLst>
              <a:ext uri="{FF2B5EF4-FFF2-40B4-BE49-F238E27FC236}">
                <a16:creationId xmlns:a16="http://schemas.microsoft.com/office/drawing/2014/main" id="{0A4DF87C-C6EF-0240-8CF1-4A3889E6F321}"/>
              </a:ext>
            </a:extLst>
          </p:cNvPr>
          <p:cNvSpPr/>
          <p:nvPr/>
        </p:nvSpPr>
        <p:spPr>
          <a:xfrm>
            <a:off x="6737597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C6741D-2EF5-F249-B9D2-0493C0581627}"/>
              </a:ext>
            </a:extLst>
          </p:cNvPr>
          <p:cNvSpPr txBox="1"/>
          <p:nvPr/>
        </p:nvSpPr>
        <p:spPr>
          <a:xfrm>
            <a:off x="3090005" y="27814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14C88E-5484-6245-8FA0-B2F33BDC24CA}"/>
              </a:ext>
            </a:extLst>
          </p:cNvPr>
          <p:cNvGrpSpPr/>
          <p:nvPr/>
        </p:nvGrpSpPr>
        <p:grpSpPr>
          <a:xfrm>
            <a:off x="3153063" y="2078861"/>
            <a:ext cx="499367" cy="0"/>
            <a:chOff x="2584330" y="2650485"/>
            <a:chExt cx="597503" cy="0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0EE9F39A-DE86-0B46-8BB8-D3425E1E9FE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7750C66-30BE-6B4D-A7D9-953FE06E15A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975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B429FFA-B267-B64B-A2C8-5B2E2AC5F59C}"/>
              </a:ext>
            </a:extLst>
          </p:cNvPr>
          <p:cNvGrpSpPr/>
          <p:nvPr/>
        </p:nvGrpSpPr>
        <p:grpSpPr>
          <a:xfrm>
            <a:off x="4219220" y="2080680"/>
            <a:ext cx="493293" cy="0"/>
            <a:chOff x="2584330" y="2650485"/>
            <a:chExt cx="722796" cy="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FE8A5DAE-117F-F345-A599-1B2414EB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05E498-46FA-3E4F-BCEC-7341E722F9C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7D4A002-D52F-2F4C-B5AA-4BB955B8FCFB}"/>
              </a:ext>
            </a:extLst>
          </p:cNvPr>
          <p:cNvCxnSpPr>
            <a:cxnSpLocks/>
          </p:cNvCxnSpPr>
          <p:nvPr/>
        </p:nvCxnSpPr>
        <p:spPr>
          <a:xfrm>
            <a:off x="5460162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93C38B9-A26C-324E-B9A7-6AB61CFC895C}"/>
              </a:ext>
            </a:extLst>
          </p:cNvPr>
          <p:cNvCxnSpPr>
            <a:cxnSpLocks/>
          </p:cNvCxnSpPr>
          <p:nvPr/>
        </p:nvCxnSpPr>
        <p:spPr>
          <a:xfrm>
            <a:off x="6388334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7ACA9BD-C756-6345-9EC5-A1ADF2CBE1BF}"/>
              </a:ext>
            </a:extLst>
          </p:cNvPr>
          <p:cNvCxnSpPr>
            <a:cxnSpLocks/>
          </p:cNvCxnSpPr>
          <p:nvPr/>
        </p:nvCxnSpPr>
        <p:spPr>
          <a:xfrm>
            <a:off x="7480067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658C732-6DD2-EE41-B8D4-7E9713F5761D}"/>
              </a:ext>
            </a:extLst>
          </p:cNvPr>
          <p:cNvCxnSpPr>
            <a:cxnSpLocks/>
          </p:cNvCxnSpPr>
          <p:nvPr/>
        </p:nvCxnSpPr>
        <p:spPr>
          <a:xfrm>
            <a:off x="4324103" y="2077404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75D11B-4174-EC47-8DB6-39E38865296B}"/>
              </a:ext>
            </a:extLst>
          </p:cNvPr>
          <p:cNvGrpSpPr/>
          <p:nvPr/>
        </p:nvGrpSpPr>
        <p:grpSpPr>
          <a:xfrm>
            <a:off x="6987342" y="2111974"/>
            <a:ext cx="73700" cy="203181"/>
            <a:chOff x="6986284" y="1580867"/>
            <a:chExt cx="73700" cy="33863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791345A-EAB5-7040-BB4F-69F7D2D4CBB1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082890D-83FE-8946-B43D-5BEB01F13C47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AA8F882-FFFE-8C45-B258-DA7C4E4C4B8E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4A275B8-6CD0-D64E-B68A-D1ECE63B4DA9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F917624-41D8-2D4C-B8B6-F44D03C3212F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44A3CC-9B88-6E47-A2B9-0F9314306938}"/>
              </a:ext>
            </a:extLst>
          </p:cNvPr>
          <p:cNvGrpSpPr/>
          <p:nvPr/>
        </p:nvGrpSpPr>
        <p:grpSpPr>
          <a:xfrm>
            <a:off x="6871491" y="1852695"/>
            <a:ext cx="30515" cy="72050"/>
            <a:chOff x="9721850" y="2896180"/>
            <a:chExt cx="79375" cy="1079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5CB2C21-FE58-EC43-BC29-A5A7450F0F94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DCF72B5-A64A-634A-9D6B-6600B45544C9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C9A6DB-BB93-CD4F-8400-A656E75CD001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Parallelogram 305">
            <a:extLst>
              <a:ext uri="{FF2B5EF4-FFF2-40B4-BE49-F238E27FC236}">
                <a16:creationId xmlns:a16="http://schemas.microsoft.com/office/drawing/2014/main" id="{5B7A59AC-FAE7-0B43-A46E-3E971D258F54}"/>
              </a:ext>
            </a:extLst>
          </p:cNvPr>
          <p:cNvSpPr/>
          <p:nvPr/>
        </p:nvSpPr>
        <p:spPr>
          <a:xfrm>
            <a:off x="2584473" y="1990952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E646CE9-85E3-B24D-983F-3A95B6E3D007}"/>
              </a:ext>
            </a:extLst>
          </p:cNvPr>
          <p:cNvCxnSpPr>
            <a:cxnSpLocks/>
          </p:cNvCxnSpPr>
          <p:nvPr/>
        </p:nvCxnSpPr>
        <p:spPr>
          <a:xfrm>
            <a:off x="3111226" y="2895347"/>
            <a:ext cx="41001" cy="138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1BCA121-A0A9-E34B-9B23-1666CAD1E0BB}"/>
              </a:ext>
            </a:extLst>
          </p:cNvPr>
          <p:cNvSpPr/>
          <p:nvPr/>
        </p:nvSpPr>
        <p:spPr>
          <a:xfrm>
            <a:off x="2584473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4C7271B-52B6-174A-A9AE-240FE977AFC5}"/>
              </a:ext>
            </a:extLst>
          </p:cNvPr>
          <p:cNvSpPr/>
          <p:nvPr/>
        </p:nvSpPr>
        <p:spPr>
          <a:xfrm>
            <a:off x="2584473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FA3F06-D46B-EC4F-8F9E-50A6D7155D7F}"/>
              </a:ext>
            </a:extLst>
          </p:cNvPr>
          <p:cNvGrpSpPr/>
          <p:nvPr/>
        </p:nvGrpSpPr>
        <p:grpSpPr>
          <a:xfrm>
            <a:off x="3640549" y="2074214"/>
            <a:ext cx="584211" cy="93554"/>
            <a:chOff x="3621642" y="809176"/>
            <a:chExt cx="584211" cy="93554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0F6686D-48E9-2346-9B1A-D5F93EF1B393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3BA182F-E0F3-7C43-B814-7DA837B26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3792F5E-C177-1843-A153-32C86B38F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69047C0-536C-7447-A2AA-7BAEBA6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320B79-895C-8B44-AC5F-03A4DB272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CF091DB-972B-634B-8A5A-56C6F5FD0405}"/>
              </a:ext>
            </a:extLst>
          </p:cNvPr>
          <p:cNvCxnSpPr>
            <a:cxnSpLocks/>
          </p:cNvCxnSpPr>
          <p:nvPr/>
        </p:nvCxnSpPr>
        <p:spPr>
          <a:xfrm>
            <a:off x="5466089" y="2124089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A7BA25F-01DE-ED40-9123-5FD14045055D}"/>
              </a:ext>
            </a:extLst>
          </p:cNvPr>
          <p:cNvCxnSpPr>
            <a:cxnSpLocks/>
          </p:cNvCxnSpPr>
          <p:nvPr/>
        </p:nvCxnSpPr>
        <p:spPr>
          <a:xfrm>
            <a:off x="6394684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BCA4C-B190-114E-B79C-A66941B0DC1F}"/>
              </a:ext>
            </a:extLst>
          </p:cNvPr>
          <p:cNvCxnSpPr>
            <a:cxnSpLocks/>
          </p:cNvCxnSpPr>
          <p:nvPr/>
        </p:nvCxnSpPr>
        <p:spPr>
          <a:xfrm>
            <a:off x="7484618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ADCD7A4-10A8-EB4A-8763-D957045BFE89}"/>
              </a:ext>
            </a:extLst>
          </p:cNvPr>
          <p:cNvGrpSpPr/>
          <p:nvPr/>
        </p:nvGrpSpPr>
        <p:grpSpPr>
          <a:xfrm>
            <a:off x="6987342" y="1976520"/>
            <a:ext cx="73700" cy="338635"/>
            <a:chOff x="6986284" y="1580867"/>
            <a:chExt cx="73700" cy="33863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6B86A5-8CBC-0046-A962-B16DDB66C4F9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A0F48EF-4872-5949-BE87-9CB18D1F072D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26DF6C3-D60D-E141-A627-AD6B98B2CCD4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ADEA439-6067-2946-87B5-E8B1ACA149A4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9D9B2B-3ABA-2340-ABCF-58B3A17D046B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B7A0C4A-B55E-D54A-BE21-39A5AC6B1654}"/>
              </a:ext>
            </a:extLst>
          </p:cNvPr>
          <p:cNvCxnSpPr>
            <a:cxnSpLocks/>
          </p:cNvCxnSpPr>
          <p:nvPr/>
        </p:nvCxnSpPr>
        <p:spPr>
          <a:xfrm>
            <a:off x="3338791" y="2075245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32329-8084-5248-ACB1-04CBE628B98A}"/>
              </a:ext>
            </a:extLst>
          </p:cNvPr>
          <p:cNvGrpSpPr/>
          <p:nvPr/>
        </p:nvGrpSpPr>
        <p:grpSpPr>
          <a:xfrm>
            <a:off x="4629233" y="2055589"/>
            <a:ext cx="719363" cy="93554"/>
            <a:chOff x="3621642" y="809176"/>
            <a:chExt cx="584211" cy="9355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8D885C9-96EC-0748-A778-4EB641CF7CC9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598AE0A-FBF5-814A-A8E8-36C6F5409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5BA5072-BDFA-3641-9329-A2032C0D5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386391E-A1E2-0E41-8CBB-B177B0C80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BA255-EAE0-1745-930D-E6C724B9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B9A55F9-9610-AA45-8C6E-DBE1DF2781A9}"/>
              </a:ext>
            </a:extLst>
          </p:cNvPr>
          <p:cNvCxnSpPr>
            <a:cxnSpLocks/>
          </p:cNvCxnSpPr>
          <p:nvPr/>
        </p:nvCxnSpPr>
        <p:spPr>
          <a:xfrm flipV="1">
            <a:off x="2843531" y="2180002"/>
            <a:ext cx="0" cy="7235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loud 349">
            <a:extLst>
              <a:ext uri="{FF2B5EF4-FFF2-40B4-BE49-F238E27FC236}">
                <a16:creationId xmlns:a16="http://schemas.microsoft.com/office/drawing/2014/main" id="{48BBC74E-38A2-C14D-AFA4-BD878D17E031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3" grpId="0"/>
      <p:bldP spid="266" grpId="0"/>
      <p:bldP spid="306" grpId="0" animBg="1"/>
      <p:bldP spid="3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397</Words>
  <Application>Microsoft Macintosh PowerPoint</Application>
  <PresentationFormat>Widescreen</PresentationFormat>
  <Paragraphs>192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Apple Symbols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42</cp:revision>
  <dcterms:created xsi:type="dcterms:W3CDTF">2021-06-22T02:06:06Z</dcterms:created>
  <dcterms:modified xsi:type="dcterms:W3CDTF">2021-12-14T07:55:19Z</dcterms:modified>
</cp:coreProperties>
</file>