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7" r:id="rId4"/>
    <p:sldId id="276" r:id="rId5"/>
    <p:sldId id="278" r:id="rId6"/>
    <p:sldId id="279" r:id="rId7"/>
    <p:sldId id="25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06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5"/>
    <p:restoredTop sz="94660"/>
  </p:normalViewPr>
  <p:slideViewPr>
    <p:cSldViewPr snapToGrid="0" snapToObjects="1">
      <p:cViewPr>
        <p:scale>
          <a:sx n="249" d="100"/>
          <a:sy n="249" d="100"/>
        </p:scale>
        <p:origin x="-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7EFC-2184-EC43-B4CB-DB882E5E8751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F145-F640-2947-8203-25937C44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43A-4288-DD4E-A307-8AF695F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B1FD-38D0-0345-A9F5-B2B11BD9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DB6-85A0-6444-8F51-363A1E9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D13F-8D39-6C42-965B-87F8FAF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50F0-CEB6-834D-8E9C-44EE85D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0D4-C512-434A-A652-82962B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282C-528F-DD4E-B936-7508CF4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A58-C21D-D847-95F9-6B26630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B657-63B0-9742-9197-69CC2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7CCB-8E15-E749-9262-FA16180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8-61EE-7344-9ED6-FEC4FBAE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C0D5-266E-A94A-979D-462E70E7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F1B7-6DF2-8A40-9045-3F7EDC1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FC3-2B6A-844A-9AEB-8496A20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4278-D851-6646-86C3-C3C61DC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CFFC-CE7F-484C-B46B-FCF055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CEB-2323-0042-A95C-4B4F6F6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ED5-DB9E-4F48-BE46-22BF82A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BCB5-71FA-E942-A090-511AB94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29D-267E-364F-8340-0955A6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09D-914E-5042-B34C-B23584CE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961-0AF7-A041-BA25-F09CDF6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B2-ECE3-2C42-BDE9-32194620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9C79-40B6-DF45-B1FC-5D609C0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9259-0E4C-2344-AE65-28704D6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801F-03FA-534F-96A9-0388C0B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C11-EA64-9146-832F-B472D856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D708-DF3F-4047-BF40-9BF06A8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580C-C125-024E-A8BF-015F37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488-308C-B643-B32B-53B00D1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0879-56E0-9248-8111-EA87183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E97-A642-5045-9E97-1788BCF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7492-EDD8-D74F-A948-4D54B0F7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5868-DE02-7748-BD33-47EB693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2E37-D7C9-1F42-B580-F63BDD32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149CC-35A4-7C4B-980B-C7D154CF5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B90A-9266-AC4C-9510-5CE8BEB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72A9-6EAE-BE4D-A1F7-C4EBDEB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7E2C3-521C-FD43-AA48-943D4E58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F67-A940-BB42-9906-59559803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BB25-E579-4447-A948-7EBEA1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D755-42F1-BF40-9172-810AB0E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524E-1585-344F-882B-62C4109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8078-3CAC-C34C-8C1C-F66A274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0217-E092-BB4D-8B1C-375F57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10F6-EA71-4645-92DC-97B677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BC5-4123-F545-A720-87BB6C9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D942-CC09-2A4E-8142-E41B59C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DE5-CC29-864D-9034-497B115C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564-37D8-554A-9942-A2F32AF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EFD-57A2-F647-AA61-FAC6C7A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F84-EC54-6344-970D-7DA2D7DF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3C-408C-FB42-8B4F-126D5DA1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FA46-2648-3A44-8616-ABF917BE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02A9-522B-CA49-826A-9BD0CA8C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7F82-B4AC-F448-AA9C-A08DFFB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1691-5726-A746-954D-072F1C5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DDFC-8680-CE45-BB51-B72D96A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41F-3D9C-524D-88BD-9CB9B87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345E-4932-2A4E-AAAE-E085EF1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7661-91B0-2D47-B66C-C2FA5315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5FF-3B0E-3041-AF8C-3F69E438AA42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9B47-9E17-A647-8127-412517D4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B60-EE79-7D4B-AA9D-C47BD12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5AB586-B2CE-CC4A-B0E5-AC7EF027B86D}"/>
              </a:ext>
            </a:extLst>
          </p:cNvPr>
          <p:cNvGrpSpPr/>
          <p:nvPr/>
        </p:nvGrpSpPr>
        <p:grpSpPr>
          <a:xfrm>
            <a:off x="571500" y="330729"/>
            <a:ext cx="7078905" cy="2649235"/>
            <a:chOff x="571500" y="330729"/>
            <a:chExt cx="7078905" cy="26492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4A6B58-CDA0-3E4E-B31B-A3D0A4F67578}"/>
                </a:ext>
              </a:extLst>
            </p:cNvPr>
            <p:cNvSpPr/>
            <p:nvPr/>
          </p:nvSpPr>
          <p:spPr>
            <a:xfrm>
              <a:off x="571500" y="330729"/>
              <a:ext cx="7078905" cy="2649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92DD6E-354D-C24E-B4BC-C8D4237AB739}"/>
                </a:ext>
              </a:extLst>
            </p:cNvPr>
            <p:cNvGrpSpPr/>
            <p:nvPr/>
          </p:nvGrpSpPr>
          <p:grpSpPr>
            <a:xfrm>
              <a:off x="757251" y="383558"/>
              <a:ext cx="6584030" cy="2444412"/>
              <a:chOff x="757251" y="383558"/>
              <a:chExt cx="6584030" cy="244441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FBC2295-CBE8-FB43-8536-250F5FB314E8}"/>
                  </a:ext>
                </a:extLst>
              </p:cNvPr>
              <p:cNvSpPr/>
              <p:nvPr/>
            </p:nvSpPr>
            <p:spPr>
              <a:xfrm>
                <a:off x="272979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D6FBA1-87CA-0D45-A052-E65B6E3E7ED0}"/>
                  </a:ext>
                </a:extLst>
              </p:cNvPr>
              <p:cNvSpPr/>
              <p:nvPr/>
            </p:nvSpPr>
            <p:spPr>
              <a:xfrm>
                <a:off x="272979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F6447A1-5D59-514D-A22B-2190E432ED27}"/>
                  </a:ext>
                </a:extLst>
              </p:cNvPr>
              <p:cNvSpPr/>
              <p:nvPr/>
            </p:nvSpPr>
            <p:spPr>
              <a:xfrm>
                <a:off x="272979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48236B0-F9D4-2A4B-A28E-7924C48D1BF8}"/>
                  </a:ext>
                </a:extLst>
              </p:cNvPr>
              <p:cNvSpPr/>
              <p:nvPr/>
            </p:nvSpPr>
            <p:spPr>
              <a:xfrm>
                <a:off x="272979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3B8C2EE2-AD1B-1D47-95E7-985315C489F7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 flipV="1">
                <a:off x="3020089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D1FB6BA4-ACB1-0F4E-ACE8-5A9880CDC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A1667A31-5993-5644-95C0-2FFD326BB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3E00245-BD84-8B48-AE1B-F3A900C32D1C}"/>
                  </a:ext>
                </a:extLst>
              </p:cNvPr>
              <p:cNvSpPr/>
              <p:nvPr/>
            </p:nvSpPr>
            <p:spPr>
              <a:xfrm>
                <a:off x="375685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764C7B7-8F32-2843-84B3-24B970BAE803}"/>
                  </a:ext>
                </a:extLst>
              </p:cNvPr>
              <p:cNvSpPr/>
              <p:nvPr/>
            </p:nvSpPr>
            <p:spPr>
              <a:xfrm>
                <a:off x="375685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9E9D3C2-03C9-8A4F-9C82-79D5AD694911}"/>
                  </a:ext>
                </a:extLst>
              </p:cNvPr>
              <p:cNvSpPr/>
              <p:nvPr/>
            </p:nvSpPr>
            <p:spPr>
              <a:xfrm>
                <a:off x="375685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53674E-46A6-874D-AFED-FE1D0351D936}"/>
                  </a:ext>
                </a:extLst>
              </p:cNvPr>
              <p:cNvSpPr/>
              <p:nvPr/>
            </p:nvSpPr>
            <p:spPr>
              <a:xfrm>
                <a:off x="375685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6BE0A6C6-919F-7D4A-A523-F29CE2C1B88A}"/>
                  </a:ext>
                </a:extLst>
              </p:cNvPr>
              <p:cNvCxnSpPr>
                <a:cxnSpLocks/>
                <a:stCxn id="18" idx="3"/>
                <a:endCxn id="17" idx="3"/>
              </p:cNvCxnSpPr>
              <p:nvPr/>
            </p:nvCxnSpPr>
            <p:spPr>
              <a:xfrm flipV="1">
                <a:off x="4047150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D514F47E-B265-E74E-A954-C1A972999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2E0294F-88E6-4C4B-A401-548BCF0CC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3AC772-2CC8-5A46-AE70-155B09482B7B}"/>
                  </a:ext>
                </a:extLst>
              </p:cNvPr>
              <p:cNvSpPr/>
              <p:nvPr/>
            </p:nvSpPr>
            <p:spPr>
              <a:xfrm>
                <a:off x="2560083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11327-CC70-B046-BC83-1404C88CA6BB}"/>
                  </a:ext>
                </a:extLst>
              </p:cNvPr>
              <p:cNvSpPr txBox="1"/>
              <p:nvPr/>
            </p:nvSpPr>
            <p:spPr>
              <a:xfrm>
                <a:off x="2612693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9BD826-5AB6-E240-926E-06405154CA24}"/>
                  </a:ext>
                </a:extLst>
              </p:cNvPr>
              <p:cNvSpPr txBox="1"/>
              <p:nvPr/>
            </p:nvSpPr>
            <p:spPr>
              <a:xfrm>
                <a:off x="1202998" y="2566360"/>
                <a:ext cx="14590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assigned_quibs: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54CFC-B79D-494C-85A5-82576A3E71AD}"/>
                  </a:ext>
                </a:extLst>
              </p:cNvPr>
              <p:cNvSpPr txBox="1"/>
              <p:nvPr/>
            </p:nvSpPr>
            <p:spPr>
              <a:xfrm>
                <a:off x="3639752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92A5BA-99FD-C343-B351-8C02EBFEF500}"/>
                  </a:ext>
                </a:extLst>
              </p:cNvPr>
              <p:cNvSpPr/>
              <p:nvPr/>
            </p:nvSpPr>
            <p:spPr>
              <a:xfrm>
                <a:off x="1113064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7E82120-BE74-7242-A881-1746F08C64A1}"/>
                  </a:ext>
                </a:extLst>
              </p:cNvPr>
              <p:cNvSpPr/>
              <p:nvPr/>
            </p:nvSpPr>
            <p:spPr>
              <a:xfrm>
                <a:off x="1611476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6F1586-D6CB-CA4C-A524-C70384F1EBBD}"/>
                  </a:ext>
                </a:extLst>
              </p:cNvPr>
              <p:cNvSpPr txBox="1"/>
              <p:nvPr/>
            </p:nvSpPr>
            <p:spPr>
              <a:xfrm>
                <a:off x="757251" y="729586"/>
                <a:ext cx="1544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allow_overriding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737E81-5B2B-CC4B-8541-8E01748CAB29}"/>
                  </a:ext>
                </a:extLst>
              </p:cNvPr>
              <p:cNvSpPr txBox="1"/>
              <p:nvPr/>
            </p:nvSpPr>
            <p:spPr>
              <a:xfrm>
                <a:off x="995961" y="1269226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FCCABF-8B07-C146-9205-17FE39DA447F}"/>
                  </a:ext>
                </a:extLst>
              </p:cNvPr>
              <p:cNvSpPr txBox="1"/>
              <p:nvPr/>
            </p:nvSpPr>
            <p:spPr>
              <a:xfrm>
                <a:off x="1451893" y="1269226"/>
                <a:ext cx="6094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8CC48-F786-854B-99C6-46DED6789FD3}"/>
                  </a:ext>
                </a:extLst>
              </p:cNvPr>
              <p:cNvSpPr txBox="1"/>
              <p:nvPr/>
            </p:nvSpPr>
            <p:spPr>
              <a:xfrm>
                <a:off x="3519036" y="777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29EB5-B19A-2E4A-9E4A-A3C2D29A86A7}"/>
                  </a:ext>
                </a:extLst>
              </p:cNvPr>
              <p:cNvSpPr txBox="1"/>
              <p:nvPr/>
            </p:nvSpPr>
            <p:spPr>
              <a:xfrm>
                <a:off x="3519036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60D737-92FD-7741-B671-D4EEE20AB99B}"/>
                  </a:ext>
                </a:extLst>
              </p:cNvPr>
              <p:cNvSpPr txBox="1"/>
              <p:nvPr/>
            </p:nvSpPr>
            <p:spPr>
              <a:xfrm>
                <a:off x="3519036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3463C-A809-1D4E-B8E4-F940250338D1}"/>
                  </a:ext>
                </a:extLst>
              </p:cNvPr>
              <p:cNvSpPr txBox="1"/>
              <p:nvPr/>
            </p:nvSpPr>
            <p:spPr>
              <a:xfrm>
                <a:off x="2542159" y="383558"/>
                <a:ext cx="6655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</a:t>
                </a:r>
              </a:p>
              <a:p>
                <a:pPr algn="ctr"/>
                <a:r>
                  <a:rPr lang="en-US" sz="1100" noProof="1"/>
                  <a:t>to i-quib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452BA3-A891-E347-B9F1-32C874E4DB8E}"/>
                  </a:ext>
                </a:extLst>
              </p:cNvPr>
              <p:cNvSpPr txBox="1"/>
              <p:nvPr/>
            </p:nvSpPr>
            <p:spPr>
              <a:xfrm>
                <a:off x="3517122" y="383558"/>
                <a:ext cx="7697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</a:t>
                </a:r>
              </a:p>
              <a:p>
                <a:pPr algn="ctr"/>
                <a:r>
                  <a:rPr lang="en-US" sz="1100" dirty="0"/>
                  <a:t>dialog box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9118426-02F2-5644-AC66-91477780E69E}"/>
                  </a:ext>
                </a:extLst>
              </p:cNvPr>
              <p:cNvSpPr/>
              <p:nvPr/>
            </p:nvSpPr>
            <p:spPr>
              <a:xfrm>
                <a:off x="4814543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2F89F5A-2554-034C-B17F-F4412012466C}"/>
                  </a:ext>
                </a:extLst>
              </p:cNvPr>
              <p:cNvSpPr/>
              <p:nvPr/>
            </p:nvSpPr>
            <p:spPr>
              <a:xfrm>
                <a:off x="4814543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C494F28-58F3-044E-B4EE-DF4768DFE895}"/>
                  </a:ext>
                </a:extLst>
              </p:cNvPr>
              <p:cNvSpPr/>
              <p:nvPr/>
            </p:nvSpPr>
            <p:spPr>
              <a:xfrm>
                <a:off x="4814543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F0C1D11-8CAE-7842-9896-64870F3EABFB}"/>
                  </a:ext>
                </a:extLst>
              </p:cNvPr>
              <p:cNvSpPr/>
              <p:nvPr/>
            </p:nvSpPr>
            <p:spPr>
              <a:xfrm>
                <a:off x="4814543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4730D5F5-1A3E-824B-AACF-FC0F6965D191}"/>
                  </a:ext>
                </a:extLst>
              </p:cNvPr>
              <p:cNvCxnSpPr>
                <a:cxnSpLocks/>
                <a:stCxn id="39" idx="3"/>
                <a:endCxn id="38" idx="3"/>
              </p:cNvCxnSpPr>
              <p:nvPr/>
            </p:nvCxnSpPr>
            <p:spPr>
              <a:xfrm flipV="1">
                <a:off x="5104836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40E158FD-BA68-634C-A18A-957E17336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B34F0FC8-E73F-CA49-A9A4-690166941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409EEB-6EEF-6E47-9E0F-4BF7FB5950EF}"/>
                  </a:ext>
                </a:extLst>
              </p:cNvPr>
              <p:cNvSpPr txBox="1"/>
              <p:nvPr/>
            </p:nvSpPr>
            <p:spPr>
              <a:xfrm>
                <a:off x="4739918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[a]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4F08E4-DD1F-4946-881A-7B8A0D9B71D2}"/>
                  </a:ext>
                </a:extLst>
              </p:cNvPr>
              <p:cNvSpPr txBox="1"/>
              <p:nvPr/>
            </p:nvSpPr>
            <p:spPr>
              <a:xfrm>
                <a:off x="4626907" y="383558"/>
                <a:ext cx="66556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Assign</a:t>
                </a:r>
              </a:p>
              <a:p>
                <a:pPr algn="ctr"/>
                <a:r>
                  <a:rPr lang="en-US" sz="1100" dirty="0"/>
                  <a:t>to </a:t>
                </a:r>
                <a:r>
                  <a:rPr lang="en-US" sz="1100" dirty="0" err="1"/>
                  <a:t>i</a:t>
                </a:r>
                <a:r>
                  <a:rPr lang="en-US" sz="1100" dirty="0"/>
                  <a:t>-quib</a:t>
                </a: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9E607E8-D930-614E-A9F9-2DACCB6FE4BE}"/>
                  </a:ext>
                </a:extLst>
              </p:cNvPr>
              <p:cNvSpPr/>
              <p:nvPr/>
            </p:nvSpPr>
            <p:spPr>
              <a:xfrm>
                <a:off x="4643747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06DBB19-9A91-1249-949C-2FEDF504FF41}"/>
                  </a:ext>
                </a:extLst>
              </p:cNvPr>
              <p:cNvSpPr/>
              <p:nvPr/>
            </p:nvSpPr>
            <p:spPr>
              <a:xfrm>
                <a:off x="5836378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42E2937-4452-674D-8F39-635CE163E471}"/>
                  </a:ext>
                </a:extLst>
              </p:cNvPr>
              <p:cNvSpPr/>
              <p:nvPr/>
            </p:nvSpPr>
            <p:spPr>
              <a:xfrm>
                <a:off x="5836378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6030B43-E32E-2B43-8DA1-DD84291A0A0A}"/>
                  </a:ext>
                </a:extLst>
              </p:cNvPr>
              <p:cNvSpPr/>
              <p:nvPr/>
            </p:nvSpPr>
            <p:spPr>
              <a:xfrm>
                <a:off x="5836378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05A02F5-84BF-2D4E-9A55-4EF4F29C4118}"/>
                  </a:ext>
                </a:extLst>
              </p:cNvPr>
              <p:cNvSpPr/>
              <p:nvPr/>
            </p:nvSpPr>
            <p:spPr>
              <a:xfrm>
                <a:off x="5836378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C0FD7F-C10B-714D-B8EC-008F96F07981}"/>
                  </a:ext>
                </a:extLst>
              </p:cNvPr>
              <p:cNvSpPr txBox="1"/>
              <p:nvPr/>
            </p:nvSpPr>
            <p:spPr>
              <a:xfrm>
                <a:off x="5761754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[d]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77E3B7-19E3-8043-9B2D-3D2C36315B11}"/>
                  </a:ext>
                </a:extLst>
              </p:cNvPr>
              <p:cNvSpPr txBox="1"/>
              <p:nvPr/>
            </p:nvSpPr>
            <p:spPr>
              <a:xfrm>
                <a:off x="5708053" y="383558"/>
                <a:ext cx="5469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</a:t>
                </a:r>
              </a:p>
              <a:p>
                <a:pPr algn="ctr"/>
                <a:r>
                  <a:rPr lang="en-US" sz="1100" noProof="1"/>
                  <a:t>to self</a:t>
                </a: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EB8F531-B497-BB4F-BBFE-80EBBCDBA89F}"/>
                  </a:ext>
                </a:extLst>
              </p:cNvPr>
              <p:cNvSpPr/>
              <p:nvPr/>
            </p:nvSpPr>
            <p:spPr>
              <a:xfrm>
                <a:off x="5665582" y="2326738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C67D227-A5FD-964D-A23D-9EFDEC0C7CD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287494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DE1DB53-9C23-1F44-9449-304357373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AC08ECA-3F50-BA4A-ACF8-80A6B42FB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A6FCD8A-F231-2447-95B3-174D2A098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8F02364-08EF-7649-9098-46A43C02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13210A-AB56-B644-BB56-E7107839A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CF01975-8E53-5C47-BF19-1E9D634A3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673DE91-3EE5-FD4A-BF2E-E5BBBFCF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838912-5D8D-DD47-99A6-DD2DF0E95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A8FAD1-FF9B-BE49-8222-2E792CE7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47B6D1C-FB68-814C-9AE0-17E8076DF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A471708-0FF2-2F49-A8B6-D3FBCCAD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1174F696-1AFA-7042-99F1-E1831F1A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738" y="1646491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B6F46A-9EE1-884C-A3DE-DD72B2859A16}"/>
                  </a:ext>
                </a:extLst>
              </p:cNvPr>
              <p:cNvSpPr txBox="1"/>
              <p:nvPr/>
            </p:nvSpPr>
            <p:spPr>
              <a:xfrm>
                <a:off x="1082109" y="1736677"/>
                <a:ext cx="8354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inverse </a:t>
                </a:r>
              </a:p>
              <a:p>
                <a:r>
                  <a:rPr lang="en-US" sz="1100" dirty="0"/>
                  <a:t>assignment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4AD1A0-B55E-E44F-8C31-65A11E5C6160}"/>
                  </a:ext>
                </a:extLst>
              </p:cNvPr>
              <p:cNvSpPr txBox="1"/>
              <p:nvPr/>
            </p:nvSpPr>
            <p:spPr>
              <a:xfrm>
                <a:off x="1065319" y="2153622"/>
                <a:ext cx="1317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de novo </a:t>
                </a:r>
                <a:r>
                  <a:rPr lang="en-US" sz="1100" dirty="0"/>
                  <a:t>assignment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8A7E12B-0A2C-3045-9F24-686580058460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302008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0FBA76F-5FBA-F142-8C18-D36C5F6F1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321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D5EED-FE1F-014C-BF7D-5DC97E04C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506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AB4D57F-D708-A741-8E25-09CA04FE2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72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2EFAA8E-EF32-BA4E-AAD3-0B9EE0360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987" y="215362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72F5BA7-41EF-9741-9A67-AA1B945B8108}"/>
                  </a:ext>
                </a:extLst>
              </p:cNvPr>
              <p:cNvSpPr/>
              <p:nvPr/>
            </p:nvSpPr>
            <p:spPr>
              <a:xfrm>
                <a:off x="6815264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99992FD3-86C6-4B4B-8833-8605706D6055}"/>
                  </a:ext>
                </a:extLst>
              </p:cNvPr>
              <p:cNvSpPr/>
              <p:nvPr/>
            </p:nvSpPr>
            <p:spPr>
              <a:xfrm>
                <a:off x="6815264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AB1A86D1-C266-E04E-809E-1B8AB0AA4634}"/>
                  </a:ext>
                </a:extLst>
              </p:cNvPr>
              <p:cNvSpPr/>
              <p:nvPr/>
            </p:nvSpPr>
            <p:spPr>
              <a:xfrm>
                <a:off x="6815264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574B09F-C492-804B-AC69-72614BE8FDFF}"/>
                  </a:ext>
                </a:extLst>
              </p:cNvPr>
              <p:cNvSpPr/>
              <p:nvPr/>
            </p:nvSpPr>
            <p:spPr>
              <a:xfrm>
                <a:off x="6815264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38527F-F569-DE41-B643-BD3899B7BF7B}"/>
                  </a:ext>
                </a:extLst>
              </p:cNvPr>
              <p:cNvSpPr txBox="1"/>
              <p:nvPr/>
            </p:nvSpPr>
            <p:spPr>
              <a:xfrm>
                <a:off x="6613202" y="25663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[b, d]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BA6C83-C83D-244C-8CBA-0E89333CF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4737751-D4B7-8F4E-9E22-803B9829D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D42F415-2AC6-724B-A946-FDC30DE4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AA98AF3-1A78-2146-800C-BD4935019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2607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89A69A49-A5A9-FC47-AC90-003DF7A5A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547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248CE048-9DED-A04F-BDBB-33AAEF031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8844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AF6F69-9EE1-0E49-863C-84641BC56D4D}"/>
                  </a:ext>
                </a:extLst>
              </p:cNvPr>
              <p:cNvSpPr txBox="1"/>
              <p:nvPr/>
            </p:nvSpPr>
            <p:spPr>
              <a:xfrm>
                <a:off x="6576400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466F4E-65A9-5F4F-BD73-25D0D5E49F3B}"/>
                  </a:ext>
                </a:extLst>
              </p:cNvPr>
              <p:cNvSpPr txBox="1"/>
              <p:nvPr/>
            </p:nvSpPr>
            <p:spPr>
              <a:xfrm>
                <a:off x="6576400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4893E-7813-4840-8FFD-B48BCD3D93B6}"/>
                  </a:ext>
                </a:extLst>
              </p:cNvPr>
              <p:cNvSpPr txBox="1"/>
              <p:nvPr/>
            </p:nvSpPr>
            <p:spPr>
              <a:xfrm>
                <a:off x="6571518" y="383558"/>
                <a:ext cx="7697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</a:t>
                </a:r>
              </a:p>
              <a:p>
                <a:pPr algn="ctr"/>
                <a:r>
                  <a:rPr lang="en-US" sz="1100" dirty="0"/>
                  <a:t>dialog box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CAB21-E98F-D04B-9647-5CA21B0E4858}"/>
              </a:ext>
            </a:extLst>
          </p:cNvPr>
          <p:cNvGrpSpPr/>
          <p:nvPr/>
        </p:nvGrpSpPr>
        <p:grpSpPr>
          <a:xfrm>
            <a:off x="1393653" y="3690419"/>
            <a:ext cx="5738668" cy="2249062"/>
            <a:chOff x="1435693" y="1449987"/>
            <a:chExt cx="8203961" cy="321524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3FC87D6-8143-5A48-8E9B-950B6EDDE0C8}"/>
                </a:ext>
              </a:extLst>
            </p:cNvPr>
            <p:cNvSpPr/>
            <p:nvPr/>
          </p:nvSpPr>
          <p:spPr>
            <a:xfrm>
              <a:off x="1435693" y="271837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Input, A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4E4D95-A56C-A249-B7BC-B2F5FE7ED5F7}"/>
                </a:ext>
              </a:extLst>
            </p:cNvPr>
            <p:cNvSpPr/>
            <p:nvPr/>
          </p:nvSpPr>
          <p:spPr>
            <a:xfrm>
              <a:off x="3113517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B=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E2BE3E-0C61-064D-B200-57FBFBC441EC}"/>
                </a:ext>
              </a:extLst>
            </p:cNvPr>
            <p:cNvSpPr/>
            <p:nvPr/>
          </p:nvSpPr>
          <p:spPr>
            <a:xfrm>
              <a:off x="4791341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C=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C</a:t>
              </a:r>
              <a:r>
                <a:rPr lang="en-US" sz="1200" dirty="0">
                  <a:solidFill>
                    <a:schemeClr val="tx1"/>
                  </a:solidFill>
                </a:rPr>
                <a:t>(B)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A4F344-E470-3D48-91F5-A53D8F8B3F9E}"/>
                </a:ext>
              </a:extLst>
            </p:cNvPr>
            <p:cNvSpPr/>
            <p:nvPr/>
          </p:nvSpPr>
          <p:spPr>
            <a:xfrm>
              <a:off x="6469165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</a:rPr>
                <a:t>(C)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6D2341-9956-2546-BD01-9DF187300A0B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486826" y="2444098"/>
              <a:ext cx="626691" cy="5391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95E9D3-724B-0846-A4FA-08EF349267D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164650" y="2444098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04CF75-A490-7146-BF8E-8AACE01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2444098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DA3BF7-911E-C84E-BCD5-223EFAEBBEC9}"/>
                </a:ext>
              </a:extLst>
            </p:cNvPr>
            <p:cNvSpPr/>
            <p:nvPr/>
          </p:nvSpPr>
          <p:spPr>
            <a:xfrm>
              <a:off x="7998860" y="1449987"/>
              <a:ext cx="1640794" cy="60675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User assigns:</a:t>
              </a:r>
            </a:p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 = D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B0B267-049F-8E46-9698-DD962D10954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6325" y="1753363"/>
              <a:ext cx="582535" cy="42581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6F1EC70-7FA3-5E43-9C27-2C175F022D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49471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4B05433-C4B8-3A4D-A811-E10454B80D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8858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1D872-F73A-E846-A01D-DB71A93073A9}"/>
                </a:ext>
              </a:extLst>
            </p:cNvPr>
            <p:cNvSpPr txBox="1"/>
            <p:nvPr/>
          </p:nvSpPr>
          <p:spPr>
            <a:xfrm>
              <a:off x="5584907" y="1480018"/>
              <a:ext cx="116461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  <a:r>
                <a:rPr lang="en-US" sz="1200" baseline="-25000" dirty="0"/>
                <a:t>0</a:t>
              </a:r>
              <a:r>
                <a:rPr lang="en-US" sz="1200" dirty="0"/>
                <a:t>=f</a:t>
              </a:r>
              <a:r>
                <a:rPr lang="en-US" sz="1200" baseline="-25000" dirty="0"/>
                <a:t>3</a:t>
              </a:r>
              <a:r>
                <a:rPr lang="en-US" sz="1200" baseline="30000" dirty="0"/>
                <a:t>-1</a:t>
              </a:r>
              <a:r>
                <a:rPr lang="en-US" sz="1200" dirty="0"/>
                <a:t>(D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503A4-F593-D242-9B7E-178F0007DC1D}"/>
                </a:ext>
              </a:extLst>
            </p:cNvPr>
            <p:cNvCxnSpPr>
              <a:cxnSpLocks/>
            </p:cNvCxnSpPr>
            <p:nvPr/>
          </p:nvCxnSpPr>
          <p:spPr>
            <a:xfrm>
              <a:off x="1470926" y="4453902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D9E8B-805C-0A4B-BB08-F61EAD3DC72B}"/>
                </a:ext>
              </a:extLst>
            </p:cNvPr>
            <p:cNvSpPr txBox="1"/>
            <p:nvPr/>
          </p:nvSpPr>
          <p:spPr>
            <a:xfrm>
              <a:off x="2097618" y="4269235"/>
              <a:ext cx="1903805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Forward data-flow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5600B-4B8C-1C4D-B99E-0C94CD48B857}"/>
                </a:ext>
              </a:extLst>
            </p:cNvPr>
            <p:cNvSpPr txBox="1"/>
            <p:nvPr/>
          </p:nvSpPr>
          <p:spPr>
            <a:xfrm>
              <a:off x="2097618" y="3899904"/>
              <a:ext cx="197576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Inverse assignment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195CB6-800F-3340-B3C3-C1AD9B970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926" y="4084570"/>
              <a:ext cx="62669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78B77-C946-9C47-93B1-74F71FC33FE9}"/>
                </a:ext>
              </a:extLst>
            </p:cNvPr>
            <p:cNvSpPr txBox="1"/>
            <p:nvPr/>
          </p:nvSpPr>
          <p:spPr>
            <a:xfrm>
              <a:off x="3839674" y="1480018"/>
              <a:ext cx="1231070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2</a:t>
              </a:r>
              <a:r>
                <a:rPr lang="en-US" sz="1200" baseline="30000" dirty="0"/>
                <a:t>-1 </a:t>
              </a:r>
              <a:r>
                <a:rPr lang="en-US" sz="1200" dirty="0"/>
                <a:t>(C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C9E64-2D83-9B4C-B51C-3AC43995C969}"/>
                </a:ext>
              </a:extLst>
            </p:cNvPr>
            <p:cNvSpPr txBox="1"/>
            <p:nvPr/>
          </p:nvSpPr>
          <p:spPr>
            <a:xfrm>
              <a:off x="2208137" y="1468606"/>
              <a:ext cx="1292944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1</a:t>
              </a:r>
              <a:r>
                <a:rPr lang="en-US" sz="1200" baseline="30000" dirty="0"/>
                <a:t>-1 </a:t>
              </a:r>
              <a:r>
                <a:rPr lang="en-US" sz="1200" dirty="0"/>
                <a:t>( B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5BF7C2D-8969-4244-A062-3A9E93BAB60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10800000" flipV="1">
              <a:off x="1961261" y="2179177"/>
              <a:ext cx="1189287" cy="539199"/>
            </a:xfrm>
            <a:prstGeom prst="curvedConnector2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9542B6-8601-FD48-9759-2601121730AE}"/>
                </a:ext>
              </a:extLst>
            </p:cNvPr>
            <p:cNvSpPr/>
            <p:nvPr/>
          </p:nvSpPr>
          <p:spPr>
            <a:xfrm>
              <a:off x="3113517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X=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X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C17A88-EA50-AE41-B658-8E667A2B2A5B}"/>
                </a:ext>
              </a:extLst>
            </p:cNvPr>
            <p:cNvSpPr/>
            <p:nvPr/>
          </p:nvSpPr>
          <p:spPr>
            <a:xfrm>
              <a:off x="4791341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Y=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200" dirty="0">
                  <a:solidFill>
                    <a:schemeClr val="tx1"/>
                  </a:solidFill>
                </a:rPr>
                <a:t>(X)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1E00C68-3CCB-3645-8234-2E2FEBB7FDD3}"/>
                </a:ext>
              </a:extLst>
            </p:cNvPr>
            <p:cNvSpPr/>
            <p:nvPr/>
          </p:nvSpPr>
          <p:spPr>
            <a:xfrm>
              <a:off x="6469165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Z=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Z</a:t>
              </a:r>
              <a:r>
                <a:rPr lang="en-US" sz="1200" dirty="0">
                  <a:solidFill>
                    <a:schemeClr val="tx1"/>
                  </a:solidFill>
                </a:rPr>
                <a:t>(Y)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A3E582-1F37-2645-AC1B-687D7B1F8061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2486826" y="2983297"/>
              <a:ext cx="626691" cy="5058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DC2969-12FB-FF47-8EEA-E3BA43A817F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164650" y="3489127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F8DF66-1109-BD45-8CE7-92E6BFEA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3489127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C150EB9-B538-3B49-A792-6278A569F005}"/>
              </a:ext>
            </a:extLst>
          </p:cNvPr>
          <p:cNvSpPr/>
          <p:nvPr/>
        </p:nvSpPr>
        <p:spPr>
          <a:xfrm>
            <a:off x="4020963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82916-C1DF-014C-A232-560B9958D907}"/>
              </a:ext>
            </a:extLst>
          </p:cNvPr>
          <p:cNvSpPr txBox="1"/>
          <p:nvPr/>
        </p:nvSpPr>
        <p:spPr>
          <a:xfrm>
            <a:off x="957462" y="1568054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07085-6713-8946-902D-7C2F0D500A97}"/>
              </a:ext>
            </a:extLst>
          </p:cNvPr>
          <p:cNvSpPr/>
          <p:nvPr/>
        </p:nvSpPr>
        <p:spPr>
          <a:xfrm>
            <a:off x="3214837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8A1D61-662A-EC4B-AC51-C05E8AC9D4AF}"/>
              </a:ext>
            </a:extLst>
          </p:cNvPr>
          <p:cNvSpPr/>
          <p:nvPr/>
        </p:nvSpPr>
        <p:spPr>
          <a:xfrm>
            <a:off x="3619098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01334-351C-CE4D-A6CD-BE8510DFC23F}"/>
              </a:ext>
            </a:extLst>
          </p:cNvPr>
          <p:cNvSpPr/>
          <p:nvPr/>
        </p:nvSpPr>
        <p:spPr>
          <a:xfrm>
            <a:off x="4023359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7B900-1EF8-8047-92E3-B7D5CE71AF79}"/>
              </a:ext>
            </a:extLst>
          </p:cNvPr>
          <p:cNvSpPr/>
          <p:nvPr/>
        </p:nvSpPr>
        <p:spPr>
          <a:xfrm>
            <a:off x="4427620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B5FE6-CF3D-2841-8DE0-8022FE6FF817}"/>
              </a:ext>
            </a:extLst>
          </p:cNvPr>
          <p:cNvSpPr/>
          <p:nvPr/>
        </p:nvSpPr>
        <p:spPr>
          <a:xfrm>
            <a:off x="4831881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CFB2D-9166-E644-98FF-27DE517FEA86}"/>
              </a:ext>
            </a:extLst>
          </p:cNvPr>
          <p:cNvSpPr txBox="1"/>
          <p:nvPr/>
        </p:nvSpPr>
        <p:spPr>
          <a:xfrm>
            <a:off x="957462" y="2417065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290A-FE9A-2E4F-93F6-B62331C27452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7F7AE-8A37-7642-8F5F-604651B3445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B9E782-EFB8-AB4A-8F36-D2B7CF646C1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383279" y="1867301"/>
            <a:ext cx="80612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DEC475-52A7-E64B-904B-889F6EC3D7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3787540" y="1867301"/>
            <a:ext cx="401865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8F725-58A6-D748-B205-8D98CFE6328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4189405" y="1867301"/>
            <a:ext cx="239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E4CFC-B53A-7D4E-9037-DC61BDA522F7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189405" y="1867301"/>
            <a:ext cx="406657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49F568-4AC8-3B4A-8B13-1C91C072600C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189405" y="1867301"/>
            <a:ext cx="810918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652C-C9D0-E44B-BFEE-537528040700}"/>
              </a:ext>
            </a:extLst>
          </p:cNvPr>
          <p:cNvSpPr txBox="1"/>
          <p:nvPr/>
        </p:nvSpPr>
        <p:spPr>
          <a:xfrm>
            <a:off x="3762967" y="2395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654A79A-B38F-2947-B58F-8DF0ECF71C37}"/>
              </a:ext>
            </a:extLst>
          </p:cNvPr>
          <p:cNvCxnSpPr>
            <a:cxnSpLocks/>
          </p:cNvCxnSpPr>
          <p:nvPr/>
        </p:nvCxnSpPr>
        <p:spPr>
          <a:xfrm>
            <a:off x="3732962" y="2508530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B15E553-84DF-D948-9909-A492008C77F6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DCA504-68C7-A14E-AFD4-C615CBCBEA34}"/>
              </a:ext>
            </a:extLst>
          </p:cNvPr>
          <p:cNvSpPr/>
          <p:nvPr/>
        </p:nvSpPr>
        <p:spPr>
          <a:xfrm>
            <a:off x="3616702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C081A8-D050-E340-A534-77F8C279077F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639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845 -0.099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800"/>
                            </p:stCondLst>
                            <p:childTnLst>
                              <p:par>
                                <p:cTn id="3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3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3" grpId="0"/>
      <p:bldP spid="144" grpId="0"/>
      <p:bldP spid="149" grpId="0" animBg="1"/>
      <p:bldP spid="146" grpId="0" animBg="1"/>
      <p:bldP spid="146" grpId="1" animBg="1"/>
      <p:bldP spid="146" grpId="2" animBg="1"/>
      <p:bldP spid="146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4A210-05DB-C140-8718-AF4A01052F6A}"/>
              </a:ext>
            </a:extLst>
          </p:cNvPr>
          <p:cNvSpPr/>
          <p:nvPr/>
        </p:nvSpPr>
        <p:spPr>
          <a:xfrm>
            <a:off x="4023359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F85C6C-7865-E141-B5D7-4B27F5AF4707}"/>
              </a:ext>
            </a:extLst>
          </p:cNvPr>
          <p:cNvSpPr/>
          <p:nvPr/>
        </p:nvSpPr>
        <p:spPr>
          <a:xfrm>
            <a:off x="4023359" y="153062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19801-10A5-7F46-9EC3-08FB215A4DAE}"/>
              </a:ext>
            </a:extLst>
          </p:cNvPr>
          <p:cNvSpPr txBox="1"/>
          <p:nvPr/>
        </p:nvSpPr>
        <p:spPr>
          <a:xfrm>
            <a:off x="957462" y="1568262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B61D05-3786-F645-97E2-A57B2BD51023}"/>
              </a:ext>
            </a:extLst>
          </p:cNvPr>
          <p:cNvSpPr/>
          <p:nvPr/>
        </p:nvSpPr>
        <p:spPr>
          <a:xfrm>
            <a:off x="3214837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7A4C2-A230-0A4B-A7A1-A768EA1250FC}"/>
              </a:ext>
            </a:extLst>
          </p:cNvPr>
          <p:cNvSpPr/>
          <p:nvPr/>
        </p:nvSpPr>
        <p:spPr>
          <a:xfrm>
            <a:off x="3619098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07015A-AAE2-404E-8D0A-802AC61BDC98}"/>
              </a:ext>
            </a:extLst>
          </p:cNvPr>
          <p:cNvSpPr/>
          <p:nvPr/>
        </p:nvSpPr>
        <p:spPr>
          <a:xfrm>
            <a:off x="4023359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B364B5-140E-F142-9842-D71022237FBC}"/>
              </a:ext>
            </a:extLst>
          </p:cNvPr>
          <p:cNvSpPr/>
          <p:nvPr/>
        </p:nvSpPr>
        <p:spPr>
          <a:xfrm>
            <a:off x="4427620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3805D-1A30-D44E-9395-31FACFF61AD0}"/>
              </a:ext>
            </a:extLst>
          </p:cNvPr>
          <p:cNvSpPr/>
          <p:nvPr/>
        </p:nvSpPr>
        <p:spPr>
          <a:xfrm>
            <a:off x="4831881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A620F3-7843-4645-ABF8-19311DC77F87}"/>
              </a:ext>
            </a:extLst>
          </p:cNvPr>
          <p:cNvSpPr txBox="1"/>
          <p:nvPr/>
        </p:nvSpPr>
        <p:spPr>
          <a:xfrm>
            <a:off x="957462" y="2417273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953B60-386D-B440-B4B8-2BB283FBA2F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3383279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8E9355-2800-DD4E-B3BF-D4BF05B89A3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3787540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592E9C-A52F-B14E-B53B-F1579B973155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4191801" y="1867509"/>
            <a:ext cx="0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569EB-98B0-B74A-94D3-7B411C4CCA48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4191801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59D83F-CB4F-444F-AEB2-EF69C4EF8C9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4191801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7273D2A-5BA5-CD40-85C9-F053ABA68114}"/>
              </a:ext>
            </a:extLst>
          </p:cNvPr>
          <p:cNvSpPr/>
          <p:nvPr/>
        </p:nvSpPr>
        <p:spPr>
          <a:xfrm>
            <a:off x="4104207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0B110EE-D9E1-134F-8879-D0142CD7135A}"/>
              </a:ext>
            </a:extLst>
          </p:cNvPr>
          <p:cNvSpPr/>
          <p:nvPr/>
        </p:nvSpPr>
        <p:spPr>
          <a:xfrm>
            <a:off x="4098643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4FBCD-A0BF-394A-BE90-08A57D181693}"/>
              </a:ext>
            </a:extLst>
          </p:cNvPr>
          <p:cNvSpPr/>
          <p:nvPr/>
        </p:nvSpPr>
        <p:spPr>
          <a:xfrm>
            <a:off x="4091898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EEFE07-3C17-0848-971E-40AD2591F69E}"/>
              </a:ext>
            </a:extLst>
          </p:cNvPr>
          <p:cNvSpPr/>
          <p:nvPr/>
        </p:nvSpPr>
        <p:spPr>
          <a:xfrm>
            <a:off x="4098644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956C25-222C-3848-88AA-A9B0B3A0871C}"/>
              </a:ext>
            </a:extLst>
          </p:cNvPr>
          <p:cNvSpPr/>
          <p:nvPr/>
        </p:nvSpPr>
        <p:spPr>
          <a:xfrm>
            <a:off x="4109770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CAC0C6-71E5-2E48-A78C-0FF57B7965CF}"/>
              </a:ext>
            </a:extLst>
          </p:cNvPr>
          <p:cNvGrpSpPr/>
          <p:nvPr/>
        </p:nvGrpSpPr>
        <p:grpSpPr>
          <a:xfrm>
            <a:off x="3214837" y="2464067"/>
            <a:ext cx="1953928" cy="336884"/>
            <a:chOff x="3214837" y="5149307"/>
            <a:chExt cx="1953928" cy="33688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702B02E-CD7A-BB4D-99AC-4746290FD9A0}"/>
                </a:ext>
              </a:extLst>
            </p:cNvPr>
            <p:cNvSpPr/>
            <p:nvPr/>
          </p:nvSpPr>
          <p:spPr>
            <a:xfrm>
              <a:off x="3214837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560F1B-5F18-EA4A-86E9-BB5E1A8140DE}"/>
                </a:ext>
              </a:extLst>
            </p:cNvPr>
            <p:cNvSpPr/>
            <p:nvPr/>
          </p:nvSpPr>
          <p:spPr>
            <a:xfrm>
              <a:off x="3619098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1CD5053-F124-C540-B4EB-3AD75338FB9F}"/>
                </a:ext>
              </a:extLst>
            </p:cNvPr>
            <p:cNvSpPr/>
            <p:nvPr/>
          </p:nvSpPr>
          <p:spPr>
            <a:xfrm>
              <a:off x="4023359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EFB6548-49DF-A045-BC11-7564596CC93E}"/>
                </a:ext>
              </a:extLst>
            </p:cNvPr>
            <p:cNvSpPr/>
            <p:nvPr/>
          </p:nvSpPr>
          <p:spPr>
            <a:xfrm>
              <a:off x="4427620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B827FC-2340-C546-85D5-74DE704AE46E}"/>
                </a:ext>
              </a:extLst>
            </p:cNvPr>
            <p:cNvSpPr/>
            <p:nvPr/>
          </p:nvSpPr>
          <p:spPr>
            <a:xfrm>
              <a:off x="4831881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1F921F4-4C95-CB4B-B51A-E18ABB98F8D7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640309-E2EE-5F4A-85F2-2EA2C1A01BD1}"/>
              </a:ext>
            </a:extLst>
          </p:cNvPr>
          <p:cNvCxnSpPr>
            <a:cxnSpLocks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B91F083-9A65-724E-A82C-C2AAD8FA4DF3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0E63E8-40C0-9344-9811-4BC266D3720B}"/>
              </a:ext>
            </a:extLst>
          </p:cNvPr>
          <p:cNvCxnSpPr>
            <a:cxnSpLocks/>
          </p:cNvCxnSpPr>
          <p:nvPr/>
        </p:nvCxnSpPr>
        <p:spPr>
          <a:xfrm>
            <a:off x="4144768" y="1584124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67324F-4B8A-A340-921C-F9A1DD8E20F2}"/>
              </a:ext>
            </a:extLst>
          </p:cNvPr>
          <p:cNvCxnSpPr>
            <a:cxnSpLocks/>
          </p:cNvCxnSpPr>
          <p:nvPr/>
        </p:nvCxnSpPr>
        <p:spPr>
          <a:xfrm flipV="1">
            <a:off x="3787540" y="1860763"/>
            <a:ext cx="409824" cy="6030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6C5730C-4C6A-AD42-895C-3DFAB31D8AA9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2BB3B8-81FE-084D-9A22-E85BD0AAF510}"/>
              </a:ext>
            </a:extLst>
          </p:cNvPr>
          <p:cNvSpPr/>
          <p:nvPr/>
        </p:nvSpPr>
        <p:spPr>
          <a:xfrm>
            <a:off x="4215370" y="152397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76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7513 -0.111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path" presetSubtype="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11157 L 0.1082 -0.199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1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1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 -0.19953 L 0.11731 -0.2356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1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10"/>
                            </p:stCondLst>
                            <p:childTnLst>
                              <p:par>
                                <p:cTn id="4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1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1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1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1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1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1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1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1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06628 0.088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43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333 0.0881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3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0.088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372 0.088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4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668 0.088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1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0" animBg="1"/>
      <p:bldP spid="71" grpId="1" animBg="1"/>
      <p:bldP spid="71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91" grpId="0" animBg="1"/>
      <p:bldP spid="91" grpId="1" animBg="1"/>
      <p:bldP spid="91" grpId="2" animBg="1"/>
      <p:bldP spid="113" grpId="0"/>
      <p:bldP spid="115" grpId="0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6E7194-790A-B746-AF85-47B000878EBA}"/>
              </a:ext>
            </a:extLst>
          </p:cNvPr>
          <p:cNvSpPr/>
          <p:nvPr/>
        </p:nvSpPr>
        <p:spPr>
          <a:xfrm>
            <a:off x="2111831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87F3F-35F1-754F-82E0-DA8C9551F2E2}"/>
              </a:ext>
            </a:extLst>
          </p:cNvPr>
          <p:cNvSpPr/>
          <p:nvPr/>
        </p:nvSpPr>
        <p:spPr>
          <a:xfrm>
            <a:off x="2516945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927FB-6A31-5443-9C08-C706DAA55157}"/>
              </a:ext>
            </a:extLst>
          </p:cNvPr>
          <p:cNvSpPr/>
          <p:nvPr/>
        </p:nvSpPr>
        <p:spPr>
          <a:xfrm>
            <a:off x="211183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66E7A-8529-E945-B50A-90FE2932690F}"/>
              </a:ext>
            </a:extLst>
          </p:cNvPr>
          <p:cNvSpPr/>
          <p:nvPr/>
        </p:nvSpPr>
        <p:spPr>
          <a:xfrm>
            <a:off x="251694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60E60-9C1C-B34C-9FD9-C12274CC2140}"/>
              </a:ext>
            </a:extLst>
          </p:cNvPr>
          <p:cNvSpPr/>
          <p:nvPr/>
        </p:nvSpPr>
        <p:spPr>
          <a:xfrm>
            <a:off x="211183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9FE19-0747-FB44-A0E4-108FB4F5F103}"/>
              </a:ext>
            </a:extLst>
          </p:cNvPr>
          <p:cNvSpPr/>
          <p:nvPr/>
        </p:nvSpPr>
        <p:spPr>
          <a:xfrm>
            <a:off x="2516945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A5306A-706E-AE44-837F-3E0FDC5CF851}"/>
              </a:ext>
            </a:extLst>
          </p:cNvPr>
          <p:cNvSpPr/>
          <p:nvPr/>
        </p:nvSpPr>
        <p:spPr>
          <a:xfrm>
            <a:off x="3014656" y="1088608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96CBD-CF5A-C14B-82B6-FC9E6452954A}"/>
              </a:ext>
            </a:extLst>
          </p:cNvPr>
          <p:cNvSpPr/>
          <p:nvPr/>
        </p:nvSpPr>
        <p:spPr>
          <a:xfrm>
            <a:off x="3419770" y="1088608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4E90DE-73C8-9744-A74E-D5D648668E0F}"/>
              </a:ext>
            </a:extLst>
          </p:cNvPr>
          <p:cNvSpPr/>
          <p:nvPr/>
        </p:nvSpPr>
        <p:spPr>
          <a:xfrm>
            <a:off x="3014656" y="354409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51829F-D8A9-7E4E-9715-4841FF514D13}"/>
              </a:ext>
            </a:extLst>
          </p:cNvPr>
          <p:cNvSpPr/>
          <p:nvPr/>
        </p:nvSpPr>
        <p:spPr>
          <a:xfrm>
            <a:off x="3419770" y="354409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FF9AA-0ECE-A842-8B76-604351B9CAB1}"/>
              </a:ext>
            </a:extLst>
          </p:cNvPr>
          <p:cNvSpPr/>
          <p:nvPr/>
        </p:nvSpPr>
        <p:spPr>
          <a:xfrm>
            <a:off x="4484641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520AF6-8BAB-C246-B9AD-9E5D73538FFE}"/>
              </a:ext>
            </a:extLst>
          </p:cNvPr>
          <p:cNvSpPr/>
          <p:nvPr/>
        </p:nvSpPr>
        <p:spPr>
          <a:xfrm>
            <a:off x="448464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3088D6-0A0C-E54D-8332-4F1E973BE7D6}"/>
              </a:ext>
            </a:extLst>
          </p:cNvPr>
          <p:cNvSpPr/>
          <p:nvPr/>
        </p:nvSpPr>
        <p:spPr>
          <a:xfrm>
            <a:off x="542219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E84DD4-50B6-614D-BF3E-F901691B7F27}"/>
              </a:ext>
            </a:extLst>
          </p:cNvPr>
          <p:cNvSpPr/>
          <p:nvPr/>
        </p:nvSpPr>
        <p:spPr>
          <a:xfrm>
            <a:off x="582730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C71DE-7C40-4544-A6F1-B67CFC0E6DAD}"/>
              </a:ext>
            </a:extLst>
          </p:cNvPr>
          <p:cNvSpPr/>
          <p:nvPr/>
        </p:nvSpPr>
        <p:spPr>
          <a:xfrm>
            <a:off x="5422191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103E51-BF99-2648-8813-70DDCCA371AE}"/>
              </a:ext>
            </a:extLst>
          </p:cNvPr>
          <p:cNvSpPr/>
          <p:nvPr/>
        </p:nvSpPr>
        <p:spPr>
          <a:xfrm>
            <a:off x="5827305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93CA22-4E81-504B-9559-0AD38FC12044}"/>
              </a:ext>
            </a:extLst>
          </p:cNvPr>
          <p:cNvSpPr/>
          <p:nvPr/>
        </p:nvSpPr>
        <p:spPr>
          <a:xfrm>
            <a:off x="5422191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6F2621-1AFD-0845-82D6-5763772B454A}"/>
              </a:ext>
            </a:extLst>
          </p:cNvPr>
          <p:cNvSpPr/>
          <p:nvPr/>
        </p:nvSpPr>
        <p:spPr>
          <a:xfrm>
            <a:off x="5827305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1351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6E7194-790A-B746-AF85-47B000878EBA}"/>
              </a:ext>
            </a:extLst>
          </p:cNvPr>
          <p:cNvSpPr/>
          <p:nvPr/>
        </p:nvSpPr>
        <p:spPr>
          <a:xfrm>
            <a:off x="2643657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87F3F-35F1-754F-82E0-DA8C9551F2E2}"/>
              </a:ext>
            </a:extLst>
          </p:cNvPr>
          <p:cNvSpPr/>
          <p:nvPr/>
        </p:nvSpPr>
        <p:spPr>
          <a:xfrm>
            <a:off x="3048771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927FB-6A31-5443-9C08-C706DAA55157}"/>
              </a:ext>
            </a:extLst>
          </p:cNvPr>
          <p:cNvSpPr/>
          <p:nvPr/>
        </p:nvSpPr>
        <p:spPr>
          <a:xfrm>
            <a:off x="2643657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66E7A-8529-E945-B50A-90FE2932690F}"/>
              </a:ext>
            </a:extLst>
          </p:cNvPr>
          <p:cNvSpPr/>
          <p:nvPr/>
        </p:nvSpPr>
        <p:spPr>
          <a:xfrm>
            <a:off x="3048771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60E60-9C1C-B34C-9FD9-C12274CC2140}"/>
              </a:ext>
            </a:extLst>
          </p:cNvPr>
          <p:cNvSpPr/>
          <p:nvPr/>
        </p:nvSpPr>
        <p:spPr>
          <a:xfrm>
            <a:off x="2643657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9FE19-0747-FB44-A0E4-108FB4F5F103}"/>
              </a:ext>
            </a:extLst>
          </p:cNvPr>
          <p:cNvSpPr/>
          <p:nvPr/>
        </p:nvSpPr>
        <p:spPr>
          <a:xfrm>
            <a:off x="3048771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803F7-E639-E445-8837-6328E38E66D3}"/>
              </a:ext>
            </a:extLst>
          </p:cNvPr>
          <p:cNvSpPr/>
          <p:nvPr/>
        </p:nvSpPr>
        <p:spPr>
          <a:xfrm>
            <a:off x="1273691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4E7030-BEE7-EC41-830B-34ECD5665D67}"/>
              </a:ext>
            </a:extLst>
          </p:cNvPr>
          <p:cNvSpPr/>
          <p:nvPr/>
        </p:nvSpPr>
        <p:spPr>
          <a:xfrm>
            <a:off x="167880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7ED4E-AAB3-D54E-A850-8C0AF3D0F220}"/>
              </a:ext>
            </a:extLst>
          </p:cNvPr>
          <p:cNvSpPr/>
          <p:nvPr/>
        </p:nvSpPr>
        <p:spPr>
          <a:xfrm>
            <a:off x="1273691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BEBAAD-9BD6-0440-B45D-584E2777EF91}"/>
              </a:ext>
            </a:extLst>
          </p:cNvPr>
          <p:cNvSpPr/>
          <p:nvPr/>
        </p:nvSpPr>
        <p:spPr>
          <a:xfrm>
            <a:off x="167880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CB177A-B417-E741-8400-7C56ADA3BF68}"/>
              </a:ext>
            </a:extLst>
          </p:cNvPr>
          <p:cNvSpPr/>
          <p:nvPr/>
        </p:nvSpPr>
        <p:spPr>
          <a:xfrm>
            <a:off x="856247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D0E43F-847B-1245-85E4-89FE62A898F2}"/>
              </a:ext>
            </a:extLst>
          </p:cNvPr>
          <p:cNvSpPr/>
          <p:nvPr/>
        </p:nvSpPr>
        <p:spPr>
          <a:xfrm>
            <a:off x="856247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09A1BB-6FFA-BF45-AA08-1B15078707DD}"/>
              </a:ext>
            </a:extLst>
          </p:cNvPr>
          <p:cNvSpPr/>
          <p:nvPr/>
        </p:nvSpPr>
        <p:spPr>
          <a:xfrm>
            <a:off x="400799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2855BD-A431-9640-8CA4-E4922B1577E2}"/>
              </a:ext>
            </a:extLst>
          </p:cNvPr>
          <p:cNvSpPr/>
          <p:nvPr/>
        </p:nvSpPr>
        <p:spPr>
          <a:xfrm>
            <a:off x="400799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9A16B6-6E11-0841-AA6B-094A58DCF6E9}"/>
              </a:ext>
            </a:extLst>
          </p:cNvPr>
          <p:cNvSpPr/>
          <p:nvPr/>
        </p:nvSpPr>
        <p:spPr>
          <a:xfrm>
            <a:off x="4007995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4F1266-FDAC-BB42-8222-590A8B2C1ED8}"/>
              </a:ext>
            </a:extLst>
          </p:cNvPr>
          <p:cNvSpPr/>
          <p:nvPr/>
        </p:nvSpPr>
        <p:spPr>
          <a:xfrm>
            <a:off x="4967219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572862-E53C-4E49-AE0C-BB337A99F5D7}"/>
              </a:ext>
            </a:extLst>
          </p:cNvPr>
          <p:cNvSpPr/>
          <p:nvPr/>
        </p:nvSpPr>
        <p:spPr>
          <a:xfrm>
            <a:off x="4967219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17041D-F741-0C49-8238-9A613C2B2421}"/>
              </a:ext>
            </a:extLst>
          </p:cNvPr>
          <p:cNvSpPr/>
          <p:nvPr/>
        </p:nvSpPr>
        <p:spPr>
          <a:xfrm>
            <a:off x="4967219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D07714-3294-2041-97B3-066C6964AE0D}"/>
              </a:ext>
            </a:extLst>
          </p:cNvPr>
          <p:cNvSpPr/>
          <p:nvPr/>
        </p:nvSpPr>
        <p:spPr>
          <a:xfrm>
            <a:off x="600712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788DA9-43CA-1E49-9CD5-1FCC9D659387}"/>
              </a:ext>
            </a:extLst>
          </p:cNvPr>
          <p:cNvSpPr/>
          <p:nvPr/>
        </p:nvSpPr>
        <p:spPr>
          <a:xfrm>
            <a:off x="600712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9CF281-41A6-DE4D-8650-02B54FECE2B9}"/>
              </a:ext>
            </a:extLst>
          </p:cNvPr>
          <p:cNvSpPr/>
          <p:nvPr/>
        </p:nvSpPr>
        <p:spPr>
          <a:xfrm>
            <a:off x="6007125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15F5B5-0937-9943-9F26-E2582F447E2A}"/>
              </a:ext>
            </a:extLst>
          </p:cNvPr>
          <p:cNvSpPr/>
          <p:nvPr/>
        </p:nvSpPr>
        <p:spPr>
          <a:xfrm>
            <a:off x="7109784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64CC80-96D4-B542-A5B9-3DF3A213C612}"/>
              </a:ext>
            </a:extLst>
          </p:cNvPr>
          <p:cNvSpPr/>
          <p:nvPr/>
        </p:nvSpPr>
        <p:spPr>
          <a:xfrm>
            <a:off x="7109784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27104-A140-8648-AD8B-E76EAE52DBD7}"/>
              </a:ext>
            </a:extLst>
          </p:cNvPr>
          <p:cNvSpPr/>
          <p:nvPr/>
        </p:nvSpPr>
        <p:spPr>
          <a:xfrm>
            <a:off x="7109784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AFB7C-1E76-BC46-B6D3-9C47CCC74C23}"/>
              </a:ext>
            </a:extLst>
          </p:cNvPr>
          <p:cNvSpPr/>
          <p:nvPr/>
        </p:nvSpPr>
        <p:spPr>
          <a:xfrm>
            <a:off x="6192983" y="5233"/>
            <a:ext cx="5328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0" rIns="251999" bIns="0" rtlCol="0" anchor="ctr"/>
          <a:lstStyle/>
          <a:p>
            <a:pPr algn="r"/>
            <a:r>
              <a:rPr lang="en-US" sz="7200" dirty="0">
                <a:solidFill>
                  <a:schemeClr val="tx1"/>
                </a:solidFill>
                <a:latin typeface="DIN Condensed" pitchFamily="2" charset="0"/>
              </a:rPr>
              <a:t>data analysis...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85C2DB-2002-F54F-B389-445DD5C7B19B}"/>
              </a:ext>
            </a:extLst>
          </p:cNvPr>
          <p:cNvSpPr/>
          <p:nvPr/>
        </p:nvSpPr>
        <p:spPr>
          <a:xfrm>
            <a:off x="6192983" y="2015097"/>
            <a:ext cx="5328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0" rIns="251999" bIns="0" rtlCol="0" anchor="ctr"/>
          <a:lstStyle/>
          <a:p>
            <a:pPr algn="r"/>
            <a:r>
              <a:rPr lang="en-US" sz="7200" dirty="0">
                <a:solidFill>
                  <a:schemeClr val="tx1"/>
                </a:solidFill>
                <a:latin typeface="DIN Condensed" pitchFamily="2" charset="0"/>
              </a:rPr>
              <a:t>and backward</a:t>
            </a:r>
          </a:p>
        </p:txBody>
      </p:sp>
    </p:spTree>
    <p:extLst>
      <p:ext uri="{BB962C8B-B14F-4D97-AF65-F5344CB8AC3E}">
        <p14:creationId xmlns:p14="http://schemas.microsoft.com/office/powerpoint/2010/main" val="10786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FAD1AFF6-F8EE-2D44-9111-F202C0396FCB}"/>
              </a:ext>
            </a:extLst>
          </p:cNvPr>
          <p:cNvSpPr/>
          <p:nvPr/>
        </p:nvSpPr>
        <p:spPr>
          <a:xfrm>
            <a:off x="691796" y="1329304"/>
            <a:ext cx="8289583" cy="232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971AFF0-9BFF-B642-BB49-3D8F00CF03E5}"/>
              </a:ext>
            </a:extLst>
          </p:cNvPr>
          <p:cNvSpPr txBox="1"/>
          <p:nvPr/>
        </p:nvSpPr>
        <p:spPr>
          <a:xfrm>
            <a:off x="2442770" y="2649622"/>
            <a:ext cx="809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badi MT Condensed Light" panose="020B0306030101010103" pitchFamily="34" charset="77"/>
              </a:rPr>
              <a:t>factor[3] =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53FD2-D83C-F34A-A8D6-7852B61CEDC4}"/>
              </a:ext>
            </a:extLst>
          </p:cNvPr>
          <p:cNvGrpSpPr/>
          <p:nvPr/>
        </p:nvGrpSpPr>
        <p:grpSpPr>
          <a:xfrm>
            <a:off x="2771775" y="2715436"/>
            <a:ext cx="4894427" cy="635657"/>
            <a:chOff x="3773363" y="3953324"/>
            <a:chExt cx="8140377" cy="1123685"/>
          </a:xfrm>
        </p:grpSpPr>
        <p:sp>
          <p:nvSpPr>
            <p:cNvPr id="3" name="Bent Arrow 2">
              <a:extLst>
                <a:ext uri="{FF2B5EF4-FFF2-40B4-BE49-F238E27FC236}">
                  <a16:creationId xmlns:a16="http://schemas.microsoft.com/office/drawing/2014/main" id="{E34CB9F5-1ECC-3E4E-A3F9-3A9D78DAE209}"/>
                </a:ext>
              </a:extLst>
            </p:cNvPr>
            <p:cNvSpPr/>
            <p:nvPr/>
          </p:nvSpPr>
          <p:spPr>
            <a:xfrm flipH="1" flipV="1">
              <a:off x="11096887" y="3953324"/>
              <a:ext cx="816853" cy="1123685"/>
            </a:xfrm>
            <a:prstGeom prst="bentArrow">
              <a:avLst>
                <a:gd name="adj1" fmla="val 25000"/>
                <a:gd name="adj2" fmla="val 3637"/>
                <a:gd name="adj3" fmla="val 0"/>
                <a:gd name="adj4" fmla="val 418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Bent Arrow 3">
              <a:extLst>
                <a:ext uri="{FF2B5EF4-FFF2-40B4-BE49-F238E27FC236}">
                  <a16:creationId xmlns:a16="http://schemas.microsoft.com/office/drawing/2014/main" id="{D5374EFF-B387-F746-B598-D39C8333A910}"/>
                </a:ext>
              </a:extLst>
            </p:cNvPr>
            <p:cNvSpPr/>
            <p:nvPr/>
          </p:nvSpPr>
          <p:spPr>
            <a:xfrm rot="5400000" flipH="1" flipV="1">
              <a:off x="7201576" y="1137027"/>
              <a:ext cx="511768" cy="7368193"/>
            </a:xfrm>
            <a:prstGeom prst="bentArrow">
              <a:avLst>
                <a:gd name="adj1" fmla="val 11386"/>
                <a:gd name="adj2" fmla="val 23864"/>
                <a:gd name="adj3" fmla="val 49242"/>
                <a:gd name="adj4" fmla="val 484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F0CE9E0-F1BB-D848-A9CB-7184BA5D27AF}"/>
              </a:ext>
            </a:extLst>
          </p:cNvPr>
          <p:cNvSpPr/>
          <p:nvPr/>
        </p:nvSpPr>
        <p:spPr>
          <a:xfrm>
            <a:off x="498825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56FA1C9-BDDF-4141-BD89-2D175ABC899E}"/>
              </a:ext>
            </a:extLst>
          </p:cNvPr>
          <p:cNvSpPr/>
          <p:nvPr/>
        </p:nvSpPr>
        <p:spPr>
          <a:xfrm>
            <a:off x="498825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F5818C4-DAB4-C44C-BAEC-C0515A9FA0C6}"/>
              </a:ext>
            </a:extLst>
          </p:cNvPr>
          <p:cNvSpPr/>
          <p:nvPr/>
        </p:nvSpPr>
        <p:spPr>
          <a:xfrm>
            <a:off x="498825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88E3FE1-71D5-AA46-949F-4F47BEA462AF}"/>
              </a:ext>
            </a:extLst>
          </p:cNvPr>
          <p:cNvSpPr/>
          <p:nvPr/>
        </p:nvSpPr>
        <p:spPr>
          <a:xfrm>
            <a:off x="498825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B5915E0-1A25-7B4B-AED2-48D0B1D0664E}"/>
              </a:ext>
            </a:extLst>
          </p:cNvPr>
          <p:cNvSpPr/>
          <p:nvPr/>
        </p:nvSpPr>
        <p:spPr>
          <a:xfrm>
            <a:off x="498825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43D6A0-23E7-D147-A71F-7E5D1585632B}"/>
              </a:ext>
            </a:extLst>
          </p:cNvPr>
          <p:cNvSpPr/>
          <p:nvPr/>
        </p:nvSpPr>
        <p:spPr>
          <a:xfrm>
            <a:off x="498825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887DEDE-40C3-1743-964F-C409188C2F8C}"/>
              </a:ext>
            </a:extLst>
          </p:cNvPr>
          <p:cNvSpPr/>
          <p:nvPr/>
        </p:nvSpPr>
        <p:spPr>
          <a:xfrm>
            <a:off x="498825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DCD547C-6526-7A4D-AF51-C1C4CF77A792}"/>
              </a:ext>
            </a:extLst>
          </p:cNvPr>
          <p:cNvSpPr/>
          <p:nvPr/>
        </p:nvSpPr>
        <p:spPr>
          <a:xfrm>
            <a:off x="498825" y="183948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9D6750C-6194-7748-9346-7E872481B5D2}"/>
              </a:ext>
            </a:extLst>
          </p:cNvPr>
          <p:cNvSpPr/>
          <p:nvPr/>
        </p:nvSpPr>
        <p:spPr>
          <a:xfrm>
            <a:off x="498825" y="1789400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BDB9E2D-182F-DC48-808E-B70364F0CB0F}"/>
              </a:ext>
            </a:extLst>
          </p:cNvPr>
          <p:cNvSpPr/>
          <p:nvPr/>
        </p:nvSpPr>
        <p:spPr>
          <a:xfrm>
            <a:off x="498825" y="17393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A0EE6D4-367B-1043-95DB-5663FE9218EB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679BA-F7E7-5D42-98CD-C7561BFD0F64}"/>
              </a:ext>
            </a:extLst>
          </p:cNvPr>
          <p:cNvCxnSpPr/>
          <p:nvPr/>
        </p:nvCxnSpPr>
        <p:spPr>
          <a:xfrm flipV="1">
            <a:off x="6772640" y="1857594"/>
            <a:ext cx="0" cy="457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166981-9E43-EF41-A3B7-F0DF55E2730A}"/>
              </a:ext>
            </a:extLst>
          </p:cNvPr>
          <p:cNvCxnSpPr/>
          <p:nvPr/>
        </p:nvCxnSpPr>
        <p:spPr>
          <a:xfrm>
            <a:off x="6772640" y="2315155"/>
            <a:ext cx="474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5726A-6FE5-9E4D-9F42-0A9B440DD370}"/>
              </a:ext>
            </a:extLst>
          </p:cNvPr>
          <p:cNvSpPr/>
          <p:nvPr/>
        </p:nvSpPr>
        <p:spPr>
          <a:xfrm>
            <a:off x="6850660" y="1889578"/>
            <a:ext cx="73700" cy="425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5401B2-6E6F-5C4E-B8EB-EF1F24DEF5DE}"/>
              </a:ext>
            </a:extLst>
          </p:cNvPr>
          <p:cNvSpPr/>
          <p:nvPr/>
        </p:nvSpPr>
        <p:spPr>
          <a:xfrm>
            <a:off x="7124025" y="2064709"/>
            <a:ext cx="73700" cy="2504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C5129-098E-FB46-8BE2-D192B1FC760D}"/>
              </a:ext>
            </a:extLst>
          </p:cNvPr>
          <p:cNvGrpSpPr/>
          <p:nvPr/>
        </p:nvGrpSpPr>
        <p:grpSpPr>
          <a:xfrm>
            <a:off x="7144541" y="2027320"/>
            <a:ext cx="30515" cy="72050"/>
            <a:chOff x="9721850" y="2896180"/>
            <a:chExt cx="79375" cy="1079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7AF8DB-3D34-4346-8F38-9EB39E6E0C57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389341-3EBA-1144-80A6-BCE6B2E0C043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17EF9C-0C7B-9649-ADB5-8F8B324E7250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F97511-864D-5B4F-8FFA-634C727D7BDD}"/>
              </a:ext>
            </a:extLst>
          </p:cNvPr>
          <p:cNvSpPr txBox="1"/>
          <p:nvPr/>
        </p:nvSpPr>
        <p:spPr>
          <a:xfrm rot="449841">
            <a:off x="7799212" y="1661822"/>
            <a:ext cx="46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a typeface="Apple Symbols" panose="02000000000000000000" pitchFamily="2" charset="-79"/>
                <a:cs typeface="Apple Symbols" panose="02000000000000000000" pitchFamily="2" charset="-79"/>
              </a:rPr>
              <a:t>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53E1B2-67ED-5147-BD38-F823A141D11A}"/>
              </a:ext>
            </a:extLst>
          </p:cNvPr>
          <p:cNvGrpSpPr/>
          <p:nvPr/>
        </p:nvGrpSpPr>
        <p:grpSpPr>
          <a:xfrm>
            <a:off x="2091386" y="2280177"/>
            <a:ext cx="604081" cy="87565"/>
            <a:chOff x="2584330" y="2650485"/>
            <a:chExt cx="722796" cy="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0E8977-C91B-4048-9078-D9BF1B9B2D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CED95E-AD16-5D4D-811E-8913FF34595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7AF681-348E-1044-A272-81A6EE687313}"/>
              </a:ext>
            </a:extLst>
          </p:cNvPr>
          <p:cNvGrpSpPr/>
          <p:nvPr/>
        </p:nvGrpSpPr>
        <p:grpSpPr>
          <a:xfrm rot="850870">
            <a:off x="1048717" y="1902022"/>
            <a:ext cx="604081" cy="87565"/>
            <a:chOff x="2584330" y="2650485"/>
            <a:chExt cx="722796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0B3D4E-AE01-D84E-AC0C-60014B572F8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A04812-850D-6B4A-9942-20FCBBEDBB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F99AAC-4F5F-9940-BB7E-E85B1D2A0342}"/>
              </a:ext>
            </a:extLst>
          </p:cNvPr>
          <p:cNvGrpSpPr/>
          <p:nvPr/>
        </p:nvGrpSpPr>
        <p:grpSpPr>
          <a:xfrm>
            <a:off x="1071080" y="2271372"/>
            <a:ext cx="604081" cy="87565"/>
            <a:chOff x="2584330" y="2650485"/>
            <a:chExt cx="722796" cy="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BE634E-1336-2046-B404-5EB86744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717CAF-6D73-3746-ACAE-FABC412F3C9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41D882-BD99-0C4A-956D-4114CAC3B954}"/>
              </a:ext>
            </a:extLst>
          </p:cNvPr>
          <p:cNvGrpSpPr/>
          <p:nvPr/>
        </p:nvGrpSpPr>
        <p:grpSpPr>
          <a:xfrm>
            <a:off x="1071080" y="2226871"/>
            <a:ext cx="604081" cy="87565"/>
            <a:chOff x="2584330" y="2650485"/>
            <a:chExt cx="722796" cy="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3C58AB-96FD-2A46-92C9-BFFABF1C018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1356AA-4F1D-D949-9B8A-B1CBA273CC66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FD41B3-3D50-BB47-B44F-2B7A6F7928A4}"/>
              </a:ext>
            </a:extLst>
          </p:cNvPr>
          <p:cNvGrpSpPr/>
          <p:nvPr/>
        </p:nvGrpSpPr>
        <p:grpSpPr>
          <a:xfrm rot="276404">
            <a:off x="1065584" y="2102890"/>
            <a:ext cx="604081" cy="87565"/>
            <a:chOff x="2584330" y="2650485"/>
            <a:chExt cx="722796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D1B6AF-4EFE-874A-9941-EE696095E4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ADD2ED3-2CCF-2645-A248-88E26C569C9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BB8DF4-3FF5-8845-97ED-9787D2E3A71A}"/>
              </a:ext>
            </a:extLst>
          </p:cNvPr>
          <p:cNvGrpSpPr/>
          <p:nvPr/>
        </p:nvGrpSpPr>
        <p:grpSpPr>
          <a:xfrm rot="612081">
            <a:off x="1054172" y="1976229"/>
            <a:ext cx="604081" cy="87565"/>
            <a:chOff x="2584330" y="2650485"/>
            <a:chExt cx="722796" cy="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C7DD5-A043-B74A-9B15-4903971B3C0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0C693D-5F49-2342-BFF1-9BE15EF82E3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D152D5-6F25-8C43-B6E7-EBA759E64D11}"/>
              </a:ext>
            </a:extLst>
          </p:cNvPr>
          <p:cNvGrpSpPr/>
          <p:nvPr/>
        </p:nvGrpSpPr>
        <p:grpSpPr>
          <a:xfrm rot="612081">
            <a:off x="1054172" y="2029207"/>
            <a:ext cx="604081" cy="87565"/>
            <a:chOff x="2584330" y="2650485"/>
            <a:chExt cx="722796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B0A3C3-960D-0946-9603-499185EDA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D0E413-6304-3445-A9C1-EFD3E61CEC1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F53F77-77DB-3949-A99E-690C800B8B1D}"/>
              </a:ext>
            </a:extLst>
          </p:cNvPr>
          <p:cNvGrpSpPr/>
          <p:nvPr/>
        </p:nvGrpSpPr>
        <p:grpSpPr>
          <a:xfrm>
            <a:off x="1071080" y="2178131"/>
            <a:ext cx="604081" cy="87565"/>
            <a:chOff x="2584330" y="2650485"/>
            <a:chExt cx="722796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612B5C-5652-6A48-A3D2-F8674B47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34E3F3-47BC-F64C-B2E1-7D17E0E2108E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AD57FC1E-C017-E643-B070-0EBCF324B411}"/>
              </a:ext>
            </a:extLst>
          </p:cNvPr>
          <p:cNvSpPr/>
          <p:nvPr/>
        </p:nvSpPr>
        <p:spPr>
          <a:xfrm>
            <a:off x="1523075" y="219299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84F49420-0316-1B46-8E3C-21EE4B2F5838}"/>
              </a:ext>
            </a:extLst>
          </p:cNvPr>
          <p:cNvSpPr/>
          <p:nvPr/>
        </p:nvSpPr>
        <p:spPr>
          <a:xfrm>
            <a:off x="1523075" y="214290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F192955-D5FE-5443-9968-F7E9AC456894}"/>
              </a:ext>
            </a:extLst>
          </p:cNvPr>
          <p:cNvSpPr/>
          <p:nvPr/>
        </p:nvSpPr>
        <p:spPr>
          <a:xfrm>
            <a:off x="1523075" y="209281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40B44336-14D2-8C47-A7C3-A527C13A984C}"/>
              </a:ext>
            </a:extLst>
          </p:cNvPr>
          <p:cNvSpPr/>
          <p:nvPr/>
        </p:nvSpPr>
        <p:spPr>
          <a:xfrm>
            <a:off x="1523075" y="204272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BE5BE5A9-157B-CD42-908C-6DF0E1F3F63D}"/>
              </a:ext>
            </a:extLst>
          </p:cNvPr>
          <p:cNvSpPr/>
          <p:nvPr/>
        </p:nvSpPr>
        <p:spPr>
          <a:xfrm>
            <a:off x="1523075" y="199263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A2705E96-9197-5D40-8400-1E6C9BEDB91A}"/>
              </a:ext>
            </a:extLst>
          </p:cNvPr>
          <p:cNvSpPr/>
          <p:nvPr/>
        </p:nvSpPr>
        <p:spPr>
          <a:xfrm>
            <a:off x="1523075" y="194254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644EF5DA-9EED-2B49-BCAA-E6B60D35F1F7}"/>
              </a:ext>
            </a:extLst>
          </p:cNvPr>
          <p:cNvSpPr/>
          <p:nvPr/>
        </p:nvSpPr>
        <p:spPr>
          <a:xfrm>
            <a:off x="1523075" y="189245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5F30F2-EFB5-BA4F-9962-D1A6941A59C0}"/>
              </a:ext>
            </a:extLst>
          </p:cNvPr>
          <p:cNvGrpSpPr/>
          <p:nvPr/>
        </p:nvGrpSpPr>
        <p:grpSpPr>
          <a:xfrm>
            <a:off x="2094906" y="1972552"/>
            <a:ext cx="600561" cy="344685"/>
            <a:chOff x="2584249" y="3223413"/>
            <a:chExt cx="905075" cy="51643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F97054C-D3F7-064E-8999-D43902B0716F}"/>
                </a:ext>
              </a:extLst>
            </p:cNvPr>
            <p:cNvGrpSpPr/>
            <p:nvPr/>
          </p:nvGrpSpPr>
          <p:grpSpPr>
            <a:xfrm>
              <a:off x="2584249" y="3305963"/>
              <a:ext cx="905075" cy="131196"/>
              <a:chOff x="2584330" y="2650485"/>
              <a:chExt cx="722796" cy="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878D302-E9B1-0842-8732-A83DE2700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01739AB-9A44-1D47-9F71-A3DAA15B8900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5C7B33-50B4-D944-8811-102C6C22C4C9}"/>
                </a:ext>
              </a:extLst>
            </p:cNvPr>
            <p:cNvGrpSpPr/>
            <p:nvPr/>
          </p:nvGrpSpPr>
          <p:grpSpPr>
            <a:xfrm>
              <a:off x="2584249" y="3381634"/>
              <a:ext cx="905075" cy="131196"/>
              <a:chOff x="2584330" y="2650485"/>
              <a:chExt cx="722796" cy="0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FE7C9F-E21C-3640-A21F-C83716CC6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4111C5C-995E-B34B-9659-6BD1DA9C4A2E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95AB43-A5B9-0347-A3D9-55A1F4D58E64}"/>
                </a:ext>
              </a:extLst>
            </p:cNvPr>
            <p:cNvGrpSpPr/>
            <p:nvPr/>
          </p:nvGrpSpPr>
          <p:grpSpPr>
            <a:xfrm>
              <a:off x="2584249" y="3457305"/>
              <a:ext cx="905075" cy="131196"/>
              <a:chOff x="2584330" y="2650485"/>
              <a:chExt cx="722796" cy="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6CC7AB-C278-4F4C-865A-04FAEC5F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A457B6E-8BA9-9C48-B403-5F37DFD6401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89C7B2-0289-884F-90FB-841624014AAF}"/>
                </a:ext>
              </a:extLst>
            </p:cNvPr>
            <p:cNvGrpSpPr/>
            <p:nvPr/>
          </p:nvGrpSpPr>
          <p:grpSpPr>
            <a:xfrm>
              <a:off x="2584249" y="3532976"/>
              <a:ext cx="905075" cy="131196"/>
              <a:chOff x="2584330" y="2650485"/>
              <a:chExt cx="722796" cy="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69C2402-D5C0-AD40-B870-269C42285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2686372-014E-7345-87CA-DBA09F3E5BA3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2FDC95-2EEB-4E44-984D-09D9209F953C}"/>
                </a:ext>
              </a:extLst>
            </p:cNvPr>
            <p:cNvGrpSpPr/>
            <p:nvPr/>
          </p:nvGrpSpPr>
          <p:grpSpPr>
            <a:xfrm>
              <a:off x="2584249" y="3608647"/>
              <a:ext cx="905075" cy="131196"/>
              <a:chOff x="2584330" y="2650485"/>
              <a:chExt cx="722796" cy="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AA577A-5E2B-0644-9D52-E47862F2C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3413E84-C6D3-C841-A1BB-FF14DB9C458F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762DFF-B288-6440-9093-5DBA9622DF21}"/>
                </a:ext>
              </a:extLst>
            </p:cNvPr>
            <p:cNvGrpSpPr/>
            <p:nvPr/>
          </p:nvGrpSpPr>
          <p:grpSpPr>
            <a:xfrm>
              <a:off x="2584249" y="3223413"/>
              <a:ext cx="905075" cy="131196"/>
              <a:chOff x="2584330" y="2650485"/>
              <a:chExt cx="722796" cy="0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FADE9FE-C8B0-C745-B9B9-E9A3CA117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A3B294-C3D9-9A48-A90A-B589A591E204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76F7166D-196A-1443-B91A-F70B3E1F60E3}"/>
              </a:ext>
            </a:extLst>
          </p:cNvPr>
          <p:cNvSpPr/>
          <p:nvPr/>
        </p:nvSpPr>
        <p:spPr>
          <a:xfrm>
            <a:off x="2584473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69E5320F-0982-054B-A8E6-4DDCF4391EC4}"/>
              </a:ext>
            </a:extLst>
          </p:cNvPr>
          <p:cNvSpPr/>
          <p:nvPr/>
        </p:nvSpPr>
        <p:spPr>
          <a:xfrm>
            <a:off x="2584473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00A1C64-14CF-4843-9163-5A2CDEB13375}"/>
              </a:ext>
            </a:extLst>
          </p:cNvPr>
          <p:cNvSpPr/>
          <p:nvPr/>
        </p:nvSpPr>
        <p:spPr>
          <a:xfrm>
            <a:off x="2584473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4F866B2-E65D-6B48-BAAE-8897F0BBBCD9}"/>
              </a:ext>
            </a:extLst>
          </p:cNvPr>
          <p:cNvSpPr/>
          <p:nvPr/>
        </p:nvSpPr>
        <p:spPr>
          <a:xfrm>
            <a:off x="2584473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AACF38F-BC69-494F-8A9A-42778329858D}"/>
              </a:ext>
            </a:extLst>
          </p:cNvPr>
          <p:cNvSpPr/>
          <p:nvPr/>
        </p:nvSpPr>
        <p:spPr>
          <a:xfrm>
            <a:off x="2584473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AFBDB2-BD3D-5147-A6DE-86C40BF70BCE}"/>
              </a:ext>
            </a:extLst>
          </p:cNvPr>
          <p:cNvGrpSpPr/>
          <p:nvPr/>
        </p:nvGrpSpPr>
        <p:grpSpPr>
          <a:xfrm>
            <a:off x="3153061" y="2280177"/>
            <a:ext cx="604081" cy="87565"/>
            <a:chOff x="2584330" y="2650485"/>
            <a:chExt cx="722796" cy="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5452F6-E0F8-8843-B67C-C1154FE4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BC81AE-5E04-1D40-836E-19F01E975EE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9C21424-2153-8548-9E52-35F9FB905415}"/>
              </a:ext>
            </a:extLst>
          </p:cNvPr>
          <p:cNvGrpSpPr/>
          <p:nvPr/>
        </p:nvGrpSpPr>
        <p:grpSpPr>
          <a:xfrm>
            <a:off x="3156581" y="2027649"/>
            <a:ext cx="600561" cy="87565"/>
            <a:chOff x="2584330" y="2650485"/>
            <a:chExt cx="722796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FE7C16A-9A3C-844B-B35D-976BB1C3C6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1832F44-14C2-8F4C-80B4-370AB8C7EBB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F8501C-A5AE-1949-AA38-34157C2FAE18}"/>
              </a:ext>
            </a:extLst>
          </p:cNvPr>
          <p:cNvGrpSpPr/>
          <p:nvPr/>
        </p:nvGrpSpPr>
        <p:grpSpPr>
          <a:xfrm>
            <a:off x="3156581" y="2128660"/>
            <a:ext cx="600561" cy="87565"/>
            <a:chOff x="2584330" y="2650485"/>
            <a:chExt cx="722796" cy="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2A3EC19-BC84-914B-B0B9-7B053B6349C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486875-A42A-7C42-9885-EB3A95A4A9B1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345127-1200-6E41-8935-E59CCF5DA29D}"/>
              </a:ext>
            </a:extLst>
          </p:cNvPr>
          <p:cNvGrpSpPr/>
          <p:nvPr/>
        </p:nvGrpSpPr>
        <p:grpSpPr>
          <a:xfrm>
            <a:off x="3156581" y="2179166"/>
            <a:ext cx="600561" cy="87565"/>
            <a:chOff x="2584330" y="2650485"/>
            <a:chExt cx="722796" cy="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3D465C-8A4B-054A-8B33-1E6360BA9E6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9A4BF5-22AC-DF4C-B6F0-AB9A8B71EEE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962D5E-79E5-5447-B159-AF9E99A71306}"/>
              </a:ext>
            </a:extLst>
          </p:cNvPr>
          <p:cNvGrpSpPr/>
          <p:nvPr/>
        </p:nvGrpSpPr>
        <p:grpSpPr>
          <a:xfrm>
            <a:off x="3156581" y="2229672"/>
            <a:ext cx="600561" cy="87565"/>
            <a:chOff x="2584330" y="2650485"/>
            <a:chExt cx="722796" cy="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33C06D7-969C-7443-B2CE-67C96D259FC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11551A-192F-6E41-A61E-9F7AE2B07D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E61764-AC68-B041-8100-A0BD1B5E85F5}"/>
              </a:ext>
            </a:extLst>
          </p:cNvPr>
          <p:cNvGrpSpPr/>
          <p:nvPr/>
        </p:nvGrpSpPr>
        <p:grpSpPr>
          <a:xfrm>
            <a:off x="3156581" y="1972552"/>
            <a:ext cx="600561" cy="87565"/>
            <a:chOff x="2584330" y="2650485"/>
            <a:chExt cx="722796" cy="0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ACB2EBA-93C3-4540-A116-D8AB02C27F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D54397-052A-4140-BE0F-D4D440CB9C8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5880E12E-0B47-E945-9D3A-B5C4BE7B3FD2}"/>
              </a:ext>
            </a:extLst>
          </p:cNvPr>
          <p:cNvSpPr/>
          <p:nvPr/>
        </p:nvSpPr>
        <p:spPr>
          <a:xfrm>
            <a:off x="3652428" y="219244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4CFA459E-D23C-8240-B3EE-E48974784C85}"/>
              </a:ext>
            </a:extLst>
          </p:cNvPr>
          <p:cNvSpPr/>
          <p:nvPr/>
        </p:nvSpPr>
        <p:spPr>
          <a:xfrm>
            <a:off x="3996369" y="219343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4A0251E-8F12-6542-A68E-4D6148770642}"/>
              </a:ext>
            </a:extLst>
          </p:cNvPr>
          <p:cNvSpPr/>
          <p:nvPr/>
        </p:nvSpPr>
        <p:spPr>
          <a:xfrm>
            <a:off x="4084707" y="218038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4861D3DC-AA2F-8B4F-86DE-B5C6D3B98C7B}"/>
              </a:ext>
            </a:extLst>
          </p:cNvPr>
          <p:cNvSpPr/>
          <p:nvPr/>
        </p:nvSpPr>
        <p:spPr>
          <a:xfrm>
            <a:off x="3652428" y="214185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9F864D95-9551-A34F-9277-3D5821CC2D78}"/>
              </a:ext>
            </a:extLst>
          </p:cNvPr>
          <p:cNvSpPr/>
          <p:nvPr/>
        </p:nvSpPr>
        <p:spPr>
          <a:xfrm>
            <a:off x="3996369" y="214285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016D95A-1B14-DE4B-8822-498035B927FB}"/>
              </a:ext>
            </a:extLst>
          </p:cNvPr>
          <p:cNvSpPr/>
          <p:nvPr/>
        </p:nvSpPr>
        <p:spPr>
          <a:xfrm>
            <a:off x="4084707" y="212980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5D398F10-8402-644C-BDD6-3E63824434F8}"/>
              </a:ext>
            </a:extLst>
          </p:cNvPr>
          <p:cNvSpPr/>
          <p:nvPr/>
        </p:nvSpPr>
        <p:spPr>
          <a:xfrm>
            <a:off x="3652428" y="209126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4449FBE8-50A0-5140-B4B6-8B0AAD2C299B}"/>
              </a:ext>
            </a:extLst>
          </p:cNvPr>
          <p:cNvSpPr/>
          <p:nvPr/>
        </p:nvSpPr>
        <p:spPr>
          <a:xfrm>
            <a:off x="3996369" y="2092263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8168EC11-0AC9-2B4F-82A3-03359D914909}"/>
              </a:ext>
            </a:extLst>
          </p:cNvPr>
          <p:cNvSpPr/>
          <p:nvPr/>
        </p:nvSpPr>
        <p:spPr>
          <a:xfrm>
            <a:off x="4084707" y="207921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3062878D-F80A-5E4A-9567-00C7B4321893}"/>
              </a:ext>
            </a:extLst>
          </p:cNvPr>
          <p:cNvSpPr/>
          <p:nvPr/>
        </p:nvSpPr>
        <p:spPr>
          <a:xfrm>
            <a:off x="3652428" y="204068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E1B4DAAC-D509-394F-B4AD-8E298B402E45}"/>
              </a:ext>
            </a:extLst>
          </p:cNvPr>
          <p:cNvSpPr/>
          <p:nvPr/>
        </p:nvSpPr>
        <p:spPr>
          <a:xfrm>
            <a:off x="3996369" y="2041675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345C51EB-FF98-734B-AE5B-63D1D799297A}"/>
              </a:ext>
            </a:extLst>
          </p:cNvPr>
          <p:cNvSpPr/>
          <p:nvPr/>
        </p:nvSpPr>
        <p:spPr>
          <a:xfrm>
            <a:off x="4084707" y="2028627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C9B134E3-D6F7-E84B-B099-9F350F837E2D}"/>
              </a:ext>
            </a:extLst>
          </p:cNvPr>
          <p:cNvSpPr/>
          <p:nvPr/>
        </p:nvSpPr>
        <p:spPr>
          <a:xfrm>
            <a:off x="3652428" y="199009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D62D13D1-C4FD-504B-8642-512C908E5776}"/>
              </a:ext>
            </a:extLst>
          </p:cNvPr>
          <p:cNvSpPr/>
          <p:nvPr/>
        </p:nvSpPr>
        <p:spPr>
          <a:xfrm>
            <a:off x="3996369" y="199108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77C5F878-F952-B447-B2FB-5B20E1518A40}"/>
              </a:ext>
            </a:extLst>
          </p:cNvPr>
          <p:cNvSpPr/>
          <p:nvPr/>
        </p:nvSpPr>
        <p:spPr>
          <a:xfrm>
            <a:off x="4084707" y="197803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1C2E6CD0-BB12-5C41-B032-2B15268FF9CF}"/>
              </a:ext>
            </a:extLst>
          </p:cNvPr>
          <p:cNvSpPr/>
          <p:nvPr/>
        </p:nvSpPr>
        <p:spPr>
          <a:xfrm>
            <a:off x="3652428" y="193950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8F63BFFD-29E0-8248-A41C-ECF0CABB5D4A}"/>
              </a:ext>
            </a:extLst>
          </p:cNvPr>
          <p:cNvSpPr/>
          <p:nvPr/>
        </p:nvSpPr>
        <p:spPr>
          <a:xfrm>
            <a:off x="3996369" y="194050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6E0F8CF3-444A-7C4A-AE1D-2F0378E37D50}"/>
              </a:ext>
            </a:extLst>
          </p:cNvPr>
          <p:cNvSpPr/>
          <p:nvPr/>
        </p:nvSpPr>
        <p:spPr>
          <a:xfrm>
            <a:off x="4084707" y="192745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3F18990A-7F6F-334F-8C9E-F5E6350C2F1F}"/>
              </a:ext>
            </a:extLst>
          </p:cNvPr>
          <p:cNvSpPr/>
          <p:nvPr/>
        </p:nvSpPr>
        <p:spPr>
          <a:xfrm>
            <a:off x="3652430" y="188891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F6D64979-B948-A749-AF9D-8BE559513385}"/>
              </a:ext>
            </a:extLst>
          </p:cNvPr>
          <p:cNvSpPr/>
          <p:nvPr/>
        </p:nvSpPr>
        <p:spPr>
          <a:xfrm>
            <a:off x="3996371" y="1889912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E26069F-DC39-E94F-830C-9E5C024486CC}"/>
              </a:ext>
            </a:extLst>
          </p:cNvPr>
          <p:cNvSpPr/>
          <p:nvPr/>
        </p:nvSpPr>
        <p:spPr>
          <a:xfrm>
            <a:off x="4093180" y="187369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877B4C9-13E9-894E-82DB-5019B5B66EFA}"/>
              </a:ext>
            </a:extLst>
          </p:cNvPr>
          <p:cNvGrpSpPr/>
          <p:nvPr/>
        </p:nvGrpSpPr>
        <p:grpSpPr>
          <a:xfrm>
            <a:off x="4219220" y="2029114"/>
            <a:ext cx="493293" cy="0"/>
            <a:chOff x="2584330" y="2650485"/>
            <a:chExt cx="722796" cy="0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F08984E-D8BE-FD4C-AB71-BDDE6CD9AE0C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3099199-AAE3-334C-9410-63A83827813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171C52-0178-E24C-9B69-7A1CB245C3EF}"/>
              </a:ext>
            </a:extLst>
          </p:cNvPr>
          <p:cNvGrpSpPr/>
          <p:nvPr/>
        </p:nvGrpSpPr>
        <p:grpSpPr>
          <a:xfrm>
            <a:off x="4219220" y="2130125"/>
            <a:ext cx="493293" cy="87565"/>
            <a:chOff x="2584330" y="2650485"/>
            <a:chExt cx="722796" cy="0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1D9FF4C-C1C7-1F4E-9154-9425FA347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84B268-4516-7746-8E78-653FB3BA7E5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721C0B5-3B73-3942-AA8D-B3B270EC7A4D}"/>
              </a:ext>
            </a:extLst>
          </p:cNvPr>
          <p:cNvGrpSpPr/>
          <p:nvPr/>
        </p:nvGrpSpPr>
        <p:grpSpPr>
          <a:xfrm>
            <a:off x="4219220" y="2180631"/>
            <a:ext cx="493293" cy="87565"/>
            <a:chOff x="2584330" y="2650485"/>
            <a:chExt cx="722796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CAE0BC9-46C7-F34A-B153-B54AD375B148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3673D9-7333-AE4E-BED0-5ADEB652838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8CE0CF7-6002-4A41-9ED9-AF7276CCBA95}"/>
              </a:ext>
            </a:extLst>
          </p:cNvPr>
          <p:cNvGrpSpPr/>
          <p:nvPr/>
        </p:nvGrpSpPr>
        <p:grpSpPr>
          <a:xfrm>
            <a:off x="4219220" y="2273519"/>
            <a:ext cx="493293" cy="0"/>
            <a:chOff x="2584330" y="2650485"/>
            <a:chExt cx="722796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11ED0A5-8DF6-0C4D-90C4-ABC3660E0DE7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08F5DE6-B421-854F-8D04-74D5E0A7C9C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CE480CC-96CA-3D42-B01A-F795B0801D29}"/>
              </a:ext>
            </a:extLst>
          </p:cNvPr>
          <p:cNvGrpSpPr/>
          <p:nvPr/>
        </p:nvGrpSpPr>
        <p:grpSpPr>
          <a:xfrm>
            <a:off x="4219220" y="1974017"/>
            <a:ext cx="493293" cy="87565"/>
            <a:chOff x="2584330" y="2650485"/>
            <a:chExt cx="722796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1EA82BF-F7CA-7547-AD33-303B1C32329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9E349FB-E8FF-824E-9F7C-2E7EB9CDF7F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B8B4023-8539-CA49-A070-86F9F56D4952}"/>
              </a:ext>
            </a:extLst>
          </p:cNvPr>
          <p:cNvGrpSpPr/>
          <p:nvPr/>
        </p:nvGrpSpPr>
        <p:grpSpPr>
          <a:xfrm>
            <a:off x="4219220" y="2225312"/>
            <a:ext cx="493293" cy="0"/>
            <a:chOff x="2584330" y="2650485"/>
            <a:chExt cx="722796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9ED912F-08F4-DE48-94DF-BBDCB1C5CC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11DEE8-FADE-E847-8B72-F59D0E20DA7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90E0B6-2FC0-F145-B183-25E02CC0073E}"/>
              </a:ext>
            </a:extLst>
          </p:cNvPr>
          <p:cNvGrpSpPr/>
          <p:nvPr/>
        </p:nvGrpSpPr>
        <p:grpSpPr>
          <a:xfrm>
            <a:off x="4642411" y="2267750"/>
            <a:ext cx="675168" cy="75395"/>
            <a:chOff x="6428177" y="2649115"/>
            <a:chExt cx="1011583" cy="112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14BEC9E4-E87F-B440-9AEB-CCACD1ABB710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3EF56796-D6A3-0C4E-8D29-0A75631B2C6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70CB28F-096E-8B40-B396-9F46D56E8A5D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505A3BE3-C133-F540-B423-026A7EE0317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877A0A35-5444-4547-89BC-0C4FB7389CEA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1B5C8F43-AA57-0744-8BDE-EEF74C5051C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E4382B96-11FB-0C47-989B-26048531C95B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23E9DCC5-E9D2-C942-9651-3C6EA7FDE84B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0F388AB-9AA6-3D4B-94E6-B510D287CB5A}"/>
              </a:ext>
            </a:extLst>
          </p:cNvPr>
          <p:cNvGrpSpPr/>
          <p:nvPr/>
        </p:nvGrpSpPr>
        <p:grpSpPr>
          <a:xfrm>
            <a:off x="4642411" y="2217081"/>
            <a:ext cx="675168" cy="75395"/>
            <a:chOff x="6428177" y="2649115"/>
            <a:chExt cx="1011583" cy="112962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E801D98-30B1-B341-99D0-83ED290CE431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13F75C6D-79B2-FB47-B26A-9787F5EFC242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7880EB48-174B-E643-99F2-17604241D40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C99FBAF4-1A5E-1F40-834C-F3021BE5E795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C50EB5A-AA6F-CB4E-892A-78767185B0E6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58686B5D-2E73-1346-AEC0-B2F59A627B4A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CA2214EB-FC07-BC4B-AFB0-DE2EF4686665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E57F1B5-5FFD-FA4F-A1CD-5D049F875E9F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8D540EE-6607-B846-AC2C-A8644B66F8F3}"/>
              </a:ext>
            </a:extLst>
          </p:cNvPr>
          <p:cNvGrpSpPr/>
          <p:nvPr/>
        </p:nvGrpSpPr>
        <p:grpSpPr>
          <a:xfrm>
            <a:off x="4642411" y="2166413"/>
            <a:ext cx="675168" cy="75395"/>
            <a:chOff x="6428177" y="2649115"/>
            <a:chExt cx="1011583" cy="112962"/>
          </a:xfrm>
        </p:grpSpPr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EF3957A0-AC1D-2F4E-B429-402CE9849F6B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8C60937-12F8-7348-9746-EF0AD8FEBBE1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6AA1673F-5669-284F-89B7-04439268B5E2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0EF51316-1242-9B4A-A8BC-B8F86936399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7AD8015-8F22-F641-9C10-078A3732C490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AF42AF5-2C52-844D-A57C-BFBC66DE9562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64FF67C-BC78-5445-B90D-2ADBC43A8614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50CFBD6-9049-C94B-937F-CC85BEA4320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9EEFE29-C1BB-074D-9A55-CEAB508E3390}"/>
              </a:ext>
            </a:extLst>
          </p:cNvPr>
          <p:cNvGrpSpPr/>
          <p:nvPr/>
        </p:nvGrpSpPr>
        <p:grpSpPr>
          <a:xfrm>
            <a:off x="4642411" y="2115744"/>
            <a:ext cx="675168" cy="75395"/>
            <a:chOff x="6428177" y="2649115"/>
            <a:chExt cx="1011583" cy="112962"/>
          </a:xfrm>
        </p:grpSpPr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3263A622-C5AC-004F-ADDB-76065407364D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D8B301E1-A0A7-5C48-9F17-0D1F0956B06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0B8D050F-15CA-274F-B99F-B0641FA545A6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4C9F0F96-0980-3645-B724-8C7167E3C409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F87366D4-17FD-6743-A51D-3946B53964BB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9CB76F98-4FB6-D649-9E85-493A34841AD4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EBC8729E-7AE4-164B-A5B6-9016D7032E80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EDE23BEE-2BE4-C742-B071-59903FF80B71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3F0361D-A5F8-C748-B0A3-24EF8F28D9FE}"/>
              </a:ext>
            </a:extLst>
          </p:cNvPr>
          <p:cNvGrpSpPr/>
          <p:nvPr/>
        </p:nvGrpSpPr>
        <p:grpSpPr>
          <a:xfrm>
            <a:off x="4642411" y="2065076"/>
            <a:ext cx="675168" cy="75395"/>
            <a:chOff x="6428177" y="2649115"/>
            <a:chExt cx="1011583" cy="112962"/>
          </a:xfrm>
        </p:grpSpPr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BBD9A776-C404-AD43-AEC7-9F01DF17857F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A9DB3E42-5C8B-E44C-911E-C51DB14D97F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D6C79730-5B9A-8541-B104-CEB2818E7C80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899B6132-E580-E448-8426-7896B1F80332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B47D5F10-1F66-EA48-A61D-120169A89DF9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971C82DB-8282-C143-B58F-8C5303BA4383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B5BD6E6-4942-534D-80D4-6FBD3FD344B3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E212345B-4074-8A40-B4EA-6D8CB8785F7C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7CEBD2F-ACFE-C147-B7FD-9322E3221C26}"/>
              </a:ext>
            </a:extLst>
          </p:cNvPr>
          <p:cNvGrpSpPr/>
          <p:nvPr/>
        </p:nvGrpSpPr>
        <p:grpSpPr>
          <a:xfrm>
            <a:off x="4642411" y="2014409"/>
            <a:ext cx="675168" cy="75395"/>
            <a:chOff x="6428177" y="2649115"/>
            <a:chExt cx="1011583" cy="112962"/>
          </a:xfrm>
        </p:grpSpPr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DF28BB6C-B443-6F44-A64E-B62EB3EB0456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EB21BFCD-F205-B446-97F5-E8CAEC427FC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103AA000-9E21-DB4D-809F-E5F9D65949BA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0EF3AA01-1C2B-364C-A9A0-41DFCC33273F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413448FB-3E70-774A-A423-F649375AC627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5DB3B22-AAFD-BE41-A084-941D6CD63ED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E2B31748-C6DC-6846-94D8-EEF75A77B381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70E74F3F-6789-2F4D-A8A0-7D9814FA8A73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CDD56BB-403D-FB4C-B233-A9850DB4FD22}"/>
              </a:ext>
            </a:extLst>
          </p:cNvPr>
          <p:cNvGrpSpPr/>
          <p:nvPr/>
        </p:nvGrpSpPr>
        <p:grpSpPr>
          <a:xfrm>
            <a:off x="4642411" y="1963741"/>
            <a:ext cx="675168" cy="75395"/>
            <a:chOff x="6428177" y="2649115"/>
            <a:chExt cx="1011583" cy="112962"/>
          </a:xfrm>
        </p:grpSpPr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CB32B920-1971-E54B-AADF-55F842F3F265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90DF2B26-AF9D-4A40-8CFB-DEA579CB0BB9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A6E6743-6C5B-B741-8BE7-68B9F0D508E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216104DC-0509-1A43-96C3-F100B2B497A3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EEA34652-6A22-4D47-AF46-6F44C96BE695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5557218B-A622-7C4D-AF70-E8BB71056D4F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DCC8980-7F13-AC43-A442-0E0704A35728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C3C54B2F-A32D-6A43-A73C-23AAB67BE61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321B70EA-4CA4-854C-96B4-5F09B880E4AA}"/>
              </a:ext>
            </a:extLst>
          </p:cNvPr>
          <p:cNvSpPr/>
          <p:nvPr/>
        </p:nvSpPr>
        <p:spPr>
          <a:xfrm>
            <a:off x="5348596" y="1964531"/>
            <a:ext cx="82645" cy="321124"/>
          </a:xfrm>
          <a:prstGeom prst="rightBrace">
            <a:avLst>
              <a:gd name="adj1" fmla="val 5705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C16929-09F6-F047-9232-A8F78BF79A9E}"/>
              </a:ext>
            </a:extLst>
          </p:cNvPr>
          <p:cNvSpPr txBox="1"/>
          <p:nvPr/>
        </p:nvSpPr>
        <p:spPr>
          <a:xfrm>
            <a:off x="2224851" y="1559131"/>
            <a:ext cx="16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Diverged processing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44647D3-32C0-2146-9A28-3C1312A2F875}"/>
              </a:ext>
            </a:extLst>
          </p:cNvPr>
          <p:cNvSpPr txBox="1"/>
          <p:nvPr/>
        </p:nvSpPr>
        <p:spPr>
          <a:xfrm>
            <a:off x="5371902" y="1559131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Converged processing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84718B-777D-8044-814F-172970356BB9}"/>
              </a:ext>
            </a:extLst>
          </p:cNvPr>
          <p:cNvSpPr txBox="1"/>
          <p:nvPr/>
        </p:nvSpPr>
        <p:spPr>
          <a:xfrm>
            <a:off x="390159" y="2387756"/>
            <a:ext cx="762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DA013D7-0B0B-C642-BC6B-6CE7754BBE5F}"/>
              </a:ext>
            </a:extLst>
          </p:cNvPr>
          <p:cNvSpPr txBox="1"/>
          <p:nvPr/>
        </p:nvSpPr>
        <p:spPr>
          <a:xfrm>
            <a:off x="1541525" y="238775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Clean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394BDCA-F87C-3C45-AF46-3B1115F20D78}"/>
              </a:ext>
            </a:extLst>
          </p:cNvPr>
          <p:cNvSpPr txBox="1"/>
          <p:nvPr/>
        </p:nvSpPr>
        <p:spPr>
          <a:xfrm>
            <a:off x="2465277" y="2387756"/>
            <a:ext cx="764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Annotate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5FE9FC9-8016-EF41-B62D-2314BED87235}"/>
              </a:ext>
            </a:extLst>
          </p:cNvPr>
          <p:cNvSpPr txBox="1"/>
          <p:nvPr/>
        </p:nvSpPr>
        <p:spPr>
          <a:xfrm>
            <a:off x="3621642" y="2387756"/>
            <a:ext cx="661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C33CCDE-CDFF-324F-8D9E-2AB07F5EC3C8}"/>
              </a:ext>
            </a:extLst>
          </p:cNvPr>
          <p:cNvSpPr txBox="1"/>
          <p:nvPr/>
        </p:nvSpPr>
        <p:spPr>
          <a:xfrm>
            <a:off x="4586768" y="2387756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Features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3840D12-9A67-F24F-91E8-1B6E001AA0A7}"/>
              </a:ext>
            </a:extLst>
          </p:cNvPr>
          <p:cNvSpPr txBox="1"/>
          <p:nvPr/>
        </p:nvSpPr>
        <p:spPr>
          <a:xfrm>
            <a:off x="5716613" y="2387756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63B872C-AC5F-BE4F-993F-94FC5AEA343D}"/>
              </a:ext>
            </a:extLst>
          </p:cNvPr>
          <p:cNvSpPr txBox="1"/>
          <p:nvPr/>
        </p:nvSpPr>
        <p:spPr>
          <a:xfrm>
            <a:off x="6654423" y="2387756"/>
            <a:ext cx="7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Visualize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1DF689C-16DA-2F49-95C1-C389C02A805D}"/>
              </a:ext>
            </a:extLst>
          </p:cNvPr>
          <p:cNvSpPr txBox="1"/>
          <p:nvPr/>
        </p:nvSpPr>
        <p:spPr>
          <a:xfrm>
            <a:off x="7712524" y="2387756"/>
            <a:ext cx="66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Insights</a:t>
            </a:r>
          </a:p>
        </p:txBody>
      </p:sp>
      <p:sp>
        <p:nvSpPr>
          <p:cNvPr id="256" name="Up Arrow Callout 255">
            <a:extLst>
              <a:ext uri="{FF2B5EF4-FFF2-40B4-BE49-F238E27FC236}">
                <a16:creationId xmlns:a16="http://schemas.microsoft.com/office/drawing/2014/main" id="{B241D5CC-5E7E-8543-9279-FBE454DA93A3}"/>
              </a:ext>
            </a:extLst>
          </p:cNvPr>
          <p:cNvSpPr/>
          <p:nvPr/>
        </p:nvSpPr>
        <p:spPr>
          <a:xfrm>
            <a:off x="475666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7" name="Up Arrow Callout 256">
            <a:extLst>
              <a:ext uri="{FF2B5EF4-FFF2-40B4-BE49-F238E27FC236}">
                <a16:creationId xmlns:a16="http://schemas.microsoft.com/office/drawing/2014/main" id="{4CE053E8-E9AA-6C40-AB9F-977909B87190}"/>
              </a:ext>
            </a:extLst>
          </p:cNvPr>
          <p:cNvSpPr/>
          <p:nvPr/>
        </p:nvSpPr>
        <p:spPr>
          <a:xfrm>
            <a:off x="1515513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8" name="Up Arrow Callout 257">
            <a:extLst>
              <a:ext uri="{FF2B5EF4-FFF2-40B4-BE49-F238E27FC236}">
                <a16:creationId xmlns:a16="http://schemas.microsoft.com/office/drawing/2014/main" id="{B7230DC3-3B8F-744C-9312-576CB6B54474}"/>
              </a:ext>
            </a:extLst>
          </p:cNvPr>
          <p:cNvSpPr/>
          <p:nvPr/>
        </p:nvSpPr>
        <p:spPr>
          <a:xfrm>
            <a:off x="2527857" y="2602512"/>
            <a:ext cx="631348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9" name="Up Arrow Callout 258">
            <a:extLst>
              <a:ext uri="{FF2B5EF4-FFF2-40B4-BE49-F238E27FC236}">
                <a16:creationId xmlns:a16="http://schemas.microsoft.com/office/drawing/2014/main" id="{ECBFEDEF-E4CF-B449-8F78-36ECBE5F550E}"/>
              </a:ext>
            </a:extLst>
          </p:cNvPr>
          <p:cNvSpPr/>
          <p:nvPr/>
        </p:nvSpPr>
        <p:spPr>
          <a:xfrm>
            <a:off x="364361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0" name="Up Arrow Callout 259">
            <a:extLst>
              <a:ext uri="{FF2B5EF4-FFF2-40B4-BE49-F238E27FC236}">
                <a16:creationId xmlns:a16="http://schemas.microsoft.com/office/drawing/2014/main" id="{49AE8601-CF3F-934C-8F2A-3F093AD52636}"/>
              </a:ext>
            </a:extLst>
          </p:cNvPr>
          <p:cNvSpPr/>
          <p:nvPr/>
        </p:nvSpPr>
        <p:spPr>
          <a:xfrm>
            <a:off x="4657254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1" name="Up Arrow Callout 260">
            <a:extLst>
              <a:ext uri="{FF2B5EF4-FFF2-40B4-BE49-F238E27FC236}">
                <a16:creationId xmlns:a16="http://schemas.microsoft.com/office/drawing/2014/main" id="{C7596F4E-F6A2-9E44-844E-5B200D05E2E7}"/>
              </a:ext>
            </a:extLst>
          </p:cNvPr>
          <p:cNvSpPr/>
          <p:nvPr/>
        </p:nvSpPr>
        <p:spPr>
          <a:xfrm>
            <a:off x="572926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2" name="Up Arrow Callout 261">
            <a:extLst>
              <a:ext uri="{FF2B5EF4-FFF2-40B4-BE49-F238E27FC236}">
                <a16:creationId xmlns:a16="http://schemas.microsoft.com/office/drawing/2014/main" id="{0A4DF87C-C6EF-0240-8CF1-4A3889E6F321}"/>
              </a:ext>
            </a:extLst>
          </p:cNvPr>
          <p:cNvSpPr/>
          <p:nvPr/>
        </p:nvSpPr>
        <p:spPr>
          <a:xfrm>
            <a:off x="6737597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5C6741D-2EF5-F249-B9D2-0493C0581627}"/>
              </a:ext>
            </a:extLst>
          </p:cNvPr>
          <p:cNvSpPr txBox="1"/>
          <p:nvPr/>
        </p:nvSpPr>
        <p:spPr>
          <a:xfrm>
            <a:off x="3090005" y="278140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8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814C88E-5484-6245-8FA0-B2F33BDC24CA}"/>
              </a:ext>
            </a:extLst>
          </p:cNvPr>
          <p:cNvGrpSpPr/>
          <p:nvPr/>
        </p:nvGrpSpPr>
        <p:grpSpPr>
          <a:xfrm>
            <a:off x="3153063" y="2078861"/>
            <a:ext cx="499367" cy="0"/>
            <a:chOff x="2584330" y="2650485"/>
            <a:chExt cx="597503" cy="0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0EE9F39A-DE86-0B46-8BB8-D3425E1E9FE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7750C66-30BE-6B4D-A7D9-953FE06E15A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9750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B429FFA-B267-B64B-A2C8-5B2E2AC5F59C}"/>
              </a:ext>
            </a:extLst>
          </p:cNvPr>
          <p:cNvGrpSpPr/>
          <p:nvPr/>
        </p:nvGrpSpPr>
        <p:grpSpPr>
          <a:xfrm>
            <a:off x="4219220" y="2080680"/>
            <a:ext cx="493293" cy="0"/>
            <a:chOff x="2584330" y="2650485"/>
            <a:chExt cx="722796" cy="0"/>
          </a:xfrm>
        </p:grpSpPr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FE8A5DAE-117F-F345-A599-1B2414EBB92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D05E498-46FA-3E4F-BCEC-7341E722F9C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7D4A002-D52F-2F4C-B5AA-4BB955B8FCFB}"/>
              </a:ext>
            </a:extLst>
          </p:cNvPr>
          <p:cNvCxnSpPr>
            <a:cxnSpLocks/>
          </p:cNvCxnSpPr>
          <p:nvPr/>
        </p:nvCxnSpPr>
        <p:spPr>
          <a:xfrm>
            <a:off x="5460162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93C38B9-A26C-324E-B9A7-6AB61CFC895C}"/>
              </a:ext>
            </a:extLst>
          </p:cNvPr>
          <p:cNvCxnSpPr>
            <a:cxnSpLocks/>
          </p:cNvCxnSpPr>
          <p:nvPr/>
        </p:nvCxnSpPr>
        <p:spPr>
          <a:xfrm>
            <a:off x="6388334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7ACA9BD-C756-6345-9EC5-A1ADF2CBE1BF}"/>
              </a:ext>
            </a:extLst>
          </p:cNvPr>
          <p:cNvCxnSpPr>
            <a:cxnSpLocks/>
          </p:cNvCxnSpPr>
          <p:nvPr/>
        </p:nvCxnSpPr>
        <p:spPr>
          <a:xfrm>
            <a:off x="7480067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658C732-6DD2-EE41-B8D4-7E9713F5761D}"/>
              </a:ext>
            </a:extLst>
          </p:cNvPr>
          <p:cNvCxnSpPr>
            <a:cxnSpLocks/>
          </p:cNvCxnSpPr>
          <p:nvPr/>
        </p:nvCxnSpPr>
        <p:spPr>
          <a:xfrm>
            <a:off x="4324103" y="2077404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C75D11B-4174-EC47-8DB6-39E38865296B}"/>
              </a:ext>
            </a:extLst>
          </p:cNvPr>
          <p:cNvGrpSpPr/>
          <p:nvPr/>
        </p:nvGrpSpPr>
        <p:grpSpPr>
          <a:xfrm>
            <a:off x="6987342" y="2111974"/>
            <a:ext cx="73700" cy="203181"/>
            <a:chOff x="6986284" y="1580867"/>
            <a:chExt cx="73700" cy="338635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791345A-EAB5-7040-BB4F-69F7D2D4CBB1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082890D-83FE-8946-B43D-5BEB01F13C47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AA8F882-FFFE-8C45-B258-DA7C4E4C4B8E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4A275B8-6CD0-D64E-B68A-D1ECE63B4DA9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F917624-41D8-2D4C-B8B6-F44D03C3212F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B44A3CC-9B88-6E47-A2B9-0F9314306938}"/>
              </a:ext>
            </a:extLst>
          </p:cNvPr>
          <p:cNvGrpSpPr/>
          <p:nvPr/>
        </p:nvGrpSpPr>
        <p:grpSpPr>
          <a:xfrm>
            <a:off x="6871491" y="1852695"/>
            <a:ext cx="30515" cy="72050"/>
            <a:chOff x="9721850" y="2896180"/>
            <a:chExt cx="79375" cy="1079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5CB2C21-FE58-EC43-BC29-A5A7450F0F94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DCF72B5-A64A-634A-9D6B-6600B45544C9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AC9A6DB-BB93-CD4F-8400-A656E75CD001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Parallelogram 305">
            <a:extLst>
              <a:ext uri="{FF2B5EF4-FFF2-40B4-BE49-F238E27FC236}">
                <a16:creationId xmlns:a16="http://schemas.microsoft.com/office/drawing/2014/main" id="{5B7A59AC-FAE7-0B43-A46E-3E971D258F54}"/>
              </a:ext>
            </a:extLst>
          </p:cNvPr>
          <p:cNvSpPr/>
          <p:nvPr/>
        </p:nvSpPr>
        <p:spPr>
          <a:xfrm>
            <a:off x="2584473" y="1990952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E646CE9-85E3-B24D-983F-3A95B6E3D007}"/>
              </a:ext>
            </a:extLst>
          </p:cNvPr>
          <p:cNvCxnSpPr>
            <a:cxnSpLocks/>
          </p:cNvCxnSpPr>
          <p:nvPr/>
        </p:nvCxnSpPr>
        <p:spPr>
          <a:xfrm>
            <a:off x="3111226" y="2895347"/>
            <a:ext cx="41001" cy="138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E1BCA121-A0A9-E34B-9B23-1666CAD1E0BB}"/>
              </a:ext>
            </a:extLst>
          </p:cNvPr>
          <p:cNvSpPr/>
          <p:nvPr/>
        </p:nvSpPr>
        <p:spPr>
          <a:xfrm>
            <a:off x="2584473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84C7271B-52B6-174A-A9AE-240FE977AFC5}"/>
              </a:ext>
            </a:extLst>
          </p:cNvPr>
          <p:cNvSpPr/>
          <p:nvPr/>
        </p:nvSpPr>
        <p:spPr>
          <a:xfrm>
            <a:off x="2584473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5FA3F06-D46B-EC4F-8F9E-50A6D7155D7F}"/>
              </a:ext>
            </a:extLst>
          </p:cNvPr>
          <p:cNvGrpSpPr/>
          <p:nvPr/>
        </p:nvGrpSpPr>
        <p:grpSpPr>
          <a:xfrm>
            <a:off x="3640549" y="2074214"/>
            <a:ext cx="584211" cy="93554"/>
            <a:chOff x="3621642" y="809176"/>
            <a:chExt cx="584211" cy="93554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C0F6686D-48E9-2346-9B1A-D5F93EF1B393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3BA182F-E0F3-7C43-B814-7DA837B26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3792F5E-C177-1843-A153-32C86B38F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69047C0-536C-7447-A2AA-7BAEBA67A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B320B79-895C-8B44-AC5F-03A4DB272EB6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CF091DB-972B-634B-8A5A-56C6F5FD0405}"/>
              </a:ext>
            </a:extLst>
          </p:cNvPr>
          <p:cNvCxnSpPr>
            <a:cxnSpLocks/>
          </p:cNvCxnSpPr>
          <p:nvPr/>
        </p:nvCxnSpPr>
        <p:spPr>
          <a:xfrm>
            <a:off x="5466089" y="2124089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A7BA25F-01DE-ED40-9123-5FD14045055D}"/>
              </a:ext>
            </a:extLst>
          </p:cNvPr>
          <p:cNvCxnSpPr>
            <a:cxnSpLocks/>
          </p:cNvCxnSpPr>
          <p:nvPr/>
        </p:nvCxnSpPr>
        <p:spPr>
          <a:xfrm>
            <a:off x="6394684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4DABCA4C-B190-114E-B79C-A66941B0DC1F}"/>
              </a:ext>
            </a:extLst>
          </p:cNvPr>
          <p:cNvCxnSpPr>
            <a:cxnSpLocks/>
          </p:cNvCxnSpPr>
          <p:nvPr/>
        </p:nvCxnSpPr>
        <p:spPr>
          <a:xfrm>
            <a:off x="7484618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ADCD7A4-10A8-EB4A-8763-D957045BFE89}"/>
              </a:ext>
            </a:extLst>
          </p:cNvPr>
          <p:cNvGrpSpPr/>
          <p:nvPr/>
        </p:nvGrpSpPr>
        <p:grpSpPr>
          <a:xfrm>
            <a:off x="6987342" y="1976520"/>
            <a:ext cx="73700" cy="338635"/>
            <a:chOff x="6986284" y="1580867"/>
            <a:chExt cx="73700" cy="33863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96B86A5-8CBC-0046-A962-B16DDB66C4F9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A0F48EF-4872-5949-BE87-9CB18D1F072D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26DF6C3-D60D-E141-A627-AD6B98B2CCD4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ADEA439-6067-2946-87B5-E8B1ACA149A4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9D9B2B-3ABA-2340-ABCF-58B3A17D046B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DB7A0C4A-B55E-D54A-BE21-39A5AC6B1654}"/>
              </a:ext>
            </a:extLst>
          </p:cNvPr>
          <p:cNvCxnSpPr>
            <a:cxnSpLocks/>
          </p:cNvCxnSpPr>
          <p:nvPr/>
        </p:nvCxnSpPr>
        <p:spPr>
          <a:xfrm>
            <a:off x="3338791" y="2075245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D32329-8084-5248-ACB1-04CBE628B98A}"/>
              </a:ext>
            </a:extLst>
          </p:cNvPr>
          <p:cNvGrpSpPr/>
          <p:nvPr/>
        </p:nvGrpSpPr>
        <p:grpSpPr>
          <a:xfrm>
            <a:off x="4629233" y="2055589"/>
            <a:ext cx="719363" cy="93554"/>
            <a:chOff x="3621642" y="809176"/>
            <a:chExt cx="584211" cy="9355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8D885C9-96EC-0748-A778-4EB641CF7CC9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598AE0A-FBF5-814A-A8E8-36C6F5409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45BA5072-BDFA-3641-9329-A2032C0D5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386391E-A1E2-0E41-8CBB-B177B0C80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BA255-EAE0-1745-930D-E6C724B9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B9A55F9-9610-AA45-8C6E-DBE1DF2781A9}"/>
              </a:ext>
            </a:extLst>
          </p:cNvPr>
          <p:cNvCxnSpPr>
            <a:cxnSpLocks/>
          </p:cNvCxnSpPr>
          <p:nvPr/>
        </p:nvCxnSpPr>
        <p:spPr>
          <a:xfrm flipV="1">
            <a:off x="2843531" y="2180002"/>
            <a:ext cx="0" cy="7235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loud 349">
            <a:extLst>
              <a:ext uri="{FF2B5EF4-FFF2-40B4-BE49-F238E27FC236}">
                <a16:creationId xmlns:a16="http://schemas.microsoft.com/office/drawing/2014/main" id="{48BBC74E-38A2-C14D-AFA4-BD878D17E031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7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26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2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2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4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400"/>
                            </p:stCondLst>
                            <p:childTnLst>
                              <p:par>
                                <p:cTn id="5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3" grpId="0"/>
      <p:bldP spid="266" grpId="0"/>
      <p:bldP spid="306" grpId="0" animBg="1"/>
      <p:bldP spid="3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ADB48E6-5783-0245-A8C5-54379DBD2009}"/>
              </a:ext>
            </a:extLst>
          </p:cNvPr>
          <p:cNvGrpSpPr/>
          <p:nvPr/>
        </p:nvGrpSpPr>
        <p:grpSpPr>
          <a:xfrm>
            <a:off x="4575805" y="705944"/>
            <a:ext cx="7164870" cy="5479812"/>
            <a:chOff x="979178" y="586338"/>
            <a:chExt cx="9350861" cy="71516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A7EBD-1940-5841-AAC1-C27549E4017F}"/>
                </a:ext>
              </a:extLst>
            </p:cNvPr>
            <p:cNvSpPr txBox="1"/>
            <p:nvPr/>
          </p:nvSpPr>
          <p:spPr>
            <a:xfrm>
              <a:off x="979178" y="7336354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507BB0-FD01-684A-8210-67EFE4347405}"/>
                </a:ext>
              </a:extLst>
            </p:cNvPr>
            <p:cNvSpPr txBox="1"/>
            <p:nvPr/>
          </p:nvSpPr>
          <p:spPr>
            <a:xfrm>
              <a:off x="1477197" y="6380254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57383-F441-3641-8C93-38C392C4461A}"/>
                </a:ext>
              </a:extLst>
            </p:cNvPr>
            <p:cNvSpPr txBox="1"/>
            <p:nvPr/>
          </p:nvSpPr>
          <p:spPr>
            <a:xfrm>
              <a:off x="4026846" y="4284184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B0FECD-2B26-4B4F-BDEC-C15F6BB754EE}"/>
                </a:ext>
              </a:extLst>
            </p:cNvPr>
            <p:cNvSpPr txBox="1"/>
            <p:nvPr/>
          </p:nvSpPr>
          <p:spPr>
            <a:xfrm>
              <a:off x="5423627" y="4284184"/>
              <a:ext cx="5046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4BF80-9174-E44D-98AC-EB9CF7C19510}"/>
                </a:ext>
              </a:extLst>
            </p:cNvPr>
            <p:cNvSpPr txBox="1"/>
            <p:nvPr/>
          </p:nvSpPr>
          <p:spPr>
            <a:xfrm>
              <a:off x="3297024" y="6934674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65B00-2393-8740-AD0B-0A7ABA25B095}"/>
                </a:ext>
              </a:extLst>
            </p:cNvPr>
            <p:cNvSpPr txBox="1"/>
            <p:nvPr/>
          </p:nvSpPr>
          <p:spPr>
            <a:xfrm>
              <a:off x="2596400" y="4860443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1A0141-B7DE-1549-AA87-E3869F66921C}"/>
                </a:ext>
              </a:extLst>
            </p:cNvPr>
            <p:cNvSpPr txBox="1"/>
            <p:nvPr/>
          </p:nvSpPr>
          <p:spPr>
            <a:xfrm>
              <a:off x="4677052" y="5918471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1DD465-7BF2-7644-9C08-33E8FDBC5F36}"/>
                </a:ext>
              </a:extLst>
            </p:cNvPr>
            <p:cNvSpPr txBox="1"/>
            <p:nvPr/>
          </p:nvSpPr>
          <p:spPr>
            <a:xfrm>
              <a:off x="6647179" y="6028501"/>
              <a:ext cx="149207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 = [D1;0;D2]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2DF6F6-478D-C34F-92B5-2D3912CEF794}"/>
                </a:ext>
              </a:extLst>
            </p:cNvPr>
            <p:cNvSpPr txBox="1"/>
            <p:nvPr/>
          </p:nvSpPr>
          <p:spPr>
            <a:xfrm>
              <a:off x="8808680" y="6028501"/>
              <a:ext cx="152135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F=E(end:-2:1)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45D5C-087C-564C-A0D9-5D3E34DDD831}"/>
                </a:ext>
              </a:extLst>
            </p:cNvPr>
            <p:cNvCxnSpPr>
              <a:cxnSpLocks/>
              <a:stCxn id="4" idx="2"/>
              <a:endCxn id="68" idx="0"/>
            </p:cNvCxnSpPr>
            <p:nvPr/>
          </p:nvCxnSpPr>
          <p:spPr>
            <a:xfrm>
              <a:off x="1681165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5E59B4-2CFC-9E44-B4B0-38A494E62D8B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>
              <a:off x="2112339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BEC653-F02E-3743-B182-02852F565EF6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2543512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C6155A-714A-374C-8E70-734CBA8416CB}"/>
                </a:ext>
              </a:extLst>
            </p:cNvPr>
            <p:cNvCxnSpPr>
              <a:cxnSpLocks/>
              <a:stCxn id="65" idx="2"/>
              <a:endCxn id="71" idx="0"/>
            </p:cNvCxnSpPr>
            <p:nvPr/>
          </p:nvCxnSpPr>
          <p:spPr>
            <a:xfrm>
              <a:off x="2974686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9857B1-BBD9-7D44-9001-A0C3CAFD5C0C}"/>
                </a:ext>
              </a:extLst>
            </p:cNvPr>
            <p:cNvGrpSpPr/>
            <p:nvPr/>
          </p:nvGrpSpPr>
          <p:grpSpPr>
            <a:xfrm>
              <a:off x="1471563" y="594459"/>
              <a:ext cx="1712725" cy="336298"/>
              <a:chOff x="1471563" y="561425"/>
              <a:chExt cx="1880963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419A6-ADBB-9C49-994C-82DABF6DCC5E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FBA6EF-6980-DF42-BA61-CDF5BE038E6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9DD4D8-E85A-834A-8A93-BFDF3561E32C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CDB383-641E-024D-80E2-F3FE6FD14715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E0D47A-75AB-534A-B834-4BAD34112556}"/>
                </a:ext>
              </a:extLst>
            </p:cNvPr>
            <p:cNvGrpSpPr/>
            <p:nvPr/>
          </p:nvGrpSpPr>
          <p:grpSpPr>
            <a:xfrm>
              <a:off x="2015473" y="1477328"/>
              <a:ext cx="1712725" cy="336298"/>
              <a:chOff x="1471563" y="561425"/>
              <a:chExt cx="1880963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CE0C2-072B-DA4A-B52B-8F23997E24F2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0D3FE6-0B85-BA47-8F8D-ED75140C85E6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134D75-06B5-3442-89BE-B1FA53F799CA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0038CB-D523-B646-A729-22A5D0FC41B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E7CFC8-6C5E-A444-920D-4295CC4EB847}"/>
                </a:ext>
              </a:extLst>
            </p:cNvPr>
            <p:cNvGrpSpPr/>
            <p:nvPr/>
          </p:nvGrpSpPr>
          <p:grpSpPr>
            <a:xfrm>
              <a:off x="4073950" y="2086230"/>
              <a:ext cx="419205" cy="1411896"/>
              <a:chOff x="2937756" y="1948791"/>
              <a:chExt cx="460382" cy="155058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55BDCBD-6156-6C41-9008-40910AC7971E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BD7B0F-A702-C141-8B95-554C28E6D86D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6B0195-D748-874F-94B2-6A36615C9A2F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3F7B70-B304-9D4E-83A1-86BBF9F2573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AB4ED8-12A1-3D47-B7D8-A2BD33C66900}"/>
                </a:ext>
              </a:extLst>
            </p:cNvPr>
            <p:cNvCxnSpPr>
              <a:cxnSpLocks/>
              <a:stCxn id="71" idx="2"/>
              <a:endCxn id="96" idx="1"/>
            </p:cNvCxnSpPr>
            <p:nvPr/>
          </p:nvCxnSpPr>
          <p:spPr>
            <a:xfrm>
              <a:off x="3518596" y="1813626"/>
              <a:ext cx="555354" cy="151635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C58F7EB-B090-9C4B-8123-8056482737CC}"/>
                </a:ext>
              </a:extLst>
            </p:cNvPr>
            <p:cNvCxnSpPr>
              <a:cxnSpLocks/>
              <a:stCxn id="70" idx="2"/>
              <a:endCxn id="95" idx="1"/>
            </p:cNvCxnSpPr>
            <p:nvPr/>
          </p:nvCxnSpPr>
          <p:spPr>
            <a:xfrm>
              <a:off x="3087422" y="1813626"/>
              <a:ext cx="986528" cy="115857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94D64F-3FFA-6541-87E1-4F6E19EF8D58}"/>
                </a:ext>
              </a:extLst>
            </p:cNvPr>
            <p:cNvCxnSpPr>
              <a:cxnSpLocks/>
              <a:stCxn id="69" idx="2"/>
              <a:endCxn id="94" idx="1"/>
            </p:cNvCxnSpPr>
            <p:nvPr/>
          </p:nvCxnSpPr>
          <p:spPr>
            <a:xfrm>
              <a:off x="2656249" y="1813626"/>
              <a:ext cx="1417701" cy="7975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71B5ED-E6C2-784D-8ADF-09803E3F3FD2}"/>
                </a:ext>
              </a:extLst>
            </p:cNvPr>
            <p:cNvCxnSpPr>
              <a:cxnSpLocks/>
              <a:stCxn id="68" idx="2"/>
              <a:endCxn id="93" idx="1"/>
            </p:cNvCxnSpPr>
            <p:nvPr/>
          </p:nvCxnSpPr>
          <p:spPr>
            <a:xfrm>
              <a:off x="2225075" y="1813626"/>
              <a:ext cx="1848875" cy="4407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9C26752-8AAB-F74D-AC60-766EBD927669}"/>
                </a:ext>
              </a:extLst>
            </p:cNvPr>
            <p:cNvCxnSpPr>
              <a:cxnSpLocks/>
              <a:stCxn id="135" idx="2"/>
              <a:endCxn id="140" idx="2"/>
            </p:cNvCxnSpPr>
            <p:nvPr/>
          </p:nvCxnSpPr>
          <p:spPr>
            <a:xfrm flipV="1">
              <a:off x="1681165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8777009-97CA-7B4C-BF75-61953A5700EA}"/>
                </a:ext>
              </a:extLst>
            </p:cNvPr>
            <p:cNvCxnSpPr>
              <a:cxnSpLocks/>
              <a:stCxn id="136" idx="2"/>
              <a:endCxn id="141" idx="2"/>
            </p:cNvCxnSpPr>
            <p:nvPr/>
          </p:nvCxnSpPr>
          <p:spPr>
            <a:xfrm flipV="1">
              <a:off x="2112339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237C821-906A-3E47-8B34-083AFE559EB8}"/>
                </a:ext>
              </a:extLst>
            </p:cNvPr>
            <p:cNvCxnSpPr>
              <a:cxnSpLocks/>
              <a:stCxn id="137" idx="2"/>
              <a:endCxn id="142" idx="2"/>
            </p:cNvCxnSpPr>
            <p:nvPr/>
          </p:nvCxnSpPr>
          <p:spPr>
            <a:xfrm flipV="1">
              <a:off x="2543512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72F568-3DBC-DD45-A73B-00C57499E0B4}"/>
                </a:ext>
              </a:extLst>
            </p:cNvPr>
            <p:cNvCxnSpPr>
              <a:cxnSpLocks/>
              <a:stCxn id="138" idx="2"/>
              <a:endCxn id="143" idx="2"/>
            </p:cNvCxnSpPr>
            <p:nvPr/>
          </p:nvCxnSpPr>
          <p:spPr>
            <a:xfrm flipV="1">
              <a:off x="2974686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7C46EE-6522-3B41-8A93-22C263728587}"/>
                </a:ext>
              </a:extLst>
            </p:cNvPr>
            <p:cNvGrpSpPr/>
            <p:nvPr/>
          </p:nvGrpSpPr>
          <p:grpSpPr>
            <a:xfrm>
              <a:off x="1471563" y="7369388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DDAF44-6F84-9742-BD84-09AEE1C4B25D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E413B7-3643-654A-B35B-7515F9B1660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4DAB1E-362C-D941-B7D4-C609D01318E4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258BBD2-51ED-E248-953D-4FB5E1B03ABB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4BFF07-0884-744F-BC2A-FF823D08E764}"/>
                </a:ext>
              </a:extLst>
            </p:cNvPr>
            <p:cNvGrpSpPr/>
            <p:nvPr/>
          </p:nvGrpSpPr>
          <p:grpSpPr>
            <a:xfrm>
              <a:off x="2015473" y="6386504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91B13E-6AF2-A34F-A604-42813E4EC9A3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A6CD2A9-163E-6F4C-93CC-32994EFF54F3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361D9F6-D8AB-F54D-8776-6CB7E341BBA0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46997AF-3C45-DE45-91FC-006DDDEFFA5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E752D6-34D7-C043-8098-A9D3F5B4C0F0}"/>
                </a:ext>
              </a:extLst>
            </p:cNvPr>
            <p:cNvGrpSpPr/>
            <p:nvPr/>
          </p:nvGrpSpPr>
          <p:grpSpPr>
            <a:xfrm>
              <a:off x="4073950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6ADBA6-000A-0848-B663-8A9C4137427C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330E02-4242-324F-A1F5-3CF165187730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35F8D-B91C-B742-9FF1-A012CA0D900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F5E150-C8B6-1A48-A20D-1781B2EDBE55}"/>
                  </a:ext>
                </a:extLst>
              </p:cNvPr>
              <p:cNvSpPr txBox="1"/>
              <p:nvPr/>
            </p:nvSpPr>
            <p:spPr>
              <a:xfrm>
                <a:off x="2937756" y="3130042"/>
                <a:ext cx="460382" cy="369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A411B8-5405-9241-91AC-FECB2A4D8D93}"/>
                </a:ext>
              </a:extLst>
            </p:cNvPr>
            <p:cNvCxnSpPr>
              <a:cxnSpLocks/>
              <a:stCxn id="143" idx="0"/>
              <a:endCxn id="148" idx="1"/>
            </p:cNvCxnSpPr>
            <p:nvPr/>
          </p:nvCxnSpPr>
          <p:spPr>
            <a:xfrm flipV="1">
              <a:off x="3518596" y="5886141"/>
              <a:ext cx="555354" cy="5003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B4F94A6-0E0A-8341-94E2-C2FFCCBBC4DB}"/>
                </a:ext>
              </a:extLst>
            </p:cNvPr>
            <p:cNvCxnSpPr>
              <a:cxnSpLocks/>
              <a:stCxn id="142" idx="0"/>
              <a:endCxn id="147" idx="1"/>
            </p:cNvCxnSpPr>
            <p:nvPr/>
          </p:nvCxnSpPr>
          <p:spPr>
            <a:xfrm flipV="1">
              <a:off x="3087422" y="5528367"/>
              <a:ext cx="986528" cy="8581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5DA64D-F73C-B141-BF31-26932B3FF0CF}"/>
                </a:ext>
              </a:extLst>
            </p:cNvPr>
            <p:cNvCxnSpPr>
              <a:cxnSpLocks/>
              <a:stCxn id="141" idx="0"/>
              <a:endCxn id="146" idx="1"/>
            </p:cNvCxnSpPr>
            <p:nvPr/>
          </p:nvCxnSpPr>
          <p:spPr>
            <a:xfrm flipV="1">
              <a:off x="2656249" y="5167332"/>
              <a:ext cx="1417701" cy="12191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B9EA89-0398-3445-A77F-5F2E59001C1A}"/>
                </a:ext>
              </a:extLst>
            </p:cNvPr>
            <p:cNvCxnSpPr>
              <a:cxnSpLocks/>
              <a:stCxn id="140" idx="0"/>
              <a:endCxn id="145" idx="1"/>
            </p:cNvCxnSpPr>
            <p:nvPr/>
          </p:nvCxnSpPr>
          <p:spPr>
            <a:xfrm flipV="1">
              <a:off x="2225075" y="4810543"/>
              <a:ext cx="1848875" cy="15759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3C02EEA-B73A-994C-A0C0-01F3F79DD55E}"/>
                </a:ext>
              </a:extLst>
            </p:cNvPr>
            <p:cNvGrpSpPr/>
            <p:nvPr/>
          </p:nvGrpSpPr>
          <p:grpSpPr>
            <a:xfrm>
              <a:off x="5466331" y="2086230"/>
              <a:ext cx="419205" cy="1411896"/>
              <a:chOff x="2937756" y="1948791"/>
              <a:chExt cx="460382" cy="155058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26D00A8-6FC5-0442-A3E8-4CA083244D21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E487204-F2DD-3C41-BFAD-68FE995D82AF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6DBFFCA-1C04-E141-AE35-AC8AF543670A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DE59F3-A979-BC46-B988-B6D8D0E27A9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ACBF117-E78E-C44B-9A48-EEC3AC7DA9E0}"/>
                </a:ext>
              </a:extLst>
            </p:cNvPr>
            <p:cNvGrpSpPr/>
            <p:nvPr/>
          </p:nvGrpSpPr>
          <p:grpSpPr>
            <a:xfrm>
              <a:off x="5466331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4CC41C9-20E4-2041-B896-DBA4E3B4E4C2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3C982C5-084D-AE45-873E-B3C38D49E898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81D3863-7C79-DC45-B2C4-10754BEB6819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852FB37-AA9A-A745-97D4-33741B69CAB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0681534-21A5-E748-89FD-ADC4143A5DE4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493155" y="2254379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809309-88B2-FA4C-A32D-3D91F4E2B118}"/>
                </a:ext>
              </a:extLst>
            </p:cNvPr>
            <p:cNvCxnSpPr>
              <a:cxnSpLocks/>
              <a:stCxn id="94" idx="3"/>
              <a:endCxn id="155" idx="1"/>
            </p:cNvCxnSpPr>
            <p:nvPr/>
          </p:nvCxnSpPr>
          <p:spPr>
            <a:xfrm>
              <a:off x="4493155" y="26111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478C614-5134-7D49-93EE-20B3AA28E55A}"/>
                </a:ext>
              </a:extLst>
            </p:cNvPr>
            <p:cNvCxnSpPr>
              <a:cxnSpLocks/>
              <a:stCxn id="95" idx="3"/>
              <a:endCxn id="156" idx="1"/>
            </p:cNvCxnSpPr>
            <p:nvPr/>
          </p:nvCxnSpPr>
          <p:spPr>
            <a:xfrm>
              <a:off x="4493155" y="2972203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0E920E-46CF-DD41-8C3E-454912B0B69C}"/>
                </a:ext>
              </a:extLst>
            </p:cNvPr>
            <p:cNvCxnSpPr>
              <a:cxnSpLocks/>
              <a:stCxn id="96" idx="3"/>
              <a:endCxn id="157" idx="1"/>
            </p:cNvCxnSpPr>
            <p:nvPr/>
          </p:nvCxnSpPr>
          <p:spPr>
            <a:xfrm>
              <a:off x="4493155" y="3329977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CE9E05-A1E4-A84A-8C8B-C5B2EBC8F69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4817470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DD17981-27E6-A64E-A14A-B6F458FFE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174259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C1D76E5-29D7-A24E-A446-C774C969E639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535294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7AF063-1AE0-674B-8495-483F5289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8930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3A31174-F3CF-6547-A722-6B9EC74BD5A4}"/>
                </a:ext>
              </a:extLst>
            </p:cNvPr>
            <p:cNvSpPr txBox="1"/>
            <p:nvPr/>
          </p:nvSpPr>
          <p:spPr>
            <a:xfrm>
              <a:off x="979178" y="586338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E304325-4749-D648-9A9E-99286152F451}"/>
                </a:ext>
              </a:extLst>
            </p:cNvPr>
            <p:cNvSpPr txBox="1"/>
            <p:nvPr/>
          </p:nvSpPr>
          <p:spPr>
            <a:xfrm>
              <a:off x="1477198" y="1514099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3DA9AF8-37D5-A943-A979-5D6CECD8B0C4}"/>
                </a:ext>
              </a:extLst>
            </p:cNvPr>
            <p:cNvSpPr txBox="1"/>
            <p:nvPr/>
          </p:nvSpPr>
          <p:spPr>
            <a:xfrm>
              <a:off x="4026845" y="1748801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9959ED-401C-1A42-A0AB-AB10DB314D6D}"/>
                </a:ext>
              </a:extLst>
            </p:cNvPr>
            <p:cNvSpPr txBox="1"/>
            <p:nvPr/>
          </p:nvSpPr>
          <p:spPr>
            <a:xfrm>
              <a:off x="5423628" y="1748801"/>
              <a:ext cx="504608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41E91E5-95FC-8B4B-BE5F-3F58F614D8DF}"/>
                </a:ext>
              </a:extLst>
            </p:cNvPr>
            <p:cNvSpPr txBox="1"/>
            <p:nvPr/>
          </p:nvSpPr>
          <p:spPr>
            <a:xfrm>
              <a:off x="3297024" y="1040792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D73700-762A-314B-B245-0511131ADD96}"/>
                </a:ext>
              </a:extLst>
            </p:cNvPr>
            <p:cNvSpPr txBox="1"/>
            <p:nvPr/>
          </p:nvSpPr>
          <p:spPr>
            <a:xfrm>
              <a:off x="2596400" y="2325061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972F3FA-737E-5B4D-9942-C58BF972A981}"/>
                </a:ext>
              </a:extLst>
            </p:cNvPr>
            <p:cNvSpPr txBox="1"/>
            <p:nvPr/>
          </p:nvSpPr>
          <p:spPr>
            <a:xfrm>
              <a:off x="4677052" y="1913836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D5CCFBF-784D-464E-94EA-CC0A48B9643B}"/>
                </a:ext>
              </a:extLst>
            </p:cNvPr>
            <p:cNvGrpSpPr/>
            <p:nvPr/>
          </p:nvGrpSpPr>
          <p:grpSpPr>
            <a:xfrm>
              <a:off x="7128876" y="4258831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27A5AAC-F498-B443-AB5A-5EB3AEF830A3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C7F2701-F8B8-C742-9104-665D66FF438B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88B632-AFA0-1549-B659-5785798F50A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999BF7A-6248-A74A-B102-9FA3EA7FFAC7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53D18-3F7C-FB41-9A46-0323FC496D50}"/>
                </a:ext>
              </a:extLst>
            </p:cNvPr>
            <p:cNvGrpSpPr/>
            <p:nvPr/>
          </p:nvGrpSpPr>
          <p:grpSpPr>
            <a:xfrm>
              <a:off x="7128877" y="2458865"/>
              <a:ext cx="419205" cy="1411896"/>
              <a:chOff x="2937756" y="1948791"/>
              <a:chExt cx="460382" cy="1550582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C7249C3-8969-2243-B596-6BA1C74F9A9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DC4EF4E-8596-694E-85FF-27EC35BE6E07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822D246-CE6D-DD45-AF9C-ACB52EC92E9B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3CBBBF0-1888-6E4D-B03C-8253863543FD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74389D-6D7F-C442-8FC3-B5BFD2B07EA9}"/>
                </a:ext>
              </a:extLst>
            </p:cNvPr>
            <p:cNvSpPr txBox="1"/>
            <p:nvPr/>
          </p:nvSpPr>
          <p:spPr>
            <a:xfrm>
              <a:off x="7128877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24CD00-8E28-ED4F-9957-636606931187}"/>
                </a:ext>
              </a:extLst>
            </p:cNvPr>
            <p:cNvCxnSpPr>
              <a:cxnSpLocks/>
              <a:stCxn id="154" idx="3"/>
              <a:endCxn id="194" idx="1"/>
            </p:cNvCxnSpPr>
            <p:nvPr/>
          </p:nvCxnSpPr>
          <p:spPr>
            <a:xfrm>
              <a:off x="5885536" y="2254379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D823DC1-6DC1-544D-8280-CF63813762DA}"/>
                </a:ext>
              </a:extLst>
            </p:cNvPr>
            <p:cNvCxnSpPr>
              <a:cxnSpLocks/>
              <a:stCxn id="155" idx="3"/>
              <a:endCxn id="195" idx="1"/>
            </p:cNvCxnSpPr>
            <p:nvPr/>
          </p:nvCxnSpPr>
          <p:spPr>
            <a:xfrm>
              <a:off x="5885536" y="2611168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F462AF-8DDD-774A-A9CE-197FF5046CDB}"/>
                </a:ext>
              </a:extLst>
            </p:cNvPr>
            <p:cNvCxnSpPr>
              <a:cxnSpLocks/>
              <a:stCxn id="156" idx="3"/>
              <a:endCxn id="196" idx="1"/>
            </p:cNvCxnSpPr>
            <p:nvPr/>
          </p:nvCxnSpPr>
          <p:spPr>
            <a:xfrm>
              <a:off x="5885536" y="2972203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117F999-D28B-0C48-82ED-28B88972C68A}"/>
                </a:ext>
              </a:extLst>
            </p:cNvPr>
            <p:cNvCxnSpPr>
              <a:cxnSpLocks/>
              <a:stCxn id="157" idx="3"/>
              <a:endCxn id="197" idx="1"/>
            </p:cNvCxnSpPr>
            <p:nvPr/>
          </p:nvCxnSpPr>
          <p:spPr>
            <a:xfrm>
              <a:off x="5885536" y="3329977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F39695-A5C0-9047-BEE3-F206CFE1DF46}"/>
                </a:ext>
              </a:extLst>
            </p:cNvPr>
            <p:cNvCxnSpPr>
              <a:cxnSpLocks/>
              <a:stCxn id="159" idx="3"/>
              <a:endCxn id="189" idx="1"/>
            </p:cNvCxnSpPr>
            <p:nvPr/>
          </p:nvCxnSpPr>
          <p:spPr>
            <a:xfrm flipV="1">
              <a:off x="5885536" y="4426980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17A9BA-AFA0-E84F-BE1A-2C4317D74A85}"/>
                </a:ext>
              </a:extLst>
            </p:cNvPr>
            <p:cNvCxnSpPr>
              <a:cxnSpLocks/>
              <a:stCxn id="160" idx="3"/>
              <a:endCxn id="190" idx="1"/>
            </p:cNvCxnSpPr>
            <p:nvPr/>
          </p:nvCxnSpPr>
          <p:spPr>
            <a:xfrm flipV="1">
              <a:off x="5885536" y="4783769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E10E1AE-C1BA-0D42-86BB-2660FAF5F27A}"/>
                </a:ext>
              </a:extLst>
            </p:cNvPr>
            <p:cNvCxnSpPr>
              <a:cxnSpLocks/>
              <a:stCxn id="161" idx="3"/>
              <a:endCxn id="191" idx="1"/>
            </p:cNvCxnSpPr>
            <p:nvPr/>
          </p:nvCxnSpPr>
          <p:spPr>
            <a:xfrm flipV="1">
              <a:off x="5885536" y="5144804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7AF857-748B-AE4F-843C-915F6371A3C4}"/>
                </a:ext>
              </a:extLst>
            </p:cNvPr>
            <p:cNvCxnSpPr>
              <a:cxnSpLocks/>
              <a:stCxn id="162" idx="3"/>
              <a:endCxn id="192" idx="1"/>
            </p:cNvCxnSpPr>
            <p:nvPr/>
          </p:nvCxnSpPr>
          <p:spPr>
            <a:xfrm flipV="1">
              <a:off x="5885536" y="5502578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94A6179-5915-3848-903F-1620FF5E46E8}"/>
                </a:ext>
              </a:extLst>
            </p:cNvPr>
            <p:cNvGrpSpPr/>
            <p:nvPr/>
          </p:nvGrpSpPr>
          <p:grpSpPr>
            <a:xfrm>
              <a:off x="9317894" y="4258830"/>
              <a:ext cx="419205" cy="693087"/>
              <a:chOff x="2937756" y="1948791"/>
              <a:chExt cx="460382" cy="761167"/>
            </a:xfrm>
            <a:solidFill>
              <a:schemeClr val="accent2"/>
            </a:solidFill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4B507CE-6B3D-034C-AF86-58BDF1DA52E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339D8-6E99-9F42-BFBA-A4DA960DBD39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7A309D7-6760-FC46-9D2C-90E4AA45823F}"/>
                </a:ext>
              </a:extLst>
            </p:cNvPr>
            <p:cNvGrpSpPr/>
            <p:nvPr/>
          </p:nvGrpSpPr>
          <p:grpSpPr>
            <a:xfrm>
              <a:off x="9317895" y="3176687"/>
              <a:ext cx="419205" cy="694072"/>
              <a:chOff x="2937756" y="2737124"/>
              <a:chExt cx="460382" cy="762249"/>
            </a:xfrm>
            <a:solidFill>
              <a:schemeClr val="accent6"/>
            </a:solidFill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86CD591-407A-E24B-AC9D-57C961D5DF66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4A650C5-D784-334F-97B3-885A6162DCC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4EBD9D9-B86D-C54E-AAD8-6EF141FCA12F}"/>
                </a:ext>
              </a:extLst>
            </p:cNvPr>
            <p:cNvSpPr txBox="1"/>
            <p:nvPr/>
          </p:nvSpPr>
          <p:spPr>
            <a:xfrm>
              <a:off x="9317895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E07C9B4-AC98-3F42-825B-35C1C3E67450}"/>
                </a:ext>
              </a:extLst>
            </p:cNvPr>
            <p:cNvCxnSpPr>
              <a:cxnSpLocks/>
              <a:stCxn id="194" idx="3"/>
              <a:endCxn id="226" idx="1"/>
            </p:cNvCxnSpPr>
            <p:nvPr/>
          </p:nvCxnSpPr>
          <p:spPr>
            <a:xfrm>
              <a:off x="7548082" y="2627014"/>
              <a:ext cx="1769812" cy="21567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73E6E9F-40FD-734C-96CC-A674B865BE69}"/>
                </a:ext>
              </a:extLst>
            </p:cNvPr>
            <p:cNvCxnSpPr>
              <a:cxnSpLocks/>
              <a:stCxn id="196" idx="3"/>
              <a:endCxn id="225" idx="1"/>
            </p:cNvCxnSpPr>
            <p:nvPr/>
          </p:nvCxnSpPr>
          <p:spPr>
            <a:xfrm>
              <a:off x="7548082" y="3344838"/>
              <a:ext cx="1769812" cy="10821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3E00176-A406-BE40-A39A-4F867CE189CD}"/>
                </a:ext>
              </a:extLst>
            </p:cNvPr>
            <p:cNvCxnSpPr>
              <a:cxnSpLocks/>
              <a:stCxn id="198" idx="3"/>
              <a:endCxn id="234" idx="1"/>
            </p:cNvCxnSpPr>
            <p:nvPr/>
          </p:nvCxnSpPr>
          <p:spPr>
            <a:xfrm>
              <a:off x="7548082" y="4064796"/>
              <a:ext cx="176981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4B40783-BC5C-374A-8DB5-9BE30FC061B5}"/>
                </a:ext>
              </a:extLst>
            </p:cNvPr>
            <p:cNvCxnSpPr>
              <a:cxnSpLocks/>
              <a:stCxn id="190" idx="3"/>
              <a:endCxn id="233" idx="1"/>
            </p:cNvCxnSpPr>
            <p:nvPr/>
          </p:nvCxnSpPr>
          <p:spPr>
            <a:xfrm flipV="1">
              <a:off x="7548081" y="3702610"/>
              <a:ext cx="1769814" cy="108115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DD23D6-6FC1-E24D-AA44-EBCDD6A1F924}"/>
                </a:ext>
              </a:extLst>
            </p:cNvPr>
            <p:cNvCxnSpPr>
              <a:cxnSpLocks/>
              <a:stCxn id="192" idx="3"/>
              <a:endCxn id="232" idx="1"/>
            </p:cNvCxnSpPr>
            <p:nvPr/>
          </p:nvCxnSpPr>
          <p:spPr>
            <a:xfrm flipV="1">
              <a:off x="7548081" y="3344836"/>
              <a:ext cx="1769814" cy="21577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9C3379-7FCA-3C4A-B642-DC34A98A3A32}"/>
              </a:ext>
            </a:extLst>
          </p:cNvPr>
          <p:cNvSpPr txBox="1"/>
          <p:nvPr/>
        </p:nvSpPr>
        <p:spPr>
          <a:xfrm>
            <a:off x="502953" y="576091"/>
            <a:ext cx="225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= [1 2 3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 = A1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 B1’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 = C1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 = [5 6 7 8]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B2 = A2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C2 = B2’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 = C2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= [D1; 0; D2]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E(end:-2:1)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446</Words>
  <Application>Microsoft Macintosh PowerPoint</Application>
  <PresentationFormat>Widescreen</PresentationFormat>
  <Paragraphs>243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MT Condensed Light</vt:lpstr>
      <vt:lpstr>Apple Symbols</vt:lpstr>
      <vt:lpstr>Arial</vt:lpstr>
      <vt:lpstr>Calibri</vt:lpstr>
      <vt:lpstr>Calibri Light</vt:lpstr>
      <vt:lpstr>Courier New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57</cp:revision>
  <dcterms:created xsi:type="dcterms:W3CDTF">2021-06-22T02:06:06Z</dcterms:created>
  <dcterms:modified xsi:type="dcterms:W3CDTF">2022-04-26T06:58:15Z</dcterms:modified>
</cp:coreProperties>
</file>