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8"/>
    <p:restoredTop sz="94660"/>
  </p:normalViewPr>
  <p:slideViewPr>
    <p:cSldViewPr snapToGrid="0" snapToObjects="1">
      <p:cViewPr varScale="1">
        <p:scale>
          <a:sx n="125" d="100"/>
          <a:sy n="125" d="100"/>
        </p:scale>
        <p:origin x="176" y="1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4843A-4288-DD4E-A307-8AF695FF3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CB1FD-38D0-0345-A9F5-B2B11BD90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3CDB6-85A0-6444-8F51-363A1E9B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3D13F-8D39-6C42-965B-87F8FAFA7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B50F0-CEB6-834D-8E9C-44EE85D6F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37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40D4-C512-434A-A652-82962BE15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F282C-528F-DD4E-B936-7508CF422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B5A58-C21D-D847-95F9-6B266306C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7B657-63B0-9742-9197-69CC21D4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77CCB-8E15-E749-9262-FA16180A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1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BC9108-61EE-7344-9ED6-FEC4FBAEB7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6C0D5-266E-A94A-979D-462E70E79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6F1B7-6DF2-8A40-9045-3F7EDC149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B4FC3-2B6A-844A-9AEB-8496A2046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34278-D851-6646-86C3-C3C61DC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7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CCFFC-CE7F-484C-B46B-FCF055D3C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B6CEB-2323-0042-A95C-4B4F6F696F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BED5-DB9E-4F48-BE46-22BF82A34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7BCB5-71FA-E942-A090-511AB94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C429D-267E-364F-8340-0955A60B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7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809D-914E-5042-B34C-B23584CEA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19961-0AF7-A041-BA25-F09CDF6D2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885B2-ECE3-2C42-BDE9-321946202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79C79-40B6-DF45-B1FC-5D609C00D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89259-0E4C-2344-AE65-28704D625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6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0801F-03FA-534F-96A9-0388C0B81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F1C11-EA64-9146-832F-B472D8561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46D708-DF3F-4047-BF40-9BF06A8FAE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5580C-C125-024E-A8BF-015F37416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7E488-308C-B643-B32B-53B00D18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70879-56E0-9248-8111-EA871833B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1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99E97-A642-5045-9E97-1788BCF7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7492-EDD8-D74F-A948-4D54B0F76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C5868-DE02-7748-BD33-47EB6934EC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2E37-D7C9-1F42-B580-F63BDD326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8149CC-35A4-7C4B-980B-C7D154CF5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D5B90A-9266-AC4C-9510-5CE8BEBCE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F472A9-6EAE-BE4D-A1F7-C4EBDEB5B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B7E2C3-521C-FD43-AA48-943D4E58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35F67-A940-BB42-9906-59559803D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BBBB25-E579-4447-A948-7EBEA1DAF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85D755-42F1-BF40-9172-810AB0E44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E524E-1585-344F-882B-62C4109A3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47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E68078-3CAC-C34C-8C1C-F66A27428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380217-E092-BB4D-8B1C-375F570A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E10F6-EA71-4645-92DC-97B67792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4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FBC5-4123-F545-A720-87BB6C9C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AD942-CC09-2A4E-8142-E41B59CD0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D69DE5-CC29-864D-9034-497B115C4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9A564-37D8-554A-9942-A2F32AFAF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CBEFD-57A2-F647-AA61-FAC6C7A88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67F84-EC54-6344-970D-7DA2D7DFD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69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E23C-408C-FB42-8B4F-126D5DA1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1EFA46-2648-3A44-8616-ABF917BE6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3F02A9-522B-CA49-826A-9BD0CA8C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C37F82-B4AC-F448-AA9C-A08DFFB87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91691-5726-A746-954D-072F1C5F8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1DDFC-8680-CE45-BB51-B72D96A8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8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DB341F-3D9C-524D-88BD-9CB9B879B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1345E-4932-2A4E-AAAE-E085EF186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F7661-91B0-2D47-B66C-C2FA5315AF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835FF-3B0E-3041-AF8C-3F69E438AA42}" type="datetimeFigureOut">
              <a:rPr lang="en-US" smtClean="0"/>
              <a:t>12/13/21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39B47-9E17-A647-8127-412517D4A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36B60-EE79-7D4B-AA9D-C47BD12780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E6A85-ED3A-0B47-92A4-72B6D5E8A0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42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92DD6E-354D-C24E-B4BC-C8D4237AB739}"/>
              </a:ext>
            </a:extLst>
          </p:cNvPr>
          <p:cNvGrpSpPr/>
          <p:nvPr/>
        </p:nvGrpSpPr>
        <p:grpSpPr>
          <a:xfrm>
            <a:off x="757251" y="490889"/>
            <a:ext cx="6745933" cy="2337081"/>
            <a:chOff x="757251" y="490889"/>
            <a:chExt cx="6745933" cy="2337081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BFBC2295-CBE8-FB43-8536-250F5FB314E8}"/>
                </a:ext>
              </a:extLst>
            </p:cNvPr>
            <p:cNvSpPr/>
            <p:nvPr/>
          </p:nvSpPr>
          <p:spPr>
            <a:xfrm>
              <a:off x="2729796" y="878040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2D6FBA1-87CA-0D45-A052-E65B6E3E7ED0}"/>
                </a:ext>
              </a:extLst>
            </p:cNvPr>
            <p:cNvSpPr/>
            <p:nvPr/>
          </p:nvSpPr>
          <p:spPr>
            <a:xfrm>
              <a:off x="2729796" y="1371997"/>
              <a:ext cx="290293" cy="174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F6447A1-5D59-514D-A22B-2190E432ED27}"/>
                </a:ext>
              </a:extLst>
            </p:cNvPr>
            <p:cNvSpPr/>
            <p:nvPr/>
          </p:nvSpPr>
          <p:spPr>
            <a:xfrm>
              <a:off x="2729796" y="1868200"/>
              <a:ext cx="290293" cy="174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148236B0-F9D4-2A4B-A28E-7924C48D1BF8}"/>
                </a:ext>
              </a:extLst>
            </p:cNvPr>
            <p:cNvSpPr/>
            <p:nvPr/>
          </p:nvSpPr>
          <p:spPr>
            <a:xfrm>
              <a:off x="2729796" y="2364402"/>
              <a:ext cx="290293" cy="174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0" name="Curved Connector 9">
              <a:extLst>
                <a:ext uri="{FF2B5EF4-FFF2-40B4-BE49-F238E27FC236}">
                  <a16:creationId xmlns:a16="http://schemas.microsoft.com/office/drawing/2014/main" id="{3B8C2EE2-AD1B-1D47-95E7-985315C489F7}"/>
                </a:ext>
              </a:extLst>
            </p:cNvPr>
            <p:cNvCxnSpPr>
              <a:cxnSpLocks/>
              <a:stCxn id="8" idx="3"/>
              <a:endCxn id="7" idx="3"/>
            </p:cNvCxnSpPr>
            <p:nvPr/>
          </p:nvCxnSpPr>
          <p:spPr>
            <a:xfrm flipV="1">
              <a:off x="3020089" y="1955650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>
              <a:extLst>
                <a:ext uri="{FF2B5EF4-FFF2-40B4-BE49-F238E27FC236}">
                  <a16:creationId xmlns:a16="http://schemas.microsoft.com/office/drawing/2014/main" id="{D1FB6BA4-ACB1-0F4E-ACE8-5A9880CDC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7387" y="1459447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>
              <a:extLst>
                <a:ext uri="{FF2B5EF4-FFF2-40B4-BE49-F238E27FC236}">
                  <a16:creationId xmlns:a16="http://schemas.microsoft.com/office/drawing/2014/main" id="{A1667A31-5993-5644-95C0-2FFD326BB0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27387" y="963245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3E00245-BD84-8B48-AE1B-F3A900C32D1C}"/>
                </a:ext>
              </a:extLst>
            </p:cNvPr>
            <p:cNvSpPr/>
            <p:nvPr/>
          </p:nvSpPr>
          <p:spPr>
            <a:xfrm>
              <a:off x="3756856" y="878040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5764C7B7-8F32-2843-84B3-24B970BAE803}"/>
                </a:ext>
              </a:extLst>
            </p:cNvPr>
            <p:cNvSpPr/>
            <p:nvPr/>
          </p:nvSpPr>
          <p:spPr>
            <a:xfrm>
              <a:off x="3756856" y="1371997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69E9D3C2-03C9-8A4F-9C82-79D5AD694911}"/>
                </a:ext>
              </a:extLst>
            </p:cNvPr>
            <p:cNvSpPr/>
            <p:nvPr/>
          </p:nvSpPr>
          <p:spPr>
            <a:xfrm>
              <a:off x="3756856" y="1868200"/>
              <a:ext cx="290293" cy="174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0F53674E-46A6-874D-AFED-FE1D0351D936}"/>
                </a:ext>
              </a:extLst>
            </p:cNvPr>
            <p:cNvSpPr/>
            <p:nvPr/>
          </p:nvSpPr>
          <p:spPr>
            <a:xfrm>
              <a:off x="3756856" y="2364402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6BE0A6C6-919F-7D4A-A523-F29CE2C1B88A}"/>
                </a:ext>
              </a:extLst>
            </p:cNvPr>
            <p:cNvCxnSpPr>
              <a:cxnSpLocks/>
              <a:stCxn id="18" idx="3"/>
              <a:endCxn id="17" idx="3"/>
            </p:cNvCxnSpPr>
            <p:nvPr/>
          </p:nvCxnSpPr>
          <p:spPr>
            <a:xfrm flipV="1">
              <a:off x="4047150" y="1955650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urved Connector 19">
              <a:extLst>
                <a:ext uri="{FF2B5EF4-FFF2-40B4-BE49-F238E27FC236}">
                  <a16:creationId xmlns:a16="http://schemas.microsoft.com/office/drawing/2014/main" id="{D514F47E-B265-E74E-A954-C1A9729999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447" y="1459447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urved Connector 20">
              <a:extLst>
                <a:ext uri="{FF2B5EF4-FFF2-40B4-BE49-F238E27FC236}">
                  <a16:creationId xmlns:a16="http://schemas.microsoft.com/office/drawing/2014/main" id="{62E0294F-88E6-4C4B-A401-548BCF0CCC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4447" y="963245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43AC772-2CC8-5A46-AE70-155B09482B7B}"/>
                </a:ext>
              </a:extLst>
            </p:cNvPr>
            <p:cNvSpPr/>
            <p:nvPr/>
          </p:nvSpPr>
          <p:spPr>
            <a:xfrm>
              <a:off x="2560083" y="861517"/>
              <a:ext cx="112718" cy="162815"/>
            </a:xfrm>
            <a:custGeom>
              <a:avLst/>
              <a:gdLst>
                <a:gd name="connsiteX0" fmla="*/ 0 w 779646"/>
                <a:gd name="connsiteY0" fmla="*/ 500514 h 1138481"/>
                <a:gd name="connsiteX1" fmla="*/ 356134 w 779646"/>
                <a:gd name="connsiteY1" fmla="*/ 1126156 h 1138481"/>
                <a:gd name="connsiteX2" fmla="*/ 779646 w 779646"/>
                <a:gd name="connsiteY2" fmla="*/ 0 h 1138481"/>
                <a:gd name="connsiteX0" fmla="*/ 0 w 779646"/>
                <a:gd name="connsiteY0" fmla="*/ 500514 h 1126163"/>
                <a:gd name="connsiteX1" fmla="*/ 356134 w 779646"/>
                <a:gd name="connsiteY1" fmla="*/ 1126156 h 1126163"/>
                <a:gd name="connsiteX2" fmla="*/ 779646 w 779646"/>
                <a:gd name="connsiteY2" fmla="*/ 0 h 112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9646" h="1126163">
                  <a:moveTo>
                    <a:pt x="0" y="500514"/>
                  </a:moveTo>
                  <a:cubicBezTo>
                    <a:pt x="113096" y="855044"/>
                    <a:pt x="283945" y="1122947"/>
                    <a:pt x="356134" y="1126156"/>
                  </a:cubicBezTo>
                  <a:cubicBezTo>
                    <a:pt x="428323" y="1129365"/>
                    <a:pt x="684998" y="154004"/>
                    <a:pt x="779646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811327-CC70-B046-BC83-1404C88CA6BB}"/>
                </a:ext>
              </a:extLst>
            </p:cNvPr>
            <p:cNvSpPr txBox="1"/>
            <p:nvPr/>
          </p:nvSpPr>
          <p:spPr>
            <a:xfrm>
              <a:off x="2612693" y="256636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9BD826-5AB6-E240-926E-06405154CA24}"/>
                </a:ext>
              </a:extLst>
            </p:cNvPr>
            <p:cNvSpPr txBox="1"/>
            <p:nvPr/>
          </p:nvSpPr>
          <p:spPr>
            <a:xfrm>
              <a:off x="1202998" y="2566360"/>
              <a:ext cx="14590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100" noProof="1"/>
                <a:t>assigned_quibs: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1A54CFC-B79D-494C-85A5-82576A3E71AD}"/>
                </a:ext>
              </a:extLst>
            </p:cNvPr>
            <p:cNvSpPr txBox="1"/>
            <p:nvPr/>
          </p:nvSpPr>
          <p:spPr>
            <a:xfrm>
              <a:off x="3639752" y="2566360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None</a:t>
              </a:r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B692A5BA-99FD-C343-B351-8C02EBFEF500}"/>
                </a:ext>
              </a:extLst>
            </p:cNvPr>
            <p:cNvSpPr/>
            <p:nvPr/>
          </p:nvSpPr>
          <p:spPr>
            <a:xfrm>
              <a:off x="1113064" y="1035268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7E82120-BE74-7242-A881-1746F08C64A1}"/>
                </a:ext>
              </a:extLst>
            </p:cNvPr>
            <p:cNvSpPr/>
            <p:nvPr/>
          </p:nvSpPr>
          <p:spPr>
            <a:xfrm>
              <a:off x="1611476" y="1035268"/>
              <a:ext cx="290293" cy="174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6F1586-D6CB-CA4C-A524-C70384F1EBBD}"/>
                </a:ext>
              </a:extLst>
            </p:cNvPr>
            <p:cNvSpPr txBox="1"/>
            <p:nvPr/>
          </p:nvSpPr>
          <p:spPr>
            <a:xfrm>
              <a:off x="757251" y="729586"/>
              <a:ext cx="1544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>
                  <a:latin typeface="Courier New" panose="02070309020205020404" pitchFamily="49" charset="0"/>
                  <a:cs typeface="Courier New" panose="02070309020205020404" pitchFamily="49" charset="0"/>
                </a:defRPr>
              </a:lvl1pPr>
            </a:lstStyle>
            <a:p>
              <a:r>
                <a:rPr lang="en-US" sz="1100" noProof="1"/>
                <a:t>allow_overriding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4737E81-5B2B-CC4B-8541-8E01748CAB29}"/>
                </a:ext>
              </a:extLst>
            </p:cNvPr>
            <p:cNvSpPr txBox="1"/>
            <p:nvPr/>
          </p:nvSpPr>
          <p:spPr>
            <a:xfrm>
              <a:off x="995961" y="1269226"/>
              <a:ext cx="52450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True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AFCCABF-8B07-C146-9205-17FE39DA447F}"/>
                </a:ext>
              </a:extLst>
            </p:cNvPr>
            <p:cNvSpPr txBox="1"/>
            <p:nvPr/>
          </p:nvSpPr>
          <p:spPr>
            <a:xfrm>
              <a:off x="1451893" y="1269226"/>
              <a:ext cx="6094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False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2A8CC48-F786-854B-99C6-46DED6789FD3}"/>
                </a:ext>
              </a:extLst>
            </p:cNvPr>
            <p:cNvSpPr txBox="1"/>
            <p:nvPr/>
          </p:nvSpPr>
          <p:spPr>
            <a:xfrm>
              <a:off x="3519036" y="777617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solidFill>
                    <a:schemeClr val="accent6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0029EB5-B19A-2E4A-9E4A-A3C2D29A86A7}"/>
                </a:ext>
              </a:extLst>
            </p:cNvPr>
            <p:cNvSpPr txBox="1"/>
            <p:nvPr/>
          </p:nvSpPr>
          <p:spPr>
            <a:xfrm>
              <a:off x="3519036" y="125318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solidFill>
                    <a:schemeClr val="accent6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860D737-92FD-7741-B671-D4EEE20AB99B}"/>
                </a:ext>
              </a:extLst>
            </p:cNvPr>
            <p:cNvSpPr txBox="1"/>
            <p:nvPr/>
          </p:nvSpPr>
          <p:spPr>
            <a:xfrm>
              <a:off x="3519036" y="22639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63463C-A809-1D4E-B8E4-F940250338D1}"/>
                </a:ext>
              </a:extLst>
            </p:cNvPr>
            <p:cNvSpPr txBox="1"/>
            <p:nvPr/>
          </p:nvSpPr>
          <p:spPr>
            <a:xfrm>
              <a:off x="2352203" y="490889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noProof="1"/>
                <a:t>assign to i-quib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C452BA3-A891-E347-B9F1-32C874E4DB8E}"/>
                </a:ext>
              </a:extLst>
            </p:cNvPr>
            <p:cNvSpPr txBox="1"/>
            <p:nvPr/>
          </p:nvSpPr>
          <p:spPr>
            <a:xfrm>
              <a:off x="3355219" y="490889"/>
              <a:ext cx="10935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open dialog box</a:t>
              </a:r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59118426-02F2-5644-AC66-91477780E69E}"/>
                </a:ext>
              </a:extLst>
            </p:cNvPr>
            <p:cNvSpPr/>
            <p:nvPr/>
          </p:nvSpPr>
          <p:spPr>
            <a:xfrm>
              <a:off x="4814543" y="878040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32F89F5A-2554-034C-B17F-F4412012466C}"/>
                </a:ext>
              </a:extLst>
            </p:cNvPr>
            <p:cNvSpPr/>
            <p:nvPr/>
          </p:nvSpPr>
          <p:spPr>
            <a:xfrm>
              <a:off x="4814543" y="1371997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BC494F28-58F3-044E-B4EE-DF4768DFE895}"/>
                </a:ext>
              </a:extLst>
            </p:cNvPr>
            <p:cNvSpPr/>
            <p:nvPr/>
          </p:nvSpPr>
          <p:spPr>
            <a:xfrm>
              <a:off x="4814543" y="1868200"/>
              <a:ext cx="290293" cy="174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2F0C1D11-8CAE-7842-9896-64870F3EABFB}"/>
                </a:ext>
              </a:extLst>
            </p:cNvPr>
            <p:cNvSpPr/>
            <p:nvPr/>
          </p:nvSpPr>
          <p:spPr>
            <a:xfrm>
              <a:off x="4814543" y="2364402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d</a:t>
              </a:r>
            </a:p>
          </p:txBody>
        </p:sp>
        <p:cxnSp>
          <p:nvCxnSpPr>
            <p:cNvPr id="40" name="Curved Connector 39">
              <a:extLst>
                <a:ext uri="{FF2B5EF4-FFF2-40B4-BE49-F238E27FC236}">
                  <a16:creationId xmlns:a16="http://schemas.microsoft.com/office/drawing/2014/main" id="{4730D5F5-1A3E-824B-AACF-FC0F6965D191}"/>
                </a:ext>
              </a:extLst>
            </p:cNvPr>
            <p:cNvCxnSpPr>
              <a:cxnSpLocks/>
              <a:stCxn id="39" idx="3"/>
              <a:endCxn id="38" idx="3"/>
            </p:cNvCxnSpPr>
            <p:nvPr/>
          </p:nvCxnSpPr>
          <p:spPr>
            <a:xfrm flipV="1">
              <a:off x="5104836" y="1955650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urved Connector 40">
              <a:extLst>
                <a:ext uri="{FF2B5EF4-FFF2-40B4-BE49-F238E27FC236}">
                  <a16:creationId xmlns:a16="http://schemas.microsoft.com/office/drawing/2014/main" id="{40E158FD-BA68-634C-A18A-957E17336A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133" y="1459447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urved Connector 41">
              <a:extLst>
                <a:ext uri="{FF2B5EF4-FFF2-40B4-BE49-F238E27FC236}">
                  <a16:creationId xmlns:a16="http://schemas.microsoft.com/office/drawing/2014/main" id="{B34F0FC8-E73F-CA49-A9A4-690166941A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133" y="963245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3409EEB-6EEF-6E47-9E0F-4BF7FB5950EF}"/>
                </a:ext>
              </a:extLst>
            </p:cNvPr>
            <p:cNvSpPr txBox="1"/>
            <p:nvPr/>
          </p:nvSpPr>
          <p:spPr>
            <a:xfrm>
              <a:off x="4739918" y="256636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[a]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74F08E4-DD1F-4946-881A-7B8A0D9B71D2}"/>
                </a:ext>
              </a:extLst>
            </p:cNvPr>
            <p:cNvSpPr txBox="1"/>
            <p:nvPr/>
          </p:nvSpPr>
          <p:spPr>
            <a:xfrm>
              <a:off x="4436951" y="490889"/>
              <a:ext cx="104547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/>
                <a:t>assign to i-quib</a:t>
              </a:r>
            </a:p>
          </p:txBody>
        </p:sp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id="{F9E607E8-D930-614E-A9F9-2DACCB6FE4BE}"/>
                </a:ext>
              </a:extLst>
            </p:cNvPr>
            <p:cNvSpPr/>
            <p:nvPr/>
          </p:nvSpPr>
          <p:spPr>
            <a:xfrm>
              <a:off x="4643747" y="861517"/>
              <a:ext cx="112718" cy="162815"/>
            </a:xfrm>
            <a:custGeom>
              <a:avLst/>
              <a:gdLst>
                <a:gd name="connsiteX0" fmla="*/ 0 w 779646"/>
                <a:gd name="connsiteY0" fmla="*/ 500514 h 1138481"/>
                <a:gd name="connsiteX1" fmla="*/ 356134 w 779646"/>
                <a:gd name="connsiteY1" fmla="*/ 1126156 h 1138481"/>
                <a:gd name="connsiteX2" fmla="*/ 779646 w 779646"/>
                <a:gd name="connsiteY2" fmla="*/ 0 h 1138481"/>
                <a:gd name="connsiteX0" fmla="*/ 0 w 779646"/>
                <a:gd name="connsiteY0" fmla="*/ 500514 h 1126163"/>
                <a:gd name="connsiteX1" fmla="*/ 356134 w 779646"/>
                <a:gd name="connsiteY1" fmla="*/ 1126156 h 1126163"/>
                <a:gd name="connsiteX2" fmla="*/ 779646 w 779646"/>
                <a:gd name="connsiteY2" fmla="*/ 0 h 112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9646" h="1126163">
                  <a:moveTo>
                    <a:pt x="0" y="500514"/>
                  </a:moveTo>
                  <a:cubicBezTo>
                    <a:pt x="113096" y="855044"/>
                    <a:pt x="283945" y="1122947"/>
                    <a:pt x="356134" y="1126156"/>
                  </a:cubicBezTo>
                  <a:cubicBezTo>
                    <a:pt x="428323" y="1129365"/>
                    <a:pt x="684998" y="154004"/>
                    <a:pt x="779646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06DBB19-9A91-1249-949C-2FEDF504FF41}"/>
                </a:ext>
              </a:extLst>
            </p:cNvPr>
            <p:cNvSpPr/>
            <p:nvPr/>
          </p:nvSpPr>
          <p:spPr>
            <a:xfrm>
              <a:off x="5836378" y="878040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542E2937-4452-674D-8F39-635CE163E471}"/>
                </a:ext>
              </a:extLst>
            </p:cNvPr>
            <p:cNvSpPr/>
            <p:nvPr/>
          </p:nvSpPr>
          <p:spPr>
            <a:xfrm>
              <a:off x="5836378" y="1371997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66030B43-E32E-2B43-8DA1-DD84291A0A0A}"/>
                </a:ext>
              </a:extLst>
            </p:cNvPr>
            <p:cNvSpPr/>
            <p:nvPr/>
          </p:nvSpPr>
          <p:spPr>
            <a:xfrm>
              <a:off x="5836378" y="1868200"/>
              <a:ext cx="290293" cy="174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A05A02F5-84BF-2D4E-9A55-4EF4F29C4118}"/>
                </a:ext>
              </a:extLst>
            </p:cNvPr>
            <p:cNvSpPr/>
            <p:nvPr/>
          </p:nvSpPr>
          <p:spPr>
            <a:xfrm>
              <a:off x="5836378" y="2364402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7C0FD7F-C10B-714D-B8EC-008F96F07981}"/>
                </a:ext>
              </a:extLst>
            </p:cNvPr>
            <p:cNvSpPr txBox="1"/>
            <p:nvPr/>
          </p:nvSpPr>
          <p:spPr>
            <a:xfrm>
              <a:off x="5761754" y="2566360"/>
              <a:ext cx="43954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[d]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A77E3B7-19E3-8043-9B2D-3D2C36315B11}"/>
                </a:ext>
              </a:extLst>
            </p:cNvPr>
            <p:cNvSpPr txBox="1"/>
            <p:nvPr/>
          </p:nvSpPr>
          <p:spPr>
            <a:xfrm>
              <a:off x="5522907" y="490889"/>
              <a:ext cx="9172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noProof="1"/>
                <a:t>assign to self</a:t>
              </a:r>
            </a:p>
          </p:txBody>
        </p:sp>
        <p:sp>
          <p:nvSpPr>
            <p:cNvPr id="61" name="Freeform 60">
              <a:extLst>
                <a:ext uri="{FF2B5EF4-FFF2-40B4-BE49-F238E27FC236}">
                  <a16:creationId xmlns:a16="http://schemas.microsoft.com/office/drawing/2014/main" id="{8EB8F531-B497-BB4F-BBFE-80EBBCDBA89F}"/>
                </a:ext>
              </a:extLst>
            </p:cNvPr>
            <p:cNvSpPr/>
            <p:nvPr/>
          </p:nvSpPr>
          <p:spPr>
            <a:xfrm>
              <a:off x="5665582" y="2326738"/>
              <a:ext cx="112718" cy="162815"/>
            </a:xfrm>
            <a:custGeom>
              <a:avLst/>
              <a:gdLst>
                <a:gd name="connsiteX0" fmla="*/ 0 w 779646"/>
                <a:gd name="connsiteY0" fmla="*/ 500514 h 1138481"/>
                <a:gd name="connsiteX1" fmla="*/ 356134 w 779646"/>
                <a:gd name="connsiteY1" fmla="*/ 1126156 h 1138481"/>
                <a:gd name="connsiteX2" fmla="*/ 779646 w 779646"/>
                <a:gd name="connsiteY2" fmla="*/ 0 h 1138481"/>
                <a:gd name="connsiteX0" fmla="*/ 0 w 779646"/>
                <a:gd name="connsiteY0" fmla="*/ 500514 h 1126163"/>
                <a:gd name="connsiteX1" fmla="*/ 356134 w 779646"/>
                <a:gd name="connsiteY1" fmla="*/ 1126156 h 1126163"/>
                <a:gd name="connsiteX2" fmla="*/ 779646 w 779646"/>
                <a:gd name="connsiteY2" fmla="*/ 0 h 11261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9646" h="1126163">
                  <a:moveTo>
                    <a:pt x="0" y="500514"/>
                  </a:moveTo>
                  <a:cubicBezTo>
                    <a:pt x="113096" y="855044"/>
                    <a:pt x="283945" y="1122947"/>
                    <a:pt x="356134" y="1126156"/>
                  </a:cubicBezTo>
                  <a:cubicBezTo>
                    <a:pt x="428323" y="1129365"/>
                    <a:pt x="684998" y="154004"/>
                    <a:pt x="779646" y="0"/>
                  </a:cubicBezTo>
                </a:path>
              </a:pathLst>
            </a:custGeom>
            <a:noFill/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EC67D227-A5FD-964D-A23D-9EFDEC0C7CDD}"/>
                </a:ext>
              </a:extLst>
            </p:cNvPr>
            <p:cNvCxnSpPr>
              <a:cxnSpLocks/>
              <a:stCxn id="5" idx="2"/>
              <a:endCxn id="6" idx="0"/>
            </p:cNvCxnSpPr>
            <p:nvPr/>
          </p:nvCxnSpPr>
          <p:spPr>
            <a:xfrm>
              <a:off x="2874943" y="1052940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DE1DB53-9C23-1F44-9449-30435737338A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43" y="1550679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AC08ECA-3F50-BA4A-ACF8-80A6B42FBB83}"/>
                </a:ext>
              </a:extLst>
            </p:cNvPr>
            <p:cNvCxnSpPr>
              <a:cxnSpLocks/>
            </p:cNvCxnSpPr>
            <p:nvPr/>
          </p:nvCxnSpPr>
          <p:spPr>
            <a:xfrm>
              <a:off x="2874943" y="2042887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3A6FCD8A-F231-2447-95B3-174D2A0982D5}"/>
                </a:ext>
              </a:extLst>
            </p:cNvPr>
            <p:cNvCxnSpPr>
              <a:cxnSpLocks/>
            </p:cNvCxnSpPr>
            <p:nvPr/>
          </p:nvCxnSpPr>
          <p:spPr>
            <a:xfrm>
              <a:off x="3903603" y="1052940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88F02364-08EF-7649-9098-46A43C023154}"/>
                </a:ext>
              </a:extLst>
            </p:cNvPr>
            <p:cNvCxnSpPr>
              <a:cxnSpLocks/>
            </p:cNvCxnSpPr>
            <p:nvPr/>
          </p:nvCxnSpPr>
          <p:spPr>
            <a:xfrm>
              <a:off x="3903603" y="1550679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E13210A-AB56-B644-BB56-E7107839AD56}"/>
                </a:ext>
              </a:extLst>
            </p:cNvPr>
            <p:cNvCxnSpPr>
              <a:cxnSpLocks/>
            </p:cNvCxnSpPr>
            <p:nvPr/>
          </p:nvCxnSpPr>
          <p:spPr>
            <a:xfrm>
              <a:off x="3903603" y="2042887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FCF01975-8E53-5C47-BF19-1E9D634A3951}"/>
                </a:ext>
              </a:extLst>
            </p:cNvPr>
            <p:cNvCxnSpPr>
              <a:cxnSpLocks/>
            </p:cNvCxnSpPr>
            <p:nvPr/>
          </p:nvCxnSpPr>
          <p:spPr>
            <a:xfrm>
              <a:off x="4965445" y="1052940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C673DE91-3EE5-FD4A-BF2E-E5BBBFCFE519}"/>
                </a:ext>
              </a:extLst>
            </p:cNvPr>
            <p:cNvCxnSpPr>
              <a:cxnSpLocks/>
            </p:cNvCxnSpPr>
            <p:nvPr/>
          </p:nvCxnSpPr>
          <p:spPr>
            <a:xfrm>
              <a:off x="4965445" y="1550679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01838912-5D8D-DD47-99A6-DD2DF0E9506F}"/>
                </a:ext>
              </a:extLst>
            </p:cNvPr>
            <p:cNvCxnSpPr>
              <a:cxnSpLocks/>
            </p:cNvCxnSpPr>
            <p:nvPr/>
          </p:nvCxnSpPr>
          <p:spPr>
            <a:xfrm>
              <a:off x="4965445" y="2042887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AA8FAD1-FF9B-BE49-8222-2E792CE7499A}"/>
                </a:ext>
              </a:extLst>
            </p:cNvPr>
            <p:cNvCxnSpPr>
              <a:cxnSpLocks/>
            </p:cNvCxnSpPr>
            <p:nvPr/>
          </p:nvCxnSpPr>
          <p:spPr>
            <a:xfrm>
              <a:off x="5977514" y="1062547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147B6D1C-FB68-814C-9AE0-17E8076DFF57}"/>
                </a:ext>
              </a:extLst>
            </p:cNvPr>
            <p:cNvCxnSpPr>
              <a:cxnSpLocks/>
            </p:cNvCxnSpPr>
            <p:nvPr/>
          </p:nvCxnSpPr>
          <p:spPr>
            <a:xfrm>
              <a:off x="5977514" y="1560285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1A471708-0FF2-2F49-A8B6-D3FBCCADCE21}"/>
                </a:ext>
              </a:extLst>
            </p:cNvPr>
            <p:cNvCxnSpPr>
              <a:cxnSpLocks/>
            </p:cNvCxnSpPr>
            <p:nvPr/>
          </p:nvCxnSpPr>
          <p:spPr>
            <a:xfrm>
              <a:off x="5977514" y="2052493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urved Connector 88">
              <a:extLst>
                <a:ext uri="{FF2B5EF4-FFF2-40B4-BE49-F238E27FC236}">
                  <a16:creationId xmlns:a16="http://schemas.microsoft.com/office/drawing/2014/main" id="{1174F696-1AFA-7042-99F1-E1831F1A81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8738" y="1646491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0B6F46A-9EE1-884C-A3DE-DD72B2859A16}"/>
                </a:ext>
              </a:extLst>
            </p:cNvPr>
            <p:cNvSpPr txBox="1"/>
            <p:nvPr/>
          </p:nvSpPr>
          <p:spPr>
            <a:xfrm>
              <a:off x="1082109" y="1736677"/>
              <a:ext cx="8354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inverse </a:t>
              </a:r>
            </a:p>
            <a:p>
              <a:r>
                <a:rPr lang="en-US" sz="1100" dirty="0"/>
                <a:t>assignment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4AD1A0-B55E-E44F-8C31-65A11E5C6160}"/>
                </a:ext>
              </a:extLst>
            </p:cNvPr>
            <p:cNvSpPr txBox="1"/>
            <p:nvPr/>
          </p:nvSpPr>
          <p:spPr>
            <a:xfrm>
              <a:off x="1065319" y="2153622"/>
              <a:ext cx="13179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i="1" dirty="0"/>
                <a:t>de novo </a:t>
              </a:r>
              <a:r>
                <a:rPr lang="en-US" sz="1100" dirty="0"/>
                <a:t>assignment</a:t>
              </a:r>
            </a:p>
          </p:txBody>
        </p: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B8A7E12B-0A2C-3045-9F24-686580058460}"/>
                </a:ext>
              </a:extLst>
            </p:cNvPr>
            <p:cNvCxnSpPr>
              <a:cxnSpLocks/>
              <a:endCxn id="8" idx="3"/>
            </p:cNvCxnSpPr>
            <p:nvPr/>
          </p:nvCxnSpPr>
          <p:spPr>
            <a:xfrm flipH="1" flipV="1">
              <a:off x="3020089" y="2451852"/>
              <a:ext cx="200352" cy="1485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40FBA76F-5FBA-F142-8C18-D36C5F6F11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43219" y="2451852"/>
              <a:ext cx="200352" cy="1485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06D5EED-FE1F-014C-BF7D-5DC97E04CF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5061" y="2451852"/>
              <a:ext cx="200352" cy="1485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AB4D57F-D708-A741-8E25-09CA04FE2F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33721" y="2451852"/>
              <a:ext cx="200352" cy="1485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2EFAA8E-EF32-BA4E-AAD3-0B9EE0360D9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80987" y="2153622"/>
              <a:ext cx="200352" cy="1485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Rounded Rectangle 103">
              <a:extLst>
                <a:ext uri="{FF2B5EF4-FFF2-40B4-BE49-F238E27FC236}">
                  <a16:creationId xmlns:a16="http://schemas.microsoft.com/office/drawing/2014/main" id="{072F5BA7-41EF-9741-9A67-AA1B945B8108}"/>
                </a:ext>
              </a:extLst>
            </p:cNvPr>
            <p:cNvSpPr/>
            <p:nvPr/>
          </p:nvSpPr>
          <p:spPr>
            <a:xfrm>
              <a:off x="6815264" y="878040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5" name="Rounded Rectangle 104">
              <a:extLst>
                <a:ext uri="{FF2B5EF4-FFF2-40B4-BE49-F238E27FC236}">
                  <a16:creationId xmlns:a16="http://schemas.microsoft.com/office/drawing/2014/main" id="{99992FD3-86C6-4B4B-8833-8605706D6055}"/>
                </a:ext>
              </a:extLst>
            </p:cNvPr>
            <p:cNvSpPr/>
            <p:nvPr/>
          </p:nvSpPr>
          <p:spPr>
            <a:xfrm>
              <a:off x="6815264" y="1371997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AB1A86D1-C266-E04E-809E-1B8AB0AA4634}"/>
                </a:ext>
              </a:extLst>
            </p:cNvPr>
            <p:cNvSpPr/>
            <p:nvPr/>
          </p:nvSpPr>
          <p:spPr>
            <a:xfrm>
              <a:off x="6815264" y="1868200"/>
              <a:ext cx="290293" cy="1749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07" name="Rounded Rectangle 106">
              <a:extLst>
                <a:ext uri="{FF2B5EF4-FFF2-40B4-BE49-F238E27FC236}">
                  <a16:creationId xmlns:a16="http://schemas.microsoft.com/office/drawing/2014/main" id="{A574B09F-C492-804B-AC69-72614BE8FDFF}"/>
                </a:ext>
              </a:extLst>
            </p:cNvPr>
            <p:cNvSpPr/>
            <p:nvPr/>
          </p:nvSpPr>
          <p:spPr>
            <a:xfrm>
              <a:off x="6815264" y="2364402"/>
              <a:ext cx="290293" cy="1749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1050" noProof="1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DA38527F-F569-DE41-B643-BD3899B7BF7B}"/>
                </a:ext>
              </a:extLst>
            </p:cNvPr>
            <p:cNvSpPr txBox="1"/>
            <p:nvPr/>
          </p:nvSpPr>
          <p:spPr>
            <a:xfrm>
              <a:off x="6613202" y="2566360"/>
              <a:ext cx="69442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[b, d]</a:t>
              </a:r>
            </a:p>
          </p:txBody>
        </p: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2BA6C83-C83D-244C-8CBA-0E89333CF9E1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00" y="1062547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74737751-D4B7-8F4E-9E22-803B9829D797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00" y="1560285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D42F415-2AC6-724B-A946-FDC30DE47A91}"/>
                </a:ext>
              </a:extLst>
            </p:cNvPr>
            <p:cNvCxnSpPr>
              <a:cxnSpLocks/>
            </p:cNvCxnSpPr>
            <p:nvPr/>
          </p:nvCxnSpPr>
          <p:spPr>
            <a:xfrm>
              <a:off x="6956400" y="2052493"/>
              <a:ext cx="0" cy="319057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AA98AF3-1A78-2146-800C-BD49350193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2607" y="2451852"/>
              <a:ext cx="200352" cy="14850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Curved Connector 114">
              <a:extLst>
                <a:ext uri="{FF2B5EF4-FFF2-40B4-BE49-F238E27FC236}">
                  <a16:creationId xmlns:a16="http://schemas.microsoft.com/office/drawing/2014/main" id="{89A69A49-A5A9-FC47-AC90-003DF7A5A6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1547" y="1955650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Curved Connector 115">
              <a:extLst>
                <a:ext uri="{FF2B5EF4-FFF2-40B4-BE49-F238E27FC236}">
                  <a16:creationId xmlns:a16="http://schemas.microsoft.com/office/drawing/2014/main" id="{248CE048-9DED-A04F-BDBB-33AAEF031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8844" y="1459447"/>
              <a:ext cx="7297" cy="496202"/>
            </a:xfrm>
            <a:prstGeom prst="curvedConnector3">
              <a:avLst>
                <a:gd name="adj1" fmla="val 1800000"/>
              </a:avLst>
            </a:prstGeom>
            <a:ln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AF6F69-9EE1-0E49-863C-84641BC56D4D}"/>
                </a:ext>
              </a:extLst>
            </p:cNvPr>
            <p:cNvSpPr txBox="1"/>
            <p:nvPr/>
          </p:nvSpPr>
          <p:spPr>
            <a:xfrm>
              <a:off x="6576400" y="1253189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noProof="1">
                  <a:solidFill>
                    <a:schemeClr val="accent6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2466F4E-65A9-5F4F-BD73-25D0D5E49F3B}"/>
                </a:ext>
              </a:extLst>
            </p:cNvPr>
            <p:cNvSpPr txBox="1"/>
            <p:nvPr/>
          </p:nvSpPr>
          <p:spPr>
            <a:xfrm>
              <a:off x="6576400" y="2263978"/>
              <a:ext cx="2920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6">
                      <a:lumMod val="75000"/>
                    </a:schemeClr>
                  </a:solidFill>
                </a:rPr>
                <a:t>?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984893E-7813-4840-8FFD-B48BCD3D93B6}"/>
                </a:ext>
              </a:extLst>
            </p:cNvPr>
            <p:cNvSpPr txBox="1"/>
            <p:nvPr/>
          </p:nvSpPr>
          <p:spPr>
            <a:xfrm>
              <a:off x="6409615" y="490889"/>
              <a:ext cx="109356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open dialog box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43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67</Words>
  <Application>Microsoft Macintosh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Kishony Roy</dc:creator>
  <cp:lastModifiedBy>Kishony Roy</cp:lastModifiedBy>
  <cp:revision>11</cp:revision>
  <dcterms:created xsi:type="dcterms:W3CDTF">2021-06-22T02:06:06Z</dcterms:created>
  <dcterms:modified xsi:type="dcterms:W3CDTF">2021-12-13T06:47:25Z</dcterms:modified>
</cp:coreProperties>
</file>