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1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9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1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D27F-F09C-794D-A9AC-2A57C9CD1F17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0105-7BF8-A349-B7B9-E93A7C26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A5FDEF-3A19-E84D-80AB-3313EE25BEFC}"/>
              </a:ext>
            </a:extLst>
          </p:cNvPr>
          <p:cNvGrpSpPr/>
          <p:nvPr/>
        </p:nvGrpSpPr>
        <p:grpSpPr>
          <a:xfrm>
            <a:off x="244444" y="943794"/>
            <a:ext cx="6374835" cy="3247961"/>
            <a:chOff x="244444" y="943794"/>
            <a:chExt cx="6374835" cy="32479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DC125D-1B30-B647-BC0C-88C9319D7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5" t="14026" r="3129" b="7013"/>
            <a:stretch/>
          </p:blipFill>
          <p:spPr>
            <a:xfrm>
              <a:off x="244444" y="943794"/>
              <a:ext cx="6374835" cy="3247961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255A6D-F1EF-6147-9CFF-A6470BF8F7EE}"/>
                </a:ext>
              </a:extLst>
            </p:cNvPr>
            <p:cNvSpPr/>
            <p:nvPr/>
          </p:nvSpPr>
          <p:spPr>
            <a:xfrm>
              <a:off x="398352" y="3313568"/>
              <a:ext cx="1973655" cy="706171"/>
            </a:xfrm>
            <a:prstGeom prst="ellipse">
              <a:avLst/>
            </a:prstGeom>
            <a:solidFill>
              <a:srgbClr val="FFFF00">
                <a:alpha val="3098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51109C-B365-8644-B07A-360F3F2B5E6C}"/>
                </a:ext>
              </a:extLst>
            </p:cNvPr>
            <p:cNvSpPr/>
            <p:nvPr/>
          </p:nvSpPr>
          <p:spPr>
            <a:xfrm>
              <a:off x="5240448" y="1293138"/>
              <a:ext cx="1015497" cy="408914"/>
            </a:xfrm>
            <a:prstGeom prst="ellipse">
              <a:avLst/>
            </a:prstGeom>
            <a:solidFill>
              <a:srgbClr val="FFFF00">
                <a:alpha val="3098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EA5E39-123B-454A-A5D4-155624F3CE2D}"/>
                </a:ext>
              </a:extLst>
            </p:cNvPr>
            <p:cNvSpPr/>
            <p:nvPr/>
          </p:nvSpPr>
          <p:spPr>
            <a:xfrm>
              <a:off x="1883121" y="952848"/>
              <a:ext cx="750684" cy="233156"/>
            </a:xfrm>
            <a:prstGeom prst="ellipse">
              <a:avLst/>
            </a:prstGeom>
            <a:solidFill>
              <a:srgbClr val="FFFF00">
                <a:alpha val="3098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8A2956E-CD8A-9E4D-BC90-7AB68CD0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2" y="5140900"/>
            <a:ext cx="2433625" cy="17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35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0</Words>
  <Application>Microsoft Macintosh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5</cp:revision>
  <dcterms:created xsi:type="dcterms:W3CDTF">2022-07-24T20:50:19Z</dcterms:created>
  <dcterms:modified xsi:type="dcterms:W3CDTF">2022-07-25T06:58:00Z</dcterms:modified>
</cp:coreProperties>
</file>