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6"/>
    <p:restoredTop sz="94660"/>
  </p:normalViewPr>
  <p:slideViewPr>
    <p:cSldViewPr snapToGrid="0" snapToObjects="1">
      <p:cViewPr>
        <p:scale>
          <a:sx n="157" d="100"/>
          <a:sy n="157" d="100"/>
        </p:scale>
        <p:origin x="144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6C2E-1811-014C-B517-D96880464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9D5C0-601D-4E4C-B584-5567EC526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02F33-B3D0-A449-A27B-FC07D54D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906A-D9CC-2A48-A953-E05BAD4EB71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5568-DC95-A04B-BBEF-B870DC32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D429-A3B5-8A40-B265-B4784220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0944-9415-E347-857C-4DBE652F3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6D1A-24C1-4A43-A03E-AEB6200A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540C0-AE96-574E-853E-A3FE69FA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BBD1F-F4A0-2E4C-89E1-6D815D34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906A-D9CC-2A48-A953-E05BAD4EB71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CDE54-D370-0143-ABA5-5E632ACA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8BC6B-D0F0-D04B-ACD8-A6E529BA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0944-9415-E347-857C-4DBE652F3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2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976A8-8E4F-1F43-A8FD-14722045E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B09A9-7A85-3743-9AB2-7831A99CC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95556-E36D-454F-B019-5DADFB14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906A-D9CC-2A48-A953-E05BAD4EB71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672BC-62B8-D542-825E-4CB514E1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4BBFE-595D-E647-859C-95CCB529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0944-9415-E347-857C-4DBE652F3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3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2DF5-1AB4-A34C-BAD7-9B596456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76F5-27D1-C841-9A08-74178F870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B9667-7041-F342-A99D-2C576AAF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906A-D9CC-2A48-A953-E05BAD4EB71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FD616-E71D-8C49-93F3-4DF45F0D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136A-4380-4041-8767-CEBF4BC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0944-9415-E347-857C-4DBE652F3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1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5B2E-9A97-D043-ABF6-4ED159D3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BD3D7-3840-8E4E-8C24-5809640C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98B14-FF3A-F544-BD10-AC62AEF8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906A-D9CC-2A48-A953-E05BAD4EB71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AD31-DA37-754D-975A-062FFF11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59491-5699-CF4A-9296-58A1D3F1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0944-9415-E347-857C-4DBE652F3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0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C0F3-E19D-A94F-82A6-F1107363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46A9-A7D3-4C45-AAF2-260F9BB64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8DE3D-C7AC-C54D-9C5D-35627968E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590D6-E051-C24E-BB78-53272D5D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906A-D9CC-2A48-A953-E05BAD4EB71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0FEB1-F5EF-7E49-9DE0-B09E572B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1BEEB-EAE5-7C43-994D-5B85349C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0944-9415-E347-857C-4DBE652F3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9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1B83-BA84-B34E-92F9-4F351350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15AB6-9E60-914A-A824-E18DFC2B1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288C9-3AED-E64F-BCCE-A95E4AFD4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1C0D1-5B5E-9D47-A3B3-2D028F308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C1176-7D93-3D48-9D97-0CA8B69E4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58522-6B05-0942-9B4A-A49253B5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906A-D9CC-2A48-A953-E05BAD4EB71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59D18-BCFD-924A-AAB9-A68A7ED5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403D5-8FE2-4F42-89EB-A01D531E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0944-9415-E347-857C-4DBE652F3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2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FE61-5AF1-D945-BF0A-586CCF43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754D0-DF4B-F243-8B2F-16C8A6D3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906A-D9CC-2A48-A953-E05BAD4EB71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E07AD-6A7B-774E-8DA9-60B1A22D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6C0AF-2556-2F46-9D6C-35EED2BF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0944-9415-E347-857C-4DBE652F3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1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D887A-A57E-0148-ABB7-B2BE3355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906A-D9CC-2A48-A953-E05BAD4EB71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A4F07-B6BE-6F4C-A93C-3B3EE6A8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648C7-FB3A-C44D-9FDE-7D935548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0944-9415-E347-857C-4DBE652F3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1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3D-B5E9-5146-9D66-B18F4F30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EE42-80FF-1142-A347-F3603B7B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8DA5E-60B9-EC46-912E-712A1AB12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3B5EF-0ED8-AD47-A91B-2AB54FDD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906A-D9CC-2A48-A953-E05BAD4EB71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492D-B54E-4449-ADBA-A2BACDB0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1DDB-2A02-BB48-862C-DC62B630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0944-9415-E347-857C-4DBE652F3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9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C8B3-91B1-D945-BE46-3A2DF8B2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C55A1-D643-C246-919F-175726679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6C05C-25AF-AF4B-81B3-A286F5847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18E63-99C6-1941-AFAA-0257C142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906A-D9CC-2A48-A953-E05BAD4EB71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4825E-FACD-6F48-B1C8-6891CBB6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C1515-8712-BD48-ABB5-FA39A820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0944-9415-E347-857C-4DBE652F3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0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65D02-8472-C841-A535-0FD73550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247B3-6DD7-0545-A948-0E7AFCB7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E48B-E691-B048-BE79-A2891E204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4906A-D9CC-2A48-A953-E05BAD4EB718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01C7-3220-2A4E-B5A7-7F6A367D7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0F2D-8739-FC46-AA31-3E7917F2C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40944-9415-E347-857C-4DBE652F3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892E2B2-005F-AD47-A728-2E8901D928D3}"/>
              </a:ext>
            </a:extLst>
          </p:cNvPr>
          <p:cNvGrpSpPr/>
          <p:nvPr/>
        </p:nvGrpSpPr>
        <p:grpSpPr>
          <a:xfrm>
            <a:off x="469151" y="1457582"/>
            <a:ext cx="6929646" cy="2356205"/>
            <a:chOff x="469151" y="1457582"/>
            <a:chExt cx="6929646" cy="2356205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E6A86E2-649B-1D44-8AEF-D0ECD1AA7C5A}"/>
                </a:ext>
              </a:extLst>
            </p:cNvPr>
            <p:cNvGrpSpPr/>
            <p:nvPr/>
          </p:nvGrpSpPr>
          <p:grpSpPr>
            <a:xfrm>
              <a:off x="469151" y="1457582"/>
              <a:ext cx="1131926" cy="2072778"/>
              <a:chOff x="822235" y="1457582"/>
              <a:chExt cx="1778091" cy="325603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5B676-9152-A743-B060-89EA2BE9D1E8}"/>
                  </a:ext>
                </a:extLst>
              </p:cNvPr>
              <p:cNvSpPr/>
              <p:nvPr/>
            </p:nvSpPr>
            <p:spPr>
              <a:xfrm>
                <a:off x="1147949" y="1457582"/>
                <a:ext cx="239110" cy="239111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tailEnd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49189A-CEB3-F443-8F60-38BA19324FD4}"/>
                  </a:ext>
                </a:extLst>
              </p:cNvPr>
              <p:cNvSpPr/>
              <p:nvPr/>
            </p:nvSpPr>
            <p:spPr>
              <a:xfrm>
                <a:off x="1754583" y="1457582"/>
                <a:ext cx="239110" cy="239111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tailEnd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29568AA-EB62-5B43-B112-9D0505F0A20F}"/>
                  </a:ext>
                </a:extLst>
              </p:cNvPr>
              <p:cNvSpPr/>
              <p:nvPr/>
            </p:nvSpPr>
            <p:spPr>
              <a:xfrm>
                <a:off x="2361216" y="1457582"/>
                <a:ext cx="239110" cy="239111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tailEnd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936343C-3E39-2F4B-A721-7B6F9AC7C5C4}"/>
                  </a:ext>
                </a:extLst>
              </p:cNvPr>
              <p:cNvSpPr/>
              <p:nvPr/>
            </p:nvSpPr>
            <p:spPr>
              <a:xfrm>
                <a:off x="1451266" y="2211812"/>
                <a:ext cx="239110" cy="239111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tailEnd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093E816-039F-1C45-8DBA-E5A015C67C8B}"/>
                  </a:ext>
                </a:extLst>
              </p:cNvPr>
              <p:cNvSpPr/>
              <p:nvPr/>
            </p:nvSpPr>
            <p:spPr>
              <a:xfrm>
                <a:off x="2057899" y="2211812"/>
                <a:ext cx="239110" cy="239111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tailEnd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AB8EC46-00D7-E847-9212-BDA753CFBD12}"/>
                  </a:ext>
                </a:extLst>
              </p:cNvPr>
              <p:cNvSpPr/>
              <p:nvPr/>
            </p:nvSpPr>
            <p:spPr>
              <a:xfrm>
                <a:off x="1754583" y="4474503"/>
                <a:ext cx="239110" cy="239111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tailEnd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6C69AFB-1D28-C64C-8BAA-6BAA53EDF0FE}"/>
                  </a:ext>
                </a:extLst>
              </p:cNvPr>
              <p:cNvSpPr/>
              <p:nvPr/>
            </p:nvSpPr>
            <p:spPr>
              <a:xfrm>
                <a:off x="844632" y="2966043"/>
                <a:ext cx="239110" cy="239111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tailEnd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D56CE47-DC9F-B247-968A-21BAC83F4C06}"/>
                  </a:ext>
                </a:extLst>
              </p:cNvPr>
              <p:cNvSpPr/>
              <p:nvPr/>
            </p:nvSpPr>
            <p:spPr>
              <a:xfrm>
                <a:off x="1451266" y="2966043"/>
                <a:ext cx="239110" cy="239111"/>
              </a:xfrm>
              <a:prstGeom prst="ellipse">
                <a:avLst/>
              </a:prstGeom>
              <a:solidFill>
                <a:srgbClr val="FF2600"/>
              </a:solidFill>
              <a:ln>
                <a:solidFill>
                  <a:schemeClr val="tx1"/>
                </a:solidFill>
                <a:tailEnd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83CA3D8-4DD4-1340-A757-AE2429A4191C}"/>
                  </a:ext>
                </a:extLst>
              </p:cNvPr>
              <p:cNvSpPr/>
              <p:nvPr/>
            </p:nvSpPr>
            <p:spPr>
              <a:xfrm>
                <a:off x="2057899" y="2966043"/>
                <a:ext cx="239110" cy="239111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tailEnd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381A2AD-269E-064E-B057-77E854445AB0}"/>
                  </a:ext>
                </a:extLst>
              </p:cNvPr>
              <p:cNvSpPr/>
              <p:nvPr/>
            </p:nvSpPr>
            <p:spPr>
              <a:xfrm>
                <a:off x="1147949" y="3720273"/>
                <a:ext cx="239110" cy="239111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tailEnd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C728535-51B6-7A4B-B935-A4B47096DC17}"/>
                  </a:ext>
                </a:extLst>
              </p:cNvPr>
              <p:cNvSpPr/>
              <p:nvPr/>
            </p:nvSpPr>
            <p:spPr>
              <a:xfrm>
                <a:off x="1754583" y="3720273"/>
                <a:ext cx="239110" cy="239111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tailEnd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FCF1733-E477-4949-9D18-67F4C4C1F8F6}"/>
                  </a:ext>
                </a:extLst>
              </p:cNvPr>
              <p:cNvCxnSpPr>
                <a:cxnSpLocks/>
                <a:stCxn id="5" idx="4"/>
                <a:endCxn id="7" idx="0"/>
              </p:cNvCxnSpPr>
              <p:nvPr/>
            </p:nvCxnSpPr>
            <p:spPr>
              <a:xfrm flipH="1">
                <a:off x="1570821" y="1696693"/>
                <a:ext cx="303317" cy="515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bevel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94C5F33-A74D-AB44-BB0F-A44FC0B16A49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1267504" y="1696693"/>
                <a:ext cx="303317" cy="515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bevel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D9E957B-5438-3E47-9D6A-FB001695BD37}"/>
                  </a:ext>
                </a:extLst>
              </p:cNvPr>
              <p:cNvCxnSpPr>
                <a:cxnSpLocks/>
                <a:stCxn id="6" idx="4"/>
                <a:endCxn id="13" idx="0"/>
              </p:cNvCxnSpPr>
              <p:nvPr/>
            </p:nvCxnSpPr>
            <p:spPr>
              <a:xfrm flipH="1">
                <a:off x="2177455" y="1696693"/>
                <a:ext cx="303316" cy="515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bevel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8328F71-20A9-564E-A5B3-7A11C3D74872}"/>
                  </a:ext>
                </a:extLst>
              </p:cNvPr>
              <p:cNvCxnSpPr>
                <a:cxnSpLocks/>
                <a:stCxn id="5" idx="4"/>
                <a:endCxn id="13" idx="0"/>
              </p:cNvCxnSpPr>
              <p:nvPr/>
            </p:nvCxnSpPr>
            <p:spPr>
              <a:xfrm>
                <a:off x="1874138" y="1696693"/>
                <a:ext cx="303317" cy="515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bevel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64A4861-8F43-7644-BBC8-2DA899ECA183}"/>
                  </a:ext>
                </a:extLst>
              </p:cNvPr>
              <p:cNvCxnSpPr>
                <a:cxnSpLocks/>
                <a:stCxn id="7" idx="4"/>
                <a:endCxn id="22" idx="0"/>
              </p:cNvCxnSpPr>
              <p:nvPr/>
            </p:nvCxnSpPr>
            <p:spPr>
              <a:xfrm>
                <a:off x="1570821" y="2450923"/>
                <a:ext cx="0" cy="515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bevel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959DFA3-3E02-6044-B664-F5DDEABF1509}"/>
                  </a:ext>
                </a:extLst>
              </p:cNvPr>
              <p:cNvCxnSpPr>
                <a:cxnSpLocks/>
                <a:stCxn id="13" idx="4"/>
                <a:endCxn id="23" idx="0"/>
              </p:cNvCxnSpPr>
              <p:nvPr/>
            </p:nvCxnSpPr>
            <p:spPr>
              <a:xfrm flipH="1">
                <a:off x="2177454" y="2450923"/>
                <a:ext cx="1" cy="515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bevel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23E1C95-18C4-704B-A19F-FD9CAC40760F}"/>
                  </a:ext>
                </a:extLst>
              </p:cNvPr>
              <p:cNvCxnSpPr>
                <a:cxnSpLocks/>
                <a:stCxn id="21" idx="4"/>
                <a:endCxn id="24" idx="0"/>
              </p:cNvCxnSpPr>
              <p:nvPr/>
            </p:nvCxnSpPr>
            <p:spPr>
              <a:xfrm>
                <a:off x="964188" y="3205153"/>
                <a:ext cx="303317" cy="515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bevel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DBE3B44-ACF1-794E-BE40-49EE6026616A}"/>
                  </a:ext>
                </a:extLst>
              </p:cNvPr>
              <p:cNvCxnSpPr>
                <a:cxnSpLocks/>
                <a:stCxn id="22" idx="4"/>
                <a:endCxn id="24" idx="0"/>
              </p:cNvCxnSpPr>
              <p:nvPr/>
            </p:nvCxnSpPr>
            <p:spPr>
              <a:xfrm flipH="1">
                <a:off x="1267504" y="3205153"/>
                <a:ext cx="303317" cy="515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bevel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E4C6C753-B53D-CD4A-AF76-A8EFC8A0E05D}"/>
                  </a:ext>
                </a:extLst>
              </p:cNvPr>
              <p:cNvCxnSpPr>
                <a:cxnSpLocks/>
                <a:stCxn id="22" idx="4"/>
                <a:endCxn id="25" idx="0"/>
              </p:cNvCxnSpPr>
              <p:nvPr/>
            </p:nvCxnSpPr>
            <p:spPr>
              <a:xfrm>
                <a:off x="1570821" y="3205153"/>
                <a:ext cx="303317" cy="515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bevel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E85053F-2CCE-9F4A-90D8-D5AEDA8FFC02}"/>
                  </a:ext>
                </a:extLst>
              </p:cNvPr>
              <p:cNvCxnSpPr>
                <a:cxnSpLocks/>
                <a:stCxn id="23" idx="4"/>
                <a:endCxn id="25" idx="0"/>
              </p:cNvCxnSpPr>
              <p:nvPr/>
            </p:nvCxnSpPr>
            <p:spPr>
              <a:xfrm flipH="1">
                <a:off x="1874138" y="3205153"/>
                <a:ext cx="303316" cy="515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bevel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A3DFE16-40F6-724A-ADB6-754BAADEB3BA}"/>
                  </a:ext>
                </a:extLst>
              </p:cNvPr>
              <p:cNvCxnSpPr>
                <a:cxnSpLocks/>
                <a:stCxn id="25" idx="4"/>
                <a:endCxn id="20" idx="0"/>
              </p:cNvCxnSpPr>
              <p:nvPr/>
            </p:nvCxnSpPr>
            <p:spPr>
              <a:xfrm>
                <a:off x="1874138" y="3959384"/>
                <a:ext cx="0" cy="515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bevel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DCE98780-5BA4-234A-829C-0053CB2854CA}"/>
                  </a:ext>
                </a:extLst>
              </p:cNvPr>
              <p:cNvSpPr/>
              <p:nvPr/>
            </p:nvSpPr>
            <p:spPr>
              <a:xfrm>
                <a:off x="822235" y="2217684"/>
                <a:ext cx="239110" cy="239111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tailEnd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06C83C88-2B09-CB41-890D-027085BA9910}"/>
                  </a:ext>
                </a:extLst>
              </p:cNvPr>
              <p:cNvCxnSpPr>
                <a:cxnSpLocks/>
                <a:endCxn id="126" idx="0"/>
              </p:cNvCxnSpPr>
              <p:nvPr/>
            </p:nvCxnSpPr>
            <p:spPr>
              <a:xfrm flipH="1">
                <a:off x="941790" y="1702565"/>
                <a:ext cx="303317" cy="515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bevel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C65FDE-C780-6C47-B0A6-EE87F5AEED79}"/>
                </a:ext>
              </a:extLst>
            </p:cNvPr>
            <p:cNvSpPr txBox="1"/>
            <p:nvPr/>
          </p:nvSpPr>
          <p:spPr>
            <a:xfrm>
              <a:off x="546815" y="3567566"/>
              <a:ext cx="9781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Actual network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860DB00-98B5-6041-8479-6B1FEB7CDEA7}"/>
                </a:ext>
              </a:extLst>
            </p:cNvPr>
            <p:cNvGrpSpPr/>
            <p:nvPr/>
          </p:nvGrpSpPr>
          <p:grpSpPr>
            <a:xfrm>
              <a:off x="5724670" y="1457582"/>
              <a:ext cx="966932" cy="2356205"/>
              <a:chOff x="6226796" y="1457582"/>
              <a:chExt cx="966932" cy="235620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93D13AC-F5CF-9840-A40D-6332B54C2AA6}"/>
                  </a:ext>
                </a:extLst>
              </p:cNvPr>
              <p:cNvGrpSpPr/>
              <p:nvPr/>
            </p:nvGrpSpPr>
            <p:grpSpPr>
              <a:xfrm>
                <a:off x="6441062" y="1457582"/>
                <a:ext cx="538397" cy="1112498"/>
                <a:chOff x="3576355" y="1457582"/>
                <a:chExt cx="538397" cy="1112498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5E1B1CC-7EE5-0E46-8DAD-F62A3C917CC4}"/>
                    </a:ext>
                  </a:extLst>
                </p:cNvPr>
                <p:cNvSpPr/>
                <p:nvPr/>
              </p:nvSpPr>
              <p:spPr>
                <a:xfrm>
                  <a:off x="3576355" y="1457582"/>
                  <a:ext cx="152216" cy="15221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tailEnd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742FB93F-4AE9-6F4D-A3DC-F2109DC618A4}"/>
                    </a:ext>
                  </a:extLst>
                </p:cNvPr>
                <p:cNvSpPr/>
                <p:nvPr/>
              </p:nvSpPr>
              <p:spPr>
                <a:xfrm>
                  <a:off x="3962536" y="1457582"/>
                  <a:ext cx="152216" cy="15221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tailEnd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</a:t>
                  </a: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A5310D44-9817-9143-9CB6-A18C0B4C8BA0}"/>
                    </a:ext>
                  </a:extLst>
                </p:cNvPr>
                <p:cNvSpPr/>
                <p:nvPr/>
              </p:nvSpPr>
              <p:spPr>
                <a:xfrm>
                  <a:off x="3769446" y="1937722"/>
                  <a:ext cx="152216" cy="15221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tailEnd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B409F08A-22DB-584F-A67D-6D752272C421}"/>
                    </a:ext>
                  </a:extLst>
                </p:cNvPr>
                <p:cNvSpPr/>
                <p:nvPr/>
              </p:nvSpPr>
              <p:spPr>
                <a:xfrm>
                  <a:off x="3769446" y="2417863"/>
                  <a:ext cx="152216" cy="152217"/>
                </a:xfrm>
                <a:prstGeom prst="ellipse">
                  <a:avLst/>
                </a:prstGeom>
                <a:solidFill>
                  <a:srgbClr val="FF2600"/>
                </a:solidFill>
                <a:ln>
                  <a:solidFill>
                    <a:schemeClr val="tx1"/>
                  </a:solidFill>
                  <a:tailEnd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H</a:t>
                  </a:r>
                </a:p>
              </p:txBody>
            </p: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91DB02F8-627A-5845-BE8D-A3639DA45F24}"/>
                    </a:ext>
                  </a:extLst>
                </p:cNvPr>
                <p:cNvCxnSpPr>
                  <a:cxnSpLocks/>
                  <a:stCxn id="64" idx="4"/>
                  <a:endCxn id="66" idx="0"/>
                </p:cNvCxnSpPr>
                <p:nvPr/>
              </p:nvCxnSpPr>
              <p:spPr>
                <a:xfrm flipH="1">
                  <a:off x="3845554" y="1609799"/>
                  <a:ext cx="193090" cy="3279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bevel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31727BA9-5991-5444-ACC3-3E89B7BF6C6B}"/>
                    </a:ext>
                  </a:extLst>
                </p:cNvPr>
                <p:cNvCxnSpPr>
                  <a:cxnSpLocks/>
                  <a:stCxn id="63" idx="4"/>
                  <a:endCxn id="66" idx="0"/>
                </p:cNvCxnSpPr>
                <p:nvPr/>
              </p:nvCxnSpPr>
              <p:spPr>
                <a:xfrm>
                  <a:off x="3652464" y="1609799"/>
                  <a:ext cx="193090" cy="3279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bevel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350B29A7-042E-9145-B997-07BA9F7C34AE}"/>
                    </a:ext>
                  </a:extLst>
                </p:cNvPr>
                <p:cNvCxnSpPr>
                  <a:cxnSpLocks/>
                  <a:stCxn id="66" idx="4"/>
                  <a:endCxn id="71" idx="0"/>
                </p:cNvCxnSpPr>
                <p:nvPr/>
              </p:nvCxnSpPr>
              <p:spPr>
                <a:xfrm>
                  <a:off x="3845554" y="2089939"/>
                  <a:ext cx="0" cy="3279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bevel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06218AE-7DBC-CA41-AB8B-35F92DF776C9}"/>
                  </a:ext>
                </a:extLst>
              </p:cNvPr>
              <p:cNvSpPr txBox="1"/>
              <p:nvPr/>
            </p:nvSpPr>
            <p:spPr>
              <a:xfrm>
                <a:off x="6226796" y="3567566"/>
                <a:ext cx="9669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cs typeface="Courier New" panose="02070309020205020404" pitchFamily="49" charset="0"/>
                  </a:rPr>
                  <a:t>(H. ‘upstream’)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DFAB774-246F-AF42-AB08-47C415323DFC}"/>
                </a:ext>
              </a:extLst>
            </p:cNvPr>
            <p:cNvGrpSpPr/>
            <p:nvPr/>
          </p:nvGrpSpPr>
          <p:grpSpPr>
            <a:xfrm>
              <a:off x="6686743" y="1457582"/>
              <a:ext cx="712054" cy="2356205"/>
              <a:chOff x="7633612" y="1457582"/>
              <a:chExt cx="712054" cy="235620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7F2DA1-91F7-7241-97EB-9FD384618BD5}"/>
                  </a:ext>
                </a:extLst>
              </p:cNvPr>
              <p:cNvGrpSpPr/>
              <p:nvPr/>
            </p:nvGrpSpPr>
            <p:grpSpPr>
              <a:xfrm>
                <a:off x="7720440" y="1457582"/>
                <a:ext cx="538398" cy="2072778"/>
                <a:chOff x="6476211" y="1457582"/>
                <a:chExt cx="538398" cy="2072778"/>
              </a:xfrm>
            </p:grpSpPr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8F694368-4416-124F-BD8D-C66CD0F8905C}"/>
                    </a:ext>
                  </a:extLst>
                </p:cNvPr>
                <p:cNvSpPr/>
                <p:nvPr/>
              </p:nvSpPr>
              <p:spPr>
                <a:xfrm>
                  <a:off x="6476211" y="1457582"/>
                  <a:ext cx="152217" cy="15221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tailEnd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23E3F602-3129-884D-8727-1DA3AC10ABC5}"/>
                    </a:ext>
                  </a:extLst>
                </p:cNvPr>
                <p:cNvSpPr/>
                <p:nvPr/>
              </p:nvSpPr>
              <p:spPr>
                <a:xfrm>
                  <a:off x="6862392" y="1457582"/>
                  <a:ext cx="152217" cy="15221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tailEnd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</a:t>
                  </a: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D79A7F7-DD28-0344-86F5-0AC8E7E58AA1}"/>
                    </a:ext>
                  </a:extLst>
                </p:cNvPr>
                <p:cNvSpPr/>
                <p:nvPr/>
              </p:nvSpPr>
              <p:spPr>
                <a:xfrm>
                  <a:off x="6669302" y="1937722"/>
                  <a:ext cx="152217" cy="15221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tailEnd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08F69E31-89BB-F542-B7A6-16B85C85209E}"/>
                    </a:ext>
                  </a:extLst>
                </p:cNvPr>
                <p:cNvSpPr/>
                <p:nvPr/>
              </p:nvSpPr>
              <p:spPr>
                <a:xfrm>
                  <a:off x="6862392" y="3378143"/>
                  <a:ext cx="152217" cy="15221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tailEnd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L</a:t>
                  </a:r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868D6389-DEC5-C74D-B2E6-567F8B5EE804}"/>
                    </a:ext>
                  </a:extLst>
                </p:cNvPr>
                <p:cNvSpPr/>
                <p:nvPr/>
              </p:nvSpPr>
              <p:spPr>
                <a:xfrm>
                  <a:off x="6669302" y="2417863"/>
                  <a:ext cx="152217" cy="152217"/>
                </a:xfrm>
                <a:prstGeom prst="ellipse">
                  <a:avLst/>
                </a:prstGeom>
                <a:solidFill>
                  <a:srgbClr val="FF2600"/>
                </a:solidFill>
                <a:ln>
                  <a:solidFill>
                    <a:schemeClr val="tx1"/>
                  </a:solidFill>
                  <a:tailEnd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H</a:t>
                  </a:r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16E56424-BC50-BD45-AD07-0DFD8DC37C43}"/>
                    </a:ext>
                  </a:extLst>
                </p:cNvPr>
                <p:cNvSpPr/>
                <p:nvPr/>
              </p:nvSpPr>
              <p:spPr>
                <a:xfrm>
                  <a:off x="6476211" y="2898003"/>
                  <a:ext cx="152217" cy="15221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tailEnd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J</a:t>
                  </a:r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E2BDC5E1-8F7F-4546-ADBF-77EC200093C2}"/>
                    </a:ext>
                  </a:extLst>
                </p:cNvPr>
                <p:cNvSpPr/>
                <p:nvPr/>
              </p:nvSpPr>
              <p:spPr>
                <a:xfrm>
                  <a:off x="6862392" y="2898003"/>
                  <a:ext cx="152217" cy="15221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tailEnd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K</a:t>
                  </a:r>
                </a:p>
              </p:txBody>
            </p: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93405349-4DA0-B643-94F8-14DA655ED3E6}"/>
                    </a:ext>
                  </a:extLst>
                </p:cNvPr>
                <p:cNvCxnSpPr>
                  <a:cxnSpLocks/>
                  <a:stCxn id="115" idx="4"/>
                  <a:endCxn id="117" idx="0"/>
                </p:cNvCxnSpPr>
                <p:nvPr/>
              </p:nvCxnSpPr>
              <p:spPr>
                <a:xfrm flipH="1">
                  <a:off x="6745410" y="1609799"/>
                  <a:ext cx="193090" cy="3279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bevel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6F8F8028-17B3-044A-8C26-99438994E03E}"/>
                    </a:ext>
                  </a:extLst>
                </p:cNvPr>
                <p:cNvCxnSpPr>
                  <a:cxnSpLocks/>
                  <a:stCxn id="114" idx="4"/>
                  <a:endCxn id="117" idx="0"/>
                </p:cNvCxnSpPr>
                <p:nvPr/>
              </p:nvCxnSpPr>
              <p:spPr>
                <a:xfrm>
                  <a:off x="6552320" y="1609799"/>
                  <a:ext cx="193090" cy="3279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bevel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F3D15DB9-BDDE-E949-A641-56129342E704}"/>
                    </a:ext>
                  </a:extLst>
                </p:cNvPr>
                <p:cNvCxnSpPr>
                  <a:cxnSpLocks/>
                  <a:stCxn id="117" idx="4"/>
                  <a:endCxn id="121" idx="0"/>
                </p:cNvCxnSpPr>
                <p:nvPr/>
              </p:nvCxnSpPr>
              <p:spPr>
                <a:xfrm>
                  <a:off x="6745410" y="2089939"/>
                  <a:ext cx="0" cy="3279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bevel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5E59E6C4-EB15-EF46-B178-A813902878C2}"/>
                    </a:ext>
                  </a:extLst>
                </p:cNvPr>
                <p:cNvCxnSpPr>
                  <a:cxnSpLocks/>
                  <a:stCxn id="121" idx="4"/>
                  <a:endCxn id="123" idx="0"/>
                </p:cNvCxnSpPr>
                <p:nvPr/>
              </p:nvCxnSpPr>
              <p:spPr>
                <a:xfrm flipH="1">
                  <a:off x="6552320" y="2570079"/>
                  <a:ext cx="193090" cy="3279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bevel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E671639E-0742-5642-9E6B-F3F103E77BC7}"/>
                    </a:ext>
                  </a:extLst>
                </p:cNvPr>
                <p:cNvCxnSpPr>
                  <a:cxnSpLocks/>
                  <a:stCxn id="121" idx="4"/>
                  <a:endCxn id="124" idx="0"/>
                </p:cNvCxnSpPr>
                <p:nvPr/>
              </p:nvCxnSpPr>
              <p:spPr>
                <a:xfrm>
                  <a:off x="6745410" y="2570079"/>
                  <a:ext cx="193090" cy="3279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bevel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5DDEFA87-349C-7A4A-BF14-8C814D31C1B8}"/>
                    </a:ext>
                  </a:extLst>
                </p:cNvPr>
                <p:cNvCxnSpPr>
                  <a:cxnSpLocks/>
                  <a:stCxn id="124" idx="4"/>
                  <a:endCxn id="119" idx="0"/>
                </p:cNvCxnSpPr>
                <p:nvPr/>
              </p:nvCxnSpPr>
              <p:spPr>
                <a:xfrm>
                  <a:off x="6938500" y="3050220"/>
                  <a:ext cx="0" cy="3279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bevel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E7143776-3A61-9840-8215-240323E23AFF}"/>
                  </a:ext>
                </a:extLst>
              </p:cNvPr>
              <p:cNvSpPr txBox="1"/>
              <p:nvPr/>
            </p:nvSpPr>
            <p:spPr>
              <a:xfrm>
                <a:off x="7633612" y="3567566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defRPr sz="1000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>
                    <a:latin typeface="+mn-lt"/>
                  </a:rPr>
                  <a:t>(H, ‘both’)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C7189DE-75EA-4544-ABEB-0896E2234D64}"/>
                </a:ext>
              </a:extLst>
            </p:cNvPr>
            <p:cNvGrpSpPr/>
            <p:nvPr/>
          </p:nvGrpSpPr>
          <p:grpSpPr>
            <a:xfrm>
              <a:off x="4318565" y="2417863"/>
              <a:ext cx="1378904" cy="1395924"/>
              <a:chOff x="4548342" y="2417863"/>
              <a:chExt cx="1378904" cy="139592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73B4EE7-6C78-B84C-890B-1D460BE547C3}"/>
                  </a:ext>
                </a:extLst>
              </p:cNvPr>
              <p:cNvGrpSpPr/>
              <p:nvPr/>
            </p:nvGrpSpPr>
            <p:grpSpPr>
              <a:xfrm>
                <a:off x="4775504" y="2417863"/>
                <a:ext cx="924578" cy="632357"/>
                <a:chOff x="4833193" y="2417863"/>
                <a:chExt cx="924578" cy="632357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1920469D-B630-514D-B7D7-469A8B20CAC6}"/>
                    </a:ext>
                  </a:extLst>
                </p:cNvPr>
                <p:cNvSpPr/>
                <p:nvPr/>
              </p:nvSpPr>
              <p:spPr>
                <a:xfrm>
                  <a:off x="4833193" y="2417863"/>
                  <a:ext cx="152217" cy="15221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tailEnd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G</a:t>
                  </a: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3A6B881C-7A02-FF40-B827-5F74E6BE6F79}"/>
                    </a:ext>
                  </a:extLst>
                </p:cNvPr>
                <p:cNvSpPr/>
                <p:nvPr/>
              </p:nvSpPr>
              <p:spPr>
                <a:xfrm>
                  <a:off x="5219374" y="2417863"/>
                  <a:ext cx="152217" cy="152217"/>
                </a:xfrm>
                <a:prstGeom prst="ellipse">
                  <a:avLst/>
                </a:prstGeom>
                <a:solidFill>
                  <a:srgbClr val="FF2600"/>
                </a:solidFill>
                <a:ln>
                  <a:solidFill>
                    <a:schemeClr val="tx1"/>
                  </a:solidFill>
                  <a:tailEnd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H</a:t>
                  </a: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9A11D253-09D9-824E-8E91-7BC583A46A1A}"/>
                    </a:ext>
                  </a:extLst>
                </p:cNvPr>
                <p:cNvSpPr/>
                <p:nvPr/>
              </p:nvSpPr>
              <p:spPr>
                <a:xfrm>
                  <a:off x="5605554" y="2417863"/>
                  <a:ext cx="152217" cy="15221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tailEnd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</a:t>
                  </a: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85F9BD34-0DDB-D741-821D-AF24978FCEB5}"/>
                    </a:ext>
                  </a:extLst>
                </p:cNvPr>
                <p:cNvSpPr/>
                <p:nvPr/>
              </p:nvSpPr>
              <p:spPr>
                <a:xfrm>
                  <a:off x="5026283" y="2898003"/>
                  <a:ext cx="152217" cy="15221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tailEnd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J</a:t>
                  </a: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308E3EFB-890E-3645-BE44-4ADAD03577D6}"/>
                    </a:ext>
                  </a:extLst>
                </p:cNvPr>
                <p:cNvSpPr/>
                <p:nvPr/>
              </p:nvSpPr>
              <p:spPr>
                <a:xfrm>
                  <a:off x="5412464" y="2898003"/>
                  <a:ext cx="152217" cy="15221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tailEnd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K</a:t>
                  </a:r>
                </a:p>
              </p:txBody>
            </p: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4DC72237-4A4B-114F-AAE0-BDC867605412}"/>
                    </a:ext>
                  </a:extLst>
                </p:cNvPr>
                <p:cNvCxnSpPr>
                  <a:cxnSpLocks/>
                  <a:stCxn id="95" idx="4"/>
                  <a:endCxn id="98" idx="0"/>
                </p:cNvCxnSpPr>
                <p:nvPr/>
              </p:nvCxnSpPr>
              <p:spPr>
                <a:xfrm>
                  <a:off x="4909302" y="2570079"/>
                  <a:ext cx="193090" cy="3279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bevel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31AB7410-159E-974B-8FAC-61FE99E83BD0}"/>
                    </a:ext>
                  </a:extLst>
                </p:cNvPr>
                <p:cNvCxnSpPr>
                  <a:cxnSpLocks/>
                  <a:stCxn id="96" idx="4"/>
                  <a:endCxn id="98" idx="0"/>
                </p:cNvCxnSpPr>
                <p:nvPr/>
              </p:nvCxnSpPr>
              <p:spPr>
                <a:xfrm flipH="1">
                  <a:off x="5102392" y="2570079"/>
                  <a:ext cx="193090" cy="3279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bevel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32654872-352F-EB4F-96D3-A377CB083BC3}"/>
                    </a:ext>
                  </a:extLst>
                </p:cNvPr>
                <p:cNvCxnSpPr>
                  <a:cxnSpLocks/>
                  <a:stCxn id="96" idx="4"/>
                  <a:endCxn id="99" idx="0"/>
                </p:cNvCxnSpPr>
                <p:nvPr/>
              </p:nvCxnSpPr>
              <p:spPr>
                <a:xfrm>
                  <a:off x="5295482" y="2570079"/>
                  <a:ext cx="193090" cy="3279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bevel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AD2AABA8-F31C-6847-B075-3F788E98A9E1}"/>
                    </a:ext>
                  </a:extLst>
                </p:cNvPr>
                <p:cNvCxnSpPr>
                  <a:cxnSpLocks/>
                  <a:stCxn id="97" idx="4"/>
                  <a:endCxn id="99" idx="0"/>
                </p:cNvCxnSpPr>
                <p:nvPr/>
              </p:nvCxnSpPr>
              <p:spPr>
                <a:xfrm flipH="1">
                  <a:off x="5488572" y="2570079"/>
                  <a:ext cx="193090" cy="3279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bevel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BBC510DD-1DC2-8A4D-8E21-269457FA63A6}"/>
                  </a:ext>
                </a:extLst>
              </p:cNvPr>
              <p:cNvSpPr txBox="1"/>
              <p:nvPr/>
            </p:nvSpPr>
            <p:spPr>
              <a:xfrm>
                <a:off x="4548342" y="3567566"/>
                <a:ext cx="13789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defRPr sz="1000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>
                    <a:latin typeface="+mn-lt"/>
                  </a:rPr>
                  <a:t>(H, ‘downstream’, 1, 1)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4794B5-E79A-1646-8DA0-34CBB135D8BB}"/>
                </a:ext>
              </a:extLst>
            </p:cNvPr>
            <p:cNvGrpSpPr/>
            <p:nvPr/>
          </p:nvGrpSpPr>
          <p:grpSpPr>
            <a:xfrm>
              <a:off x="1924737" y="2417863"/>
              <a:ext cx="1122423" cy="1395924"/>
              <a:chOff x="1924737" y="2417863"/>
              <a:chExt cx="1122423" cy="139592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C1292B4B-95AE-F647-899A-A7C83BF22E1D}"/>
                  </a:ext>
                </a:extLst>
              </p:cNvPr>
              <p:cNvGrpSpPr/>
              <p:nvPr/>
            </p:nvGrpSpPr>
            <p:grpSpPr>
              <a:xfrm>
                <a:off x="2216748" y="2417863"/>
                <a:ext cx="538398" cy="1112497"/>
                <a:chOff x="2126427" y="2417863"/>
                <a:chExt cx="538398" cy="1112497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DC0EEDF-508F-B74E-BE03-816850612C67}"/>
                    </a:ext>
                  </a:extLst>
                </p:cNvPr>
                <p:cNvSpPr/>
                <p:nvPr/>
              </p:nvSpPr>
              <p:spPr>
                <a:xfrm>
                  <a:off x="2512608" y="3378143"/>
                  <a:ext cx="152217" cy="15221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tailEnd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L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98BE12B-9F2C-534E-B197-1BD9F0389F0D}"/>
                    </a:ext>
                  </a:extLst>
                </p:cNvPr>
                <p:cNvSpPr/>
                <p:nvPr/>
              </p:nvSpPr>
              <p:spPr>
                <a:xfrm>
                  <a:off x="2319518" y="2417863"/>
                  <a:ext cx="152217" cy="152217"/>
                </a:xfrm>
                <a:prstGeom prst="ellipse">
                  <a:avLst/>
                </a:prstGeom>
                <a:solidFill>
                  <a:srgbClr val="FF2600"/>
                </a:solidFill>
                <a:ln>
                  <a:solidFill>
                    <a:schemeClr val="tx1"/>
                  </a:solidFill>
                  <a:tailEnd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H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F05B611-8141-9640-A2EE-B9085517AB16}"/>
                    </a:ext>
                  </a:extLst>
                </p:cNvPr>
                <p:cNvSpPr/>
                <p:nvPr/>
              </p:nvSpPr>
              <p:spPr>
                <a:xfrm>
                  <a:off x="2126427" y="2898003"/>
                  <a:ext cx="152217" cy="15221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tailEnd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J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68276AE-B335-FF41-AC5D-FA66A6845B8D}"/>
                    </a:ext>
                  </a:extLst>
                </p:cNvPr>
                <p:cNvSpPr/>
                <p:nvPr/>
              </p:nvSpPr>
              <p:spPr>
                <a:xfrm>
                  <a:off x="2512608" y="2898003"/>
                  <a:ext cx="152217" cy="15221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tailEnd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K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6972EF68-4D6C-A04B-B034-7F64A42851AD}"/>
                    </a:ext>
                  </a:extLst>
                </p:cNvPr>
                <p:cNvCxnSpPr>
                  <a:cxnSpLocks/>
                  <a:stCxn id="37" idx="4"/>
                  <a:endCxn id="39" idx="0"/>
                </p:cNvCxnSpPr>
                <p:nvPr/>
              </p:nvCxnSpPr>
              <p:spPr>
                <a:xfrm flipH="1">
                  <a:off x="2202536" y="2570079"/>
                  <a:ext cx="193090" cy="3279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bevel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7AFDDD4B-28A9-B04C-93E7-F93E2683D141}"/>
                    </a:ext>
                  </a:extLst>
                </p:cNvPr>
                <p:cNvCxnSpPr>
                  <a:cxnSpLocks/>
                  <a:stCxn id="37" idx="4"/>
                  <a:endCxn id="40" idx="0"/>
                </p:cNvCxnSpPr>
                <p:nvPr/>
              </p:nvCxnSpPr>
              <p:spPr>
                <a:xfrm>
                  <a:off x="2395626" y="2570079"/>
                  <a:ext cx="193090" cy="3279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bevel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131F0BAC-8DE5-AA44-A5BF-99CF6049314B}"/>
                    </a:ext>
                  </a:extLst>
                </p:cNvPr>
                <p:cNvCxnSpPr>
                  <a:cxnSpLocks/>
                  <a:stCxn id="40" idx="4"/>
                  <a:endCxn id="34" idx="0"/>
                </p:cNvCxnSpPr>
                <p:nvPr/>
              </p:nvCxnSpPr>
              <p:spPr>
                <a:xfrm>
                  <a:off x="2588716" y="3050220"/>
                  <a:ext cx="0" cy="3279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bevel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CF255635-E8E9-E049-8F69-69012F68E412}"/>
                  </a:ext>
                </a:extLst>
              </p:cNvPr>
              <p:cNvSpPr txBox="1"/>
              <p:nvPr/>
            </p:nvSpPr>
            <p:spPr>
              <a:xfrm>
                <a:off x="1924737" y="3567566"/>
                <a:ext cx="11224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cs typeface="Courier New" panose="02070309020205020404" pitchFamily="49" charset="0"/>
                  </a:rPr>
                  <a:t>(H, 'downstream’)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6DB8E92-AF7E-C743-8452-18BD38F25F1E}"/>
                </a:ext>
              </a:extLst>
            </p:cNvPr>
            <p:cNvGrpSpPr/>
            <p:nvPr/>
          </p:nvGrpSpPr>
          <p:grpSpPr>
            <a:xfrm>
              <a:off x="3031081" y="2417863"/>
              <a:ext cx="1249060" cy="1395924"/>
              <a:chOff x="3140796" y="2417863"/>
              <a:chExt cx="1249060" cy="1395924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40BBEC1B-F46F-D843-8F1D-013B845E71E8}"/>
                  </a:ext>
                </a:extLst>
              </p:cNvPr>
              <p:cNvGrpSpPr/>
              <p:nvPr/>
            </p:nvGrpSpPr>
            <p:grpSpPr>
              <a:xfrm>
                <a:off x="3496126" y="2417863"/>
                <a:ext cx="538398" cy="632357"/>
                <a:chOff x="2126427" y="2417863"/>
                <a:chExt cx="538398" cy="632357"/>
              </a:xfrm>
            </p:grpSpPr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BF58C973-098A-D549-BD34-F2F9AAF114E0}"/>
                    </a:ext>
                  </a:extLst>
                </p:cNvPr>
                <p:cNvSpPr/>
                <p:nvPr/>
              </p:nvSpPr>
              <p:spPr>
                <a:xfrm>
                  <a:off x="2319518" y="2417863"/>
                  <a:ext cx="152217" cy="152217"/>
                </a:xfrm>
                <a:prstGeom prst="ellipse">
                  <a:avLst/>
                </a:prstGeom>
                <a:solidFill>
                  <a:srgbClr val="FF2600"/>
                </a:solidFill>
                <a:ln>
                  <a:solidFill>
                    <a:schemeClr val="tx1"/>
                  </a:solidFill>
                  <a:tailEnd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H</a:t>
                  </a: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18F6366E-3B06-504C-8B48-8E8B928D09E2}"/>
                    </a:ext>
                  </a:extLst>
                </p:cNvPr>
                <p:cNvSpPr/>
                <p:nvPr/>
              </p:nvSpPr>
              <p:spPr>
                <a:xfrm>
                  <a:off x="2126427" y="2898003"/>
                  <a:ext cx="152217" cy="15221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tailEnd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J</a:t>
                  </a:r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8698715D-70F0-B448-8940-F7387C79D840}"/>
                    </a:ext>
                  </a:extLst>
                </p:cNvPr>
                <p:cNvSpPr/>
                <p:nvPr/>
              </p:nvSpPr>
              <p:spPr>
                <a:xfrm>
                  <a:off x="2512608" y="2898003"/>
                  <a:ext cx="152217" cy="15221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tailEnd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K</a:t>
                  </a:r>
                </a:p>
              </p:txBody>
            </p:sp>
            <p:cxnSp>
              <p:nvCxnSpPr>
                <p:cNvPr id="225" name="Straight Arrow Connector 224">
                  <a:extLst>
                    <a:ext uri="{FF2B5EF4-FFF2-40B4-BE49-F238E27FC236}">
                      <a16:creationId xmlns:a16="http://schemas.microsoft.com/office/drawing/2014/main" id="{000A1E1B-A528-0E46-87DB-F16E14EF1686}"/>
                    </a:ext>
                  </a:extLst>
                </p:cNvPr>
                <p:cNvCxnSpPr>
                  <a:cxnSpLocks/>
                  <a:stCxn id="222" idx="4"/>
                  <a:endCxn id="223" idx="0"/>
                </p:cNvCxnSpPr>
                <p:nvPr/>
              </p:nvCxnSpPr>
              <p:spPr>
                <a:xfrm flipH="1">
                  <a:off x="2202536" y="2570079"/>
                  <a:ext cx="193090" cy="3279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bevel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Arrow Connector 225">
                  <a:extLst>
                    <a:ext uri="{FF2B5EF4-FFF2-40B4-BE49-F238E27FC236}">
                      <a16:creationId xmlns:a16="http://schemas.microsoft.com/office/drawing/2014/main" id="{E05CFBE9-7516-8144-92BB-1C51F0E97F6C}"/>
                    </a:ext>
                  </a:extLst>
                </p:cNvPr>
                <p:cNvCxnSpPr>
                  <a:cxnSpLocks/>
                  <a:stCxn id="222" idx="4"/>
                  <a:endCxn id="224" idx="0"/>
                </p:cNvCxnSpPr>
                <p:nvPr/>
              </p:nvCxnSpPr>
              <p:spPr>
                <a:xfrm>
                  <a:off x="2395626" y="2570079"/>
                  <a:ext cx="193090" cy="3279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bevel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FDDF03F0-A5E5-0E47-8E65-BB95FC8658AD}"/>
                  </a:ext>
                </a:extLst>
              </p:cNvPr>
              <p:cNvSpPr txBox="1"/>
              <p:nvPr/>
            </p:nvSpPr>
            <p:spPr>
              <a:xfrm>
                <a:off x="3140796" y="3567566"/>
                <a:ext cx="12490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cs typeface="Courier New" panose="02070309020205020404" pitchFamily="49" charset="0"/>
                  </a:rPr>
                  <a:t>(H, 'downstream’, 1)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978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71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Kishony Roy</dc:creator>
  <cp:lastModifiedBy>Kishony Roy</cp:lastModifiedBy>
  <cp:revision>7</cp:revision>
  <dcterms:created xsi:type="dcterms:W3CDTF">2022-07-29T05:15:06Z</dcterms:created>
  <dcterms:modified xsi:type="dcterms:W3CDTF">2022-07-29T07:39:20Z</dcterms:modified>
</cp:coreProperties>
</file>