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4" r:id="rId6"/>
    <p:sldId id="259" r:id="rId7"/>
    <p:sldId id="267" r:id="rId8"/>
    <p:sldId id="26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722"/>
    <a:srgbClr val="E9841F"/>
    <a:srgbClr val="E380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9DEC756-113B-403D-BE00-153D81FE5434}"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4037373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EC756-113B-403D-BE00-153D81FE5434}"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385313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EC756-113B-403D-BE00-153D81FE5434}"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403678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EC756-113B-403D-BE00-153D81FE5434}"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75931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9DEC756-113B-403D-BE00-153D81FE5434}"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31696150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DEC756-113B-403D-BE00-153D81FE5434}" type="datetimeFigureOut">
              <a:rPr lang="en-US" smtClean="0"/>
              <a:t>5/31/2022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77845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9DEC756-113B-403D-BE00-153D81FE5434}"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17DDF-B515-45F8-B8EE-B3BA8999E01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736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DEC756-113B-403D-BE00-153D81FE5434}"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8404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EC756-113B-403D-BE00-153D81FE5434}"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0972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9DEC756-113B-403D-BE00-153D81FE5434}" type="datetimeFigureOut">
              <a:rPr lang="en-US" smtClean="0"/>
              <a:t>5/31/2022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4243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9DEC756-113B-403D-BE00-153D81FE5434}" type="datetimeFigureOut">
              <a:rPr lang="en-US" smtClean="0"/>
              <a:t>5/31/2022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2117DDF-B515-45F8-B8EE-B3BA8999E013}" type="slidenum">
              <a:rPr lang="en-US" smtClean="0"/>
              <a:t>‹#›</a:t>
            </a:fld>
            <a:endParaRPr lang="en-US"/>
          </a:p>
        </p:txBody>
      </p:sp>
    </p:spTree>
    <p:extLst>
      <p:ext uri="{BB962C8B-B14F-4D97-AF65-F5344CB8AC3E}">
        <p14:creationId xmlns:p14="http://schemas.microsoft.com/office/powerpoint/2010/main" val="233200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9DEC756-113B-403D-BE00-153D81FE5434}" type="datetimeFigureOut">
              <a:rPr lang="en-US" smtClean="0"/>
              <a:t>5/31/2022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2117DDF-B515-45F8-B8EE-B3BA8999E013}" type="slidenum">
              <a:rPr lang="en-US" smtClean="0"/>
              <a:t>‹#›</a:t>
            </a:fld>
            <a:endParaRPr lang="en-US"/>
          </a:p>
        </p:txBody>
      </p:sp>
    </p:spTree>
    <p:extLst>
      <p:ext uri="{BB962C8B-B14F-4D97-AF65-F5344CB8AC3E}">
        <p14:creationId xmlns:p14="http://schemas.microsoft.com/office/powerpoint/2010/main" val="1740115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215DA6-C173-DF27-FBC3-FC99304C5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24" y="-104666"/>
            <a:ext cx="12391696" cy="7041494"/>
          </a:xfrm>
          <a:prstGeom prst="rect">
            <a:avLst/>
          </a:prstGeom>
        </p:spPr>
      </p:pic>
    </p:spTree>
    <p:extLst>
      <p:ext uri="{BB962C8B-B14F-4D97-AF65-F5344CB8AC3E}">
        <p14:creationId xmlns:p14="http://schemas.microsoft.com/office/powerpoint/2010/main" val="142058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ACC31-BAD1-DE66-8516-000B19FAE03A}"/>
              </a:ext>
            </a:extLst>
          </p:cNvPr>
          <p:cNvSpPr>
            <a:spLocks noGrp="1"/>
          </p:cNvSpPr>
          <p:nvPr>
            <p:ph idx="1"/>
          </p:nvPr>
        </p:nvSpPr>
        <p:spPr/>
        <p:txBody>
          <a:bodyPr/>
          <a:lstStyle/>
          <a:p>
            <a:endParaRPr lang="en-US" dirty="0"/>
          </a:p>
        </p:txBody>
      </p:sp>
      <p:sp>
        <p:nvSpPr>
          <p:cNvPr id="7" name="TextBox 6">
            <a:extLst>
              <a:ext uri="{FF2B5EF4-FFF2-40B4-BE49-F238E27FC236}">
                <a16:creationId xmlns:a16="http://schemas.microsoft.com/office/drawing/2014/main" id="{C82B4E7D-4142-B912-22B2-E1A88A6EB4D3}"/>
              </a:ext>
            </a:extLst>
          </p:cNvPr>
          <p:cNvSpPr txBox="1"/>
          <p:nvPr/>
        </p:nvSpPr>
        <p:spPr>
          <a:xfrm>
            <a:off x="546537" y="323220"/>
            <a:ext cx="9070427" cy="1754326"/>
          </a:xfrm>
          <a:prstGeom prst="rect">
            <a:avLst/>
          </a:prstGeom>
          <a:noFill/>
        </p:spPr>
        <p:txBody>
          <a:bodyPr wrap="square">
            <a:spAutoFit/>
          </a:bodyPr>
          <a:lstStyle/>
          <a:p>
            <a:pPr marL="0" indent="0">
              <a:buNone/>
            </a:pPr>
            <a:r>
              <a:rPr lang="en-US" sz="3600" dirty="0">
                <a:solidFill>
                  <a:srgbClr val="FE5722"/>
                </a:solidFill>
              </a:rPr>
              <a:t>Technical explanation: Frameworks, libraries, technologies, and algorithms you used to implement your application</a:t>
            </a:r>
          </a:p>
        </p:txBody>
      </p:sp>
    </p:spTree>
    <p:extLst>
      <p:ext uri="{BB962C8B-B14F-4D97-AF65-F5344CB8AC3E}">
        <p14:creationId xmlns:p14="http://schemas.microsoft.com/office/powerpoint/2010/main" val="222917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0C12-2194-319B-0F43-F3A7C2FEDFA9}"/>
              </a:ext>
            </a:extLst>
          </p:cNvPr>
          <p:cNvSpPr>
            <a:spLocks noGrp="1"/>
          </p:cNvSpPr>
          <p:nvPr>
            <p:ph type="title"/>
          </p:nvPr>
        </p:nvSpPr>
        <p:spPr/>
        <p:txBody>
          <a:bodyPr/>
          <a:lstStyle/>
          <a:p>
            <a:endParaRPr lang="en-US" dirty="0"/>
          </a:p>
        </p:txBody>
      </p:sp>
      <p:pic>
        <p:nvPicPr>
          <p:cNvPr id="5" name="Content Placeholder 4" descr="Logo, company name&#10;&#10;Description automatically generated">
            <a:extLst>
              <a:ext uri="{FF2B5EF4-FFF2-40B4-BE49-F238E27FC236}">
                <a16:creationId xmlns:a16="http://schemas.microsoft.com/office/drawing/2014/main" id="{DBF23AAA-E44C-47EC-6CCA-B6BA1EC4E1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065" r="3496" b="64903"/>
          <a:stretch/>
        </p:blipFill>
        <p:spPr>
          <a:xfrm>
            <a:off x="0" y="0"/>
            <a:ext cx="12538842" cy="6947338"/>
          </a:xfrm>
        </p:spPr>
      </p:pic>
      <p:sp>
        <p:nvSpPr>
          <p:cNvPr id="6" name="TextBox 5">
            <a:extLst>
              <a:ext uri="{FF2B5EF4-FFF2-40B4-BE49-F238E27FC236}">
                <a16:creationId xmlns:a16="http://schemas.microsoft.com/office/drawing/2014/main" id="{25560728-DA16-1A76-40A1-FE79FC8E24CE}"/>
              </a:ext>
            </a:extLst>
          </p:cNvPr>
          <p:cNvSpPr txBox="1"/>
          <p:nvPr/>
        </p:nvSpPr>
        <p:spPr>
          <a:xfrm>
            <a:off x="4084583" y="964692"/>
            <a:ext cx="4022834" cy="1323439"/>
          </a:xfrm>
          <a:prstGeom prst="rect">
            <a:avLst/>
          </a:prstGeom>
          <a:noFill/>
        </p:spPr>
        <p:txBody>
          <a:bodyPr wrap="square" rtlCol="0">
            <a:spAutoFit/>
          </a:bodyPr>
          <a:lstStyle/>
          <a:p>
            <a:r>
              <a:rPr lang="en-US" sz="8000" dirty="0">
                <a:solidFill>
                  <a:schemeClr val="bg1"/>
                </a:solidFill>
                <a:latin typeface="Bahnschrift SemiBold Condensed" panose="020B0502040204020203" pitchFamily="34" charset="0"/>
                <a:cs typeface="Aharoni" panose="02010803020104030203" pitchFamily="2" charset="-79"/>
              </a:rPr>
              <a:t>Thank you ! </a:t>
            </a:r>
          </a:p>
        </p:txBody>
      </p:sp>
      <p:pic>
        <p:nvPicPr>
          <p:cNvPr id="8" name="Picture 7" descr="A black and white logo&#10;&#10;Description automatically generated with medium confidence">
            <a:extLst>
              <a:ext uri="{FF2B5EF4-FFF2-40B4-BE49-F238E27FC236}">
                <a16:creationId xmlns:a16="http://schemas.microsoft.com/office/drawing/2014/main" id="{EE426235-048D-FBF7-91F3-B17BEF194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2886075"/>
            <a:ext cx="1085850" cy="1085850"/>
          </a:xfrm>
          <a:prstGeom prst="rect">
            <a:avLst/>
          </a:prstGeom>
        </p:spPr>
      </p:pic>
    </p:spTree>
    <p:extLst>
      <p:ext uri="{BB962C8B-B14F-4D97-AF65-F5344CB8AC3E}">
        <p14:creationId xmlns:p14="http://schemas.microsoft.com/office/powerpoint/2010/main" val="311907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2C9F51-2FA5-60C1-9E52-2322F35AA4DF}"/>
              </a:ext>
            </a:extLst>
          </p:cNvPr>
          <p:cNvSpPr>
            <a:spLocks noGrp="1"/>
          </p:cNvSpPr>
          <p:nvPr>
            <p:ph idx="1"/>
          </p:nvPr>
        </p:nvSpPr>
        <p:spPr>
          <a:xfrm>
            <a:off x="480849" y="627446"/>
            <a:ext cx="10515600" cy="4351338"/>
          </a:xfrm>
        </p:spPr>
        <p:txBody>
          <a:bodyPr/>
          <a:lstStyle/>
          <a:p>
            <a:pPr marL="0" indent="0">
              <a:buNone/>
            </a:pPr>
            <a:r>
              <a:rPr lang="en-US" dirty="0">
                <a:solidFill>
                  <a:srgbClr val="FE5722"/>
                </a:solidFill>
              </a:rPr>
              <a:t> </a:t>
            </a:r>
            <a:r>
              <a:rPr lang="en-US" sz="4000" dirty="0">
                <a:solidFill>
                  <a:srgbClr val="FE5722"/>
                </a:solidFill>
              </a:rPr>
              <a:t>An introduction </a:t>
            </a:r>
            <a:br>
              <a:rPr lang="en-US" dirty="0">
                <a:solidFill>
                  <a:srgbClr val="FE5722"/>
                </a:solidFill>
              </a:rPr>
            </a:br>
            <a:endParaRPr lang="en-US" dirty="0">
              <a:solidFill>
                <a:srgbClr val="FE5722"/>
              </a:solidFill>
            </a:endParaRPr>
          </a:p>
          <a:p>
            <a:pPr marL="0" indent="0">
              <a:buNone/>
            </a:pPr>
            <a:r>
              <a:rPr lang="en-US" b="0" i="0" dirty="0">
                <a:solidFill>
                  <a:schemeClr val="tx1"/>
                </a:solidFill>
                <a:effectLst/>
                <a:latin typeface="-apple-system"/>
              </a:rPr>
              <a:t>Lately, we've been surrounded by many social media apps, and with that many interesting posts, each app does offer to save these posts under a pinned category to make it possible to find these posts again, but having multiple social media accounts makes it difficult to remember on which platform was each post saved. And that's where '</a:t>
            </a:r>
            <a:r>
              <a:rPr lang="en-US" b="0" i="0" dirty="0" err="1">
                <a:solidFill>
                  <a:schemeClr val="tx1"/>
                </a:solidFill>
                <a:effectLst/>
                <a:latin typeface="-apple-system"/>
              </a:rPr>
              <a:t>Savet</a:t>
            </a:r>
            <a:r>
              <a:rPr lang="en-US" b="0" i="0" dirty="0">
                <a:solidFill>
                  <a:schemeClr val="tx1"/>
                </a:solidFill>
                <a:effectLst/>
                <a:latin typeface="-apple-system"/>
              </a:rPr>
              <a:t>' comes, an app that saves each of your favorite content into categories and enables you to share them with friends and family.</a:t>
            </a:r>
            <a:r>
              <a:rPr lang="en-US" dirty="0">
                <a:solidFill>
                  <a:schemeClr val="tx1"/>
                </a:solidFill>
              </a:rPr>
              <a:t> </a:t>
            </a:r>
            <a:endParaRPr lang="en-US" b="0" i="0" dirty="0">
              <a:solidFill>
                <a:schemeClr val="tx1"/>
              </a:solidFill>
              <a:effectLst/>
              <a:latin typeface="-apple-system"/>
            </a:endParaRPr>
          </a:p>
        </p:txBody>
      </p:sp>
      <p:pic>
        <p:nvPicPr>
          <p:cNvPr id="4" name="Picture 3" descr="A black and white logo&#10;&#10;Description automatically generated with medium confidence">
            <a:extLst>
              <a:ext uri="{FF2B5EF4-FFF2-40B4-BE49-F238E27FC236}">
                <a16:creationId xmlns:a16="http://schemas.microsoft.com/office/drawing/2014/main" id="{BF3A00CE-2E63-C8B8-144D-E0CD9260E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4022178"/>
            <a:ext cx="1714500" cy="1714500"/>
          </a:xfrm>
          <a:prstGeom prst="rect">
            <a:avLst/>
          </a:prstGeom>
        </p:spPr>
      </p:pic>
    </p:spTree>
    <p:extLst>
      <p:ext uri="{BB962C8B-B14F-4D97-AF65-F5344CB8AC3E}">
        <p14:creationId xmlns:p14="http://schemas.microsoft.com/office/powerpoint/2010/main" val="224435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28185-03D5-83DF-424E-E94E19D8CA96}"/>
              </a:ext>
            </a:extLst>
          </p:cNvPr>
          <p:cNvSpPr>
            <a:spLocks noGrp="1"/>
          </p:cNvSpPr>
          <p:nvPr>
            <p:ph idx="1"/>
          </p:nvPr>
        </p:nvSpPr>
        <p:spPr>
          <a:xfrm>
            <a:off x="512379" y="1743240"/>
            <a:ext cx="11784724" cy="4351338"/>
          </a:xfrm>
        </p:spPr>
        <p:txBody>
          <a:bodyPr>
            <a:normAutofit lnSpcReduction="10000"/>
          </a:bodyPr>
          <a:lstStyle/>
          <a:p>
            <a:pPr algn="l">
              <a:buFont typeface="Arial" panose="020B0604020202020204" pitchFamily="34" charset="0"/>
              <a:buChar char="•"/>
            </a:pPr>
            <a:r>
              <a:rPr lang="en-US" b="0" i="0" dirty="0">
                <a:effectLst/>
                <a:latin typeface="-apple-system"/>
              </a:rPr>
              <a:t>Signup and login with Google and Facebook.</a:t>
            </a:r>
          </a:p>
          <a:p>
            <a:pPr algn="l">
              <a:buFont typeface="Arial" panose="020B0604020202020204" pitchFamily="34" charset="0"/>
              <a:buChar char="•"/>
            </a:pPr>
            <a:r>
              <a:rPr lang="en-US" b="0" i="0" dirty="0">
                <a:effectLst/>
                <a:latin typeface="-apple-system"/>
              </a:rPr>
              <a:t>Visit as a guest.</a:t>
            </a:r>
          </a:p>
          <a:p>
            <a:pPr algn="l">
              <a:buFont typeface="Arial" panose="020B0604020202020204" pitchFamily="34" charset="0"/>
              <a:buChar char="•"/>
            </a:pPr>
            <a:r>
              <a:rPr lang="en-US" b="0" i="0" dirty="0">
                <a:effectLst/>
                <a:latin typeface="-apple-system"/>
              </a:rPr>
              <a:t>Change profile photo.</a:t>
            </a:r>
          </a:p>
          <a:p>
            <a:pPr algn="l">
              <a:buFont typeface="Arial" panose="020B0604020202020204" pitchFamily="34" charset="0"/>
              <a:buChar char="•"/>
            </a:pPr>
            <a:r>
              <a:rPr lang="en-US" dirty="0">
                <a:latin typeface="-apple-system"/>
              </a:rPr>
              <a:t>Add new category, give it a name, </a:t>
            </a:r>
            <a:r>
              <a:rPr lang="en-US" b="0" i="0" dirty="0">
                <a:effectLst/>
                <a:latin typeface="-apple-system"/>
              </a:rPr>
              <a:t>description and image.</a:t>
            </a:r>
          </a:p>
          <a:p>
            <a:pPr algn="l">
              <a:buFont typeface="Arial" panose="020B0604020202020204" pitchFamily="34" charset="0"/>
              <a:buChar char="•"/>
            </a:pPr>
            <a:r>
              <a:rPr lang="en-US" b="0" i="0" dirty="0">
                <a:effectLst/>
                <a:latin typeface="-apple-system"/>
              </a:rPr>
              <a:t>Make a category private or public and associate it with tags.</a:t>
            </a:r>
          </a:p>
          <a:p>
            <a:r>
              <a:rPr lang="en-US" b="0" i="0" dirty="0">
                <a:effectLst/>
                <a:latin typeface="-apple-system"/>
              </a:rPr>
              <a:t>Add content from gallery &amp; camera into categories and give it a description.</a:t>
            </a:r>
          </a:p>
          <a:p>
            <a:r>
              <a:rPr lang="en-US" dirty="0">
                <a:latin typeface="-apple-system"/>
              </a:rPr>
              <a:t>Save images in different sizes (staggered grid view)</a:t>
            </a:r>
            <a:endParaRPr lang="en-US" b="0" i="0" dirty="0">
              <a:effectLst/>
              <a:latin typeface="-apple-system"/>
            </a:endParaRPr>
          </a:p>
          <a:p>
            <a:r>
              <a:rPr lang="en-US" dirty="0">
                <a:latin typeface="-apple-system"/>
              </a:rPr>
              <a:t>Remove a category/items.</a:t>
            </a:r>
            <a:endParaRPr lang="en-US" b="0" i="0" dirty="0">
              <a:effectLst/>
              <a:latin typeface="-apple-system"/>
            </a:endParaRPr>
          </a:p>
          <a:p>
            <a:pPr algn="l">
              <a:buFont typeface="Arial" panose="020B0604020202020204" pitchFamily="34" charset="0"/>
              <a:buChar char="•"/>
            </a:pPr>
            <a:r>
              <a:rPr lang="en-US" b="0" i="0" dirty="0">
                <a:effectLst/>
                <a:latin typeface="-apple-system"/>
              </a:rPr>
              <a:t>Sort categories manually by dragging an item.</a:t>
            </a:r>
          </a:p>
          <a:p>
            <a:pPr algn="l">
              <a:buFont typeface="Arial" panose="020B0604020202020204" pitchFamily="34" charset="0"/>
              <a:buChar char="•"/>
            </a:pPr>
            <a:r>
              <a:rPr lang="en-US" b="0" i="0" dirty="0">
                <a:effectLst/>
                <a:latin typeface="-apple-system"/>
              </a:rPr>
              <a:t>Save recently added items into a category.</a:t>
            </a:r>
          </a:p>
          <a:p>
            <a:pPr algn="l">
              <a:buFont typeface="Arial" panose="020B0604020202020204" pitchFamily="34" charset="0"/>
              <a:buChar char="•"/>
            </a:pPr>
            <a:r>
              <a:rPr lang="en-US" dirty="0">
                <a:latin typeface="-apple-system"/>
              </a:rPr>
              <a:t>Follow &amp; unfollow friends and see their public categories.</a:t>
            </a:r>
            <a:endParaRPr lang="en-US" b="0" i="0" dirty="0">
              <a:effectLst/>
              <a:latin typeface="-apple-system"/>
            </a:endParaRPr>
          </a:p>
          <a:p>
            <a:pPr algn="l">
              <a:buFont typeface="Arial" panose="020B0604020202020204" pitchFamily="34" charset="0"/>
              <a:buChar char="•"/>
            </a:pPr>
            <a:endParaRPr lang="en-US" b="0" i="0" dirty="0">
              <a:effectLst/>
              <a:latin typeface="-apple-system"/>
            </a:endParaRPr>
          </a:p>
          <a:p>
            <a:endParaRPr lang="en-US" dirty="0"/>
          </a:p>
        </p:txBody>
      </p:sp>
      <p:sp>
        <p:nvSpPr>
          <p:cNvPr id="5" name="TextBox 4">
            <a:extLst>
              <a:ext uri="{FF2B5EF4-FFF2-40B4-BE49-F238E27FC236}">
                <a16:creationId xmlns:a16="http://schemas.microsoft.com/office/drawing/2014/main" id="{0897FBD2-C2B7-22AF-09CF-A4FA8E54E13B}"/>
              </a:ext>
            </a:extLst>
          </p:cNvPr>
          <p:cNvSpPr txBox="1"/>
          <p:nvPr/>
        </p:nvSpPr>
        <p:spPr>
          <a:xfrm>
            <a:off x="667407" y="342635"/>
            <a:ext cx="8213833" cy="1200329"/>
          </a:xfrm>
          <a:prstGeom prst="rect">
            <a:avLst/>
          </a:prstGeom>
          <a:noFill/>
        </p:spPr>
        <p:txBody>
          <a:bodyPr wrap="square">
            <a:spAutoFit/>
          </a:bodyPr>
          <a:lstStyle/>
          <a:p>
            <a:r>
              <a:rPr lang="en-US" sz="3600" b="1" dirty="0">
                <a:solidFill>
                  <a:srgbClr val="FE5722"/>
                </a:solidFill>
              </a:rPr>
              <a:t>Key features of the app (which are already implemented)</a:t>
            </a:r>
            <a:endParaRPr lang="en-US" sz="3600" dirty="0"/>
          </a:p>
        </p:txBody>
      </p:sp>
    </p:spTree>
    <p:extLst>
      <p:ext uri="{BB962C8B-B14F-4D97-AF65-F5344CB8AC3E}">
        <p14:creationId xmlns:p14="http://schemas.microsoft.com/office/powerpoint/2010/main" val="259867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A0D81-AFD7-9612-B21F-3DCB85A50507}"/>
              </a:ext>
            </a:extLst>
          </p:cNvPr>
          <p:cNvPicPr>
            <a:picLocks noChangeAspect="1"/>
          </p:cNvPicPr>
          <p:nvPr/>
        </p:nvPicPr>
        <p:blipFill>
          <a:blip r:embed="rId2"/>
          <a:stretch>
            <a:fillRect/>
          </a:stretch>
        </p:blipFill>
        <p:spPr>
          <a:xfrm>
            <a:off x="2322786" y="1644236"/>
            <a:ext cx="2711157" cy="5213764"/>
          </a:xfrm>
          <a:prstGeom prst="rect">
            <a:avLst/>
          </a:prstGeom>
        </p:spPr>
      </p:pic>
      <p:sp>
        <p:nvSpPr>
          <p:cNvPr id="6" name="TextBox 5">
            <a:extLst>
              <a:ext uri="{FF2B5EF4-FFF2-40B4-BE49-F238E27FC236}">
                <a16:creationId xmlns:a16="http://schemas.microsoft.com/office/drawing/2014/main" id="{A9161B7D-3778-64B0-B795-1E66D3EC11D5}"/>
              </a:ext>
            </a:extLst>
          </p:cNvPr>
          <p:cNvSpPr txBox="1"/>
          <p:nvPr/>
        </p:nvSpPr>
        <p:spPr>
          <a:xfrm>
            <a:off x="651149" y="367861"/>
            <a:ext cx="5444359" cy="646331"/>
          </a:xfrm>
          <a:prstGeom prst="rect">
            <a:avLst/>
          </a:prstGeom>
          <a:noFill/>
        </p:spPr>
        <p:txBody>
          <a:bodyPr wrap="square" rtlCol="0">
            <a:spAutoFit/>
          </a:bodyPr>
          <a:lstStyle/>
          <a:p>
            <a:r>
              <a:rPr lang="en-US" sz="3600" dirty="0">
                <a:solidFill>
                  <a:srgbClr val="FE5722"/>
                </a:solidFill>
              </a:rPr>
              <a:t>Login page :</a:t>
            </a:r>
          </a:p>
        </p:txBody>
      </p:sp>
      <p:pic>
        <p:nvPicPr>
          <p:cNvPr id="8" name="Picture 7">
            <a:extLst>
              <a:ext uri="{FF2B5EF4-FFF2-40B4-BE49-F238E27FC236}">
                <a16:creationId xmlns:a16="http://schemas.microsoft.com/office/drawing/2014/main" id="{6CA3D976-8404-CCBB-CBB3-41A7A5676EA3}"/>
              </a:ext>
            </a:extLst>
          </p:cNvPr>
          <p:cNvPicPr>
            <a:picLocks noChangeAspect="1"/>
          </p:cNvPicPr>
          <p:nvPr/>
        </p:nvPicPr>
        <p:blipFill>
          <a:blip r:embed="rId3"/>
          <a:stretch>
            <a:fillRect/>
          </a:stretch>
        </p:blipFill>
        <p:spPr>
          <a:xfrm>
            <a:off x="6590756" y="1644236"/>
            <a:ext cx="2711157" cy="5213764"/>
          </a:xfrm>
          <a:prstGeom prst="rect">
            <a:avLst/>
          </a:prstGeom>
        </p:spPr>
      </p:pic>
      <p:pic>
        <p:nvPicPr>
          <p:cNvPr id="10" name="Picture 9">
            <a:extLst>
              <a:ext uri="{FF2B5EF4-FFF2-40B4-BE49-F238E27FC236}">
                <a16:creationId xmlns:a16="http://schemas.microsoft.com/office/drawing/2014/main" id="{7182F983-2A0E-36FB-552D-D6AF4D18F48A}"/>
              </a:ext>
            </a:extLst>
          </p:cNvPr>
          <p:cNvPicPr>
            <a:picLocks noChangeAspect="1"/>
          </p:cNvPicPr>
          <p:nvPr/>
        </p:nvPicPr>
        <p:blipFill>
          <a:blip r:embed="rId4"/>
          <a:stretch>
            <a:fillRect/>
          </a:stretch>
        </p:blipFill>
        <p:spPr>
          <a:xfrm>
            <a:off x="6590756" y="1602106"/>
            <a:ext cx="2711157" cy="5255894"/>
          </a:xfrm>
          <a:prstGeom prst="rect">
            <a:avLst/>
          </a:prstGeom>
        </p:spPr>
      </p:pic>
      <p:sp>
        <p:nvSpPr>
          <p:cNvPr id="11" name="Arrow: Right 10">
            <a:extLst>
              <a:ext uri="{FF2B5EF4-FFF2-40B4-BE49-F238E27FC236}">
                <a16:creationId xmlns:a16="http://schemas.microsoft.com/office/drawing/2014/main" id="{D5FF1699-74C8-1041-5C48-9C8248F6F21D}"/>
              </a:ext>
            </a:extLst>
          </p:cNvPr>
          <p:cNvSpPr/>
          <p:nvPr/>
        </p:nvSpPr>
        <p:spPr>
          <a:xfrm rot="8716375">
            <a:off x="4355277" y="6155704"/>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801BB7D-36F6-A550-9A67-AD5419C2C6D5}"/>
              </a:ext>
            </a:extLst>
          </p:cNvPr>
          <p:cNvSpPr/>
          <p:nvPr/>
        </p:nvSpPr>
        <p:spPr>
          <a:xfrm rot="8716375">
            <a:off x="4520274" y="4933777"/>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34836C0-AD8A-A1F7-A847-02E5B78F3DE7}"/>
              </a:ext>
            </a:extLst>
          </p:cNvPr>
          <p:cNvPicPr>
            <a:picLocks noChangeAspect="1"/>
          </p:cNvPicPr>
          <p:nvPr/>
        </p:nvPicPr>
        <p:blipFill>
          <a:blip r:embed="rId5"/>
          <a:stretch>
            <a:fillRect/>
          </a:stretch>
        </p:blipFill>
        <p:spPr>
          <a:xfrm>
            <a:off x="6587380" y="1508129"/>
            <a:ext cx="2753771" cy="5289107"/>
          </a:xfrm>
          <a:prstGeom prst="rect">
            <a:avLst/>
          </a:prstGeom>
        </p:spPr>
      </p:pic>
      <p:sp>
        <p:nvSpPr>
          <p:cNvPr id="15" name="Arrow: Right 14">
            <a:extLst>
              <a:ext uri="{FF2B5EF4-FFF2-40B4-BE49-F238E27FC236}">
                <a16:creationId xmlns:a16="http://schemas.microsoft.com/office/drawing/2014/main" id="{7698374F-A611-7E39-7B21-5DCA0280E20E}"/>
              </a:ext>
            </a:extLst>
          </p:cNvPr>
          <p:cNvSpPr/>
          <p:nvPr/>
        </p:nvSpPr>
        <p:spPr>
          <a:xfrm rot="8716375">
            <a:off x="3144521" y="4704445"/>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76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FF5A1D-FC97-74DC-1843-8EBD2B4B49C2}"/>
              </a:ext>
            </a:extLst>
          </p:cNvPr>
          <p:cNvSpPr txBox="1"/>
          <p:nvPr/>
        </p:nvSpPr>
        <p:spPr>
          <a:xfrm>
            <a:off x="168164" y="1013221"/>
            <a:ext cx="6096000" cy="2308324"/>
          </a:xfrm>
          <a:prstGeom prst="rect">
            <a:avLst/>
          </a:prstGeom>
          <a:noFill/>
        </p:spPr>
        <p:txBody>
          <a:bodyPr wrap="square">
            <a:spAutoFit/>
          </a:bodyPr>
          <a:lstStyle/>
          <a:p>
            <a:pPr algn="l">
              <a:buFont typeface="Arial" panose="020B0604020202020204" pitchFamily="34" charset="0"/>
              <a:buChar char="•"/>
            </a:pPr>
            <a:r>
              <a:rPr lang="en-US" dirty="0">
                <a:latin typeface="-apple-system"/>
              </a:rPr>
              <a:t>Add new category, give it a name, </a:t>
            </a:r>
            <a:r>
              <a:rPr lang="en-US" b="0" i="0" dirty="0">
                <a:effectLst/>
                <a:latin typeface="-apple-system"/>
              </a:rPr>
              <a:t>description and image.</a:t>
            </a:r>
            <a:br>
              <a:rPr lang="en-US" b="0" i="0" dirty="0">
                <a:effectLst/>
                <a:latin typeface="-apple-system"/>
              </a:rPr>
            </a:br>
            <a:endParaRPr lang="en-US" b="0" i="0" dirty="0">
              <a:effectLst/>
              <a:latin typeface="-apple-system"/>
            </a:endParaRPr>
          </a:p>
          <a:p>
            <a:pPr algn="l">
              <a:buFont typeface="Arial" panose="020B0604020202020204" pitchFamily="34" charset="0"/>
              <a:buChar char="•"/>
            </a:pPr>
            <a:r>
              <a:rPr lang="en-US" b="0" i="0" dirty="0">
                <a:effectLst/>
                <a:latin typeface="-apple-system"/>
              </a:rPr>
              <a:t>Make a category private or public and associate it with tags.</a:t>
            </a:r>
          </a:p>
          <a:p>
            <a:pPr>
              <a:buFont typeface="Arial" panose="020B0604020202020204" pitchFamily="34" charset="0"/>
              <a:buChar char="•"/>
            </a:pPr>
            <a:endParaRPr lang="en-US" dirty="0">
              <a:latin typeface="-apple-system"/>
            </a:endParaRPr>
          </a:p>
          <a:p>
            <a:pPr>
              <a:buFont typeface="Arial" panose="020B0604020202020204" pitchFamily="34" charset="0"/>
              <a:buChar char="•"/>
            </a:pPr>
            <a:r>
              <a:rPr lang="en-US" b="0" i="0" dirty="0">
                <a:effectLst/>
                <a:latin typeface="-apple-system"/>
              </a:rPr>
              <a:t>Sort categories manually by dragging an item.</a:t>
            </a:r>
            <a:br>
              <a:rPr lang="en-US" b="0" i="0" dirty="0">
                <a:effectLst/>
                <a:latin typeface="-apple-system"/>
              </a:rPr>
            </a:br>
            <a:endParaRPr lang="en-US" b="0" i="0" dirty="0">
              <a:effectLst/>
              <a:latin typeface="-apple-system"/>
            </a:endParaRPr>
          </a:p>
          <a:p>
            <a:pPr>
              <a:buFont typeface="Arial" panose="020B0604020202020204" pitchFamily="34" charset="0"/>
              <a:buChar char="•"/>
            </a:pPr>
            <a:r>
              <a:rPr lang="en-US" dirty="0">
                <a:latin typeface="-apple-system"/>
              </a:rPr>
              <a:t>Remove a category.</a:t>
            </a:r>
            <a:br>
              <a:rPr lang="en-US" dirty="0">
                <a:latin typeface="-apple-system"/>
              </a:rPr>
            </a:br>
            <a:endParaRPr lang="en-US" dirty="0">
              <a:latin typeface="-apple-system"/>
            </a:endParaRPr>
          </a:p>
        </p:txBody>
      </p:sp>
      <p:pic>
        <p:nvPicPr>
          <p:cNvPr id="6" name="Picture 5">
            <a:extLst>
              <a:ext uri="{FF2B5EF4-FFF2-40B4-BE49-F238E27FC236}">
                <a16:creationId xmlns:a16="http://schemas.microsoft.com/office/drawing/2014/main" id="{A2238CA8-B160-AAA6-595E-28A915AF5151}"/>
              </a:ext>
            </a:extLst>
          </p:cNvPr>
          <p:cNvPicPr>
            <a:picLocks noChangeAspect="1"/>
          </p:cNvPicPr>
          <p:nvPr/>
        </p:nvPicPr>
        <p:blipFill>
          <a:blip r:embed="rId2"/>
          <a:stretch>
            <a:fillRect/>
          </a:stretch>
        </p:blipFill>
        <p:spPr>
          <a:xfrm>
            <a:off x="4666549" y="2615707"/>
            <a:ext cx="2180897" cy="4225488"/>
          </a:xfrm>
          <a:prstGeom prst="rect">
            <a:avLst/>
          </a:prstGeom>
        </p:spPr>
      </p:pic>
      <p:sp>
        <p:nvSpPr>
          <p:cNvPr id="14" name="Arrow: Right 13">
            <a:extLst>
              <a:ext uri="{FF2B5EF4-FFF2-40B4-BE49-F238E27FC236}">
                <a16:creationId xmlns:a16="http://schemas.microsoft.com/office/drawing/2014/main" id="{72B19380-4FFE-B201-52D5-C347A3C1F51E}"/>
              </a:ext>
            </a:extLst>
          </p:cNvPr>
          <p:cNvSpPr/>
          <p:nvPr/>
        </p:nvSpPr>
        <p:spPr>
          <a:xfrm rot="5400000">
            <a:off x="6342746" y="5621738"/>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42D8430-A6DF-3AA5-D77C-1E13BB14872D}"/>
              </a:ext>
            </a:extLst>
          </p:cNvPr>
          <p:cNvPicPr>
            <a:picLocks noChangeAspect="1"/>
          </p:cNvPicPr>
          <p:nvPr/>
        </p:nvPicPr>
        <p:blipFill>
          <a:blip r:embed="rId3"/>
          <a:stretch>
            <a:fillRect/>
          </a:stretch>
        </p:blipFill>
        <p:spPr>
          <a:xfrm>
            <a:off x="7172776" y="2615708"/>
            <a:ext cx="2259232" cy="4242292"/>
          </a:xfrm>
          <a:prstGeom prst="rect">
            <a:avLst/>
          </a:prstGeom>
        </p:spPr>
      </p:pic>
      <p:sp>
        <p:nvSpPr>
          <p:cNvPr id="19" name="TextBox 18">
            <a:extLst>
              <a:ext uri="{FF2B5EF4-FFF2-40B4-BE49-F238E27FC236}">
                <a16:creationId xmlns:a16="http://schemas.microsoft.com/office/drawing/2014/main" id="{28430E31-0331-33BB-0232-C4B91100D560}"/>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 Home page :</a:t>
            </a:r>
            <a:br>
              <a:rPr lang="en-US" sz="3200" b="1" dirty="0">
                <a:solidFill>
                  <a:srgbClr val="FE5722"/>
                </a:solidFill>
                <a:latin typeface="-apple-system"/>
              </a:rPr>
            </a:br>
            <a:endParaRPr lang="en-US" sz="3200" b="1" dirty="0">
              <a:solidFill>
                <a:srgbClr val="FE5722"/>
              </a:solidFill>
              <a:latin typeface="-apple-system"/>
            </a:endParaRPr>
          </a:p>
        </p:txBody>
      </p:sp>
      <p:pic>
        <p:nvPicPr>
          <p:cNvPr id="21" name="Picture 20">
            <a:extLst>
              <a:ext uri="{FF2B5EF4-FFF2-40B4-BE49-F238E27FC236}">
                <a16:creationId xmlns:a16="http://schemas.microsoft.com/office/drawing/2014/main" id="{9F63B2B4-8D03-C29B-4A3D-8DDAA241294E}"/>
              </a:ext>
            </a:extLst>
          </p:cNvPr>
          <p:cNvPicPr>
            <a:picLocks noChangeAspect="1"/>
          </p:cNvPicPr>
          <p:nvPr/>
        </p:nvPicPr>
        <p:blipFill>
          <a:blip r:embed="rId4"/>
          <a:stretch>
            <a:fillRect/>
          </a:stretch>
        </p:blipFill>
        <p:spPr>
          <a:xfrm>
            <a:off x="9862574" y="2598903"/>
            <a:ext cx="2189570" cy="4242292"/>
          </a:xfrm>
          <a:prstGeom prst="rect">
            <a:avLst/>
          </a:prstGeom>
        </p:spPr>
      </p:pic>
      <p:sp>
        <p:nvSpPr>
          <p:cNvPr id="22" name="Arrow: Right 21">
            <a:extLst>
              <a:ext uri="{FF2B5EF4-FFF2-40B4-BE49-F238E27FC236}">
                <a16:creationId xmlns:a16="http://schemas.microsoft.com/office/drawing/2014/main" id="{E995692C-5CDF-6BB6-6FB6-9D441420BF96}"/>
              </a:ext>
            </a:extLst>
          </p:cNvPr>
          <p:cNvSpPr/>
          <p:nvPr/>
        </p:nvSpPr>
        <p:spPr>
          <a:xfrm rot="8500746">
            <a:off x="8944056" y="5711077"/>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35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33DB36-A31D-690E-00AA-50DA6CA5371B}"/>
              </a:ext>
            </a:extLst>
          </p:cNvPr>
          <p:cNvPicPr>
            <a:picLocks noChangeAspect="1"/>
          </p:cNvPicPr>
          <p:nvPr/>
        </p:nvPicPr>
        <p:blipFill>
          <a:blip r:embed="rId2"/>
          <a:stretch>
            <a:fillRect/>
          </a:stretch>
        </p:blipFill>
        <p:spPr>
          <a:xfrm>
            <a:off x="7681113" y="1560825"/>
            <a:ext cx="2556557" cy="5010264"/>
          </a:xfrm>
          <a:prstGeom prst="rect">
            <a:avLst/>
          </a:prstGeom>
        </p:spPr>
      </p:pic>
      <p:pic>
        <p:nvPicPr>
          <p:cNvPr id="4" name="Picture 3">
            <a:extLst>
              <a:ext uri="{FF2B5EF4-FFF2-40B4-BE49-F238E27FC236}">
                <a16:creationId xmlns:a16="http://schemas.microsoft.com/office/drawing/2014/main" id="{2813FBB8-9EE3-FB3D-AE13-32E3EA83E857}"/>
              </a:ext>
            </a:extLst>
          </p:cNvPr>
          <p:cNvPicPr>
            <a:picLocks noChangeAspect="1"/>
          </p:cNvPicPr>
          <p:nvPr/>
        </p:nvPicPr>
        <p:blipFill>
          <a:blip r:embed="rId3"/>
          <a:stretch>
            <a:fillRect/>
          </a:stretch>
        </p:blipFill>
        <p:spPr>
          <a:xfrm>
            <a:off x="891157" y="1574846"/>
            <a:ext cx="2666952" cy="5204737"/>
          </a:xfrm>
          <a:prstGeom prst="rect">
            <a:avLst/>
          </a:prstGeom>
        </p:spPr>
      </p:pic>
      <p:pic>
        <p:nvPicPr>
          <p:cNvPr id="11" name="Picture 10">
            <a:extLst>
              <a:ext uri="{FF2B5EF4-FFF2-40B4-BE49-F238E27FC236}">
                <a16:creationId xmlns:a16="http://schemas.microsoft.com/office/drawing/2014/main" id="{DE385C9C-2F45-CDE4-174E-6D66C225E4C6}"/>
              </a:ext>
            </a:extLst>
          </p:cNvPr>
          <p:cNvPicPr>
            <a:picLocks noChangeAspect="1"/>
          </p:cNvPicPr>
          <p:nvPr/>
        </p:nvPicPr>
        <p:blipFill>
          <a:blip r:embed="rId4"/>
          <a:stretch>
            <a:fillRect/>
          </a:stretch>
        </p:blipFill>
        <p:spPr>
          <a:xfrm>
            <a:off x="4396364" y="1574846"/>
            <a:ext cx="2666952" cy="5211986"/>
          </a:xfrm>
          <a:prstGeom prst="rect">
            <a:avLst/>
          </a:prstGeom>
        </p:spPr>
      </p:pic>
      <p:pic>
        <p:nvPicPr>
          <p:cNvPr id="13" name="Picture 12">
            <a:extLst>
              <a:ext uri="{FF2B5EF4-FFF2-40B4-BE49-F238E27FC236}">
                <a16:creationId xmlns:a16="http://schemas.microsoft.com/office/drawing/2014/main" id="{D85404EF-5C7C-A84F-00F9-CC945DC86E04}"/>
              </a:ext>
            </a:extLst>
          </p:cNvPr>
          <p:cNvPicPr>
            <a:picLocks noChangeAspect="1"/>
          </p:cNvPicPr>
          <p:nvPr/>
        </p:nvPicPr>
        <p:blipFill>
          <a:blip r:embed="rId5"/>
          <a:stretch>
            <a:fillRect/>
          </a:stretch>
        </p:blipFill>
        <p:spPr>
          <a:xfrm>
            <a:off x="7681113" y="1560825"/>
            <a:ext cx="2666953" cy="5204368"/>
          </a:xfrm>
          <a:prstGeom prst="rect">
            <a:avLst/>
          </a:prstGeom>
        </p:spPr>
      </p:pic>
      <p:sp>
        <p:nvSpPr>
          <p:cNvPr id="14" name="Arrow: Right 13">
            <a:extLst>
              <a:ext uri="{FF2B5EF4-FFF2-40B4-BE49-F238E27FC236}">
                <a16:creationId xmlns:a16="http://schemas.microsoft.com/office/drawing/2014/main" id="{AF1AA67C-E310-11AC-7B4A-9A5975D8E55E}"/>
              </a:ext>
            </a:extLst>
          </p:cNvPr>
          <p:cNvSpPr/>
          <p:nvPr/>
        </p:nvSpPr>
        <p:spPr>
          <a:xfrm rot="7861871">
            <a:off x="3482285" y="5979092"/>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AE11A75B-F4B6-0045-6B34-593053EDE276}"/>
              </a:ext>
            </a:extLst>
          </p:cNvPr>
          <p:cNvSpPr/>
          <p:nvPr/>
        </p:nvSpPr>
        <p:spPr>
          <a:xfrm rot="7861871">
            <a:off x="9986736" y="1455722"/>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85524AE-1F33-0D8B-28C6-2B0BB97616AB}"/>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 Categories page :</a:t>
            </a:r>
            <a:br>
              <a:rPr lang="en-US" sz="3200" b="1" dirty="0">
                <a:solidFill>
                  <a:srgbClr val="FE5722"/>
                </a:solidFill>
                <a:latin typeface="-apple-system"/>
              </a:rPr>
            </a:br>
            <a:endParaRPr lang="en-US" sz="3200" b="1" dirty="0">
              <a:solidFill>
                <a:srgbClr val="FE5722"/>
              </a:solidFill>
              <a:latin typeface="-apple-system"/>
            </a:endParaRPr>
          </a:p>
        </p:txBody>
      </p:sp>
    </p:spTree>
    <p:extLst>
      <p:ext uri="{BB962C8B-B14F-4D97-AF65-F5344CB8AC3E}">
        <p14:creationId xmlns:p14="http://schemas.microsoft.com/office/powerpoint/2010/main" val="5552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5353E9-6502-6359-AA4A-25D8BBA50893}"/>
              </a:ext>
            </a:extLst>
          </p:cNvPr>
          <p:cNvPicPr>
            <a:picLocks noChangeAspect="1"/>
          </p:cNvPicPr>
          <p:nvPr/>
        </p:nvPicPr>
        <p:blipFill>
          <a:blip r:embed="rId2"/>
          <a:stretch>
            <a:fillRect/>
          </a:stretch>
        </p:blipFill>
        <p:spPr>
          <a:xfrm>
            <a:off x="6658426" y="1785389"/>
            <a:ext cx="2599250" cy="5072611"/>
          </a:xfrm>
          <a:prstGeom prst="rect">
            <a:avLst/>
          </a:prstGeom>
        </p:spPr>
      </p:pic>
      <p:pic>
        <p:nvPicPr>
          <p:cNvPr id="6" name="Picture 5">
            <a:extLst>
              <a:ext uri="{FF2B5EF4-FFF2-40B4-BE49-F238E27FC236}">
                <a16:creationId xmlns:a16="http://schemas.microsoft.com/office/drawing/2014/main" id="{E3369CEC-07DD-DA29-A4F6-F013A61B4F18}"/>
              </a:ext>
            </a:extLst>
          </p:cNvPr>
          <p:cNvPicPr>
            <a:picLocks noChangeAspect="1"/>
          </p:cNvPicPr>
          <p:nvPr/>
        </p:nvPicPr>
        <p:blipFill>
          <a:blip r:embed="rId3"/>
          <a:stretch>
            <a:fillRect/>
          </a:stretch>
        </p:blipFill>
        <p:spPr>
          <a:xfrm>
            <a:off x="2934324" y="1785388"/>
            <a:ext cx="2618121" cy="5072611"/>
          </a:xfrm>
          <a:prstGeom prst="rect">
            <a:avLst/>
          </a:prstGeom>
        </p:spPr>
      </p:pic>
      <p:pic>
        <p:nvPicPr>
          <p:cNvPr id="7" name="Picture 6">
            <a:extLst>
              <a:ext uri="{FF2B5EF4-FFF2-40B4-BE49-F238E27FC236}">
                <a16:creationId xmlns:a16="http://schemas.microsoft.com/office/drawing/2014/main" id="{8202A7EA-A555-3F77-1AD7-DE2EDB28BE6D}"/>
              </a:ext>
            </a:extLst>
          </p:cNvPr>
          <p:cNvPicPr>
            <a:picLocks noChangeAspect="1"/>
          </p:cNvPicPr>
          <p:nvPr/>
        </p:nvPicPr>
        <p:blipFill>
          <a:blip r:embed="rId4"/>
          <a:stretch>
            <a:fillRect/>
          </a:stretch>
        </p:blipFill>
        <p:spPr>
          <a:xfrm>
            <a:off x="6668541" y="1668089"/>
            <a:ext cx="2711157" cy="5072612"/>
          </a:xfrm>
          <a:prstGeom prst="rect">
            <a:avLst/>
          </a:prstGeom>
        </p:spPr>
      </p:pic>
      <p:sp>
        <p:nvSpPr>
          <p:cNvPr id="8" name="Arrow: Right 7">
            <a:extLst>
              <a:ext uri="{FF2B5EF4-FFF2-40B4-BE49-F238E27FC236}">
                <a16:creationId xmlns:a16="http://schemas.microsoft.com/office/drawing/2014/main" id="{F4D9D2C6-2274-D718-A51D-E56E7F9EF1F1}"/>
              </a:ext>
            </a:extLst>
          </p:cNvPr>
          <p:cNvSpPr/>
          <p:nvPr/>
        </p:nvSpPr>
        <p:spPr>
          <a:xfrm rot="8025490">
            <a:off x="5326659" y="1819232"/>
            <a:ext cx="501868" cy="195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24A18F5-FA33-3A04-01CD-E15C0B93356B}"/>
              </a:ext>
            </a:extLst>
          </p:cNvPr>
          <p:cNvSpPr/>
          <p:nvPr/>
        </p:nvSpPr>
        <p:spPr>
          <a:xfrm rot="8025490">
            <a:off x="9006743" y="1819232"/>
            <a:ext cx="501868" cy="195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120AD7E-F288-5CE4-7DF2-ABF2B90565E5}"/>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Profile page &amp; sign out :</a:t>
            </a:r>
            <a:br>
              <a:rPr lang="en-US" sz="3200" b="1" dirty="0">
                <a:solidFill>
                  <a:srgbClr val="FE5722"/>
                </a:solidFill>
                <a:latin typeface="-apple-system"/>
              </a:rPr>
            </a:br>
            <a:endParaRPr lang="en-US" sz="3200" b="1" dirty="0">
              <a:solidFill>
                <a:srgbClr val="FE5722"/>
              </a:solidFill>
              <a:latin typeface="-apple-system"/>
            </a:endParaRPr>
          </a:p>
        </p:txBody>
      </p:sp>
    </p:spTree>
    <p:extLst>
      <p:ext uri="{BB962C8B-B14F-4D97-AF65-F5344CB8AC3E}">
        <p14:creationId xmlns:p14="http://schemas.microsoft.com/office/powerpoint/2010/main" val="398907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
                                        </p:tgtEl>
                                        <p:attrNameLst>
                                          <p:attrName>style.color</p:attrName>
                                        </p:attrNameLst>
                                      </p:cBhvr>
                                      <p:to>
                                        <a:schemeClr val="bg1"/>
                                      </p:to>
                                    </p:animClr>
                                    <p:animClr clrSpc="rgb" dir="cw">
                                      <p:cBhvr>
                                        <p:cTn id="7" dur="250" autoRev="1" fill="remove"/>
                                        <p:tgtEl>
                                          <p:spTgt spid="8"/>
                                        </p:tgtEl>
                                        <p:attrNameLst>
                                          <p:attrName>fillcolor</p:attrName>
                                        </p:attrNameLst>
                                      </p:cBhvr>
                                      <p:to>
                                        <a:schemeClr val="bg1"/>
                                      </p:to>
                                    </p:animClr>
                                    <p:set>
                                      <p:cBhvr>
                                        <p:cTn id="8" dur="250" autoRev="1" fill="remove"/>
                                        <p:tgtEl>
                                          <p:spTgt spid="8"/>
                                        </p:tgtEl>
                                        <p:attrNameLst>
                                          <p:attrName>fill.type</p:attrName>
                                        </p:attrNameLst>
                                      </p:cBhvr>
                                      <p:to>
                                        <p:strVal val="solid"/>
                                      </p:to>
                                    </p:set>
                                    <p:set>
                                      <p:cBhvr>
                                        <p:cTn id="9" dur="250" autoRev="1" fill="remove"/>
                                        <p:tgtEl>
                                          <p:spTgt spid="8"/>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99AC082-D51A-A59E-B266-D71B018BDA1E}"/>
              </a:ext>
            </a:extLst>
          </p:cNvPr>
          <p:cNvPicPr>
            <a:picLocks noGrp="1" noChangeAspect="1"/>
          </p:cNvPicPr>
          <p:nvPr>
            <p:ph idx="1"/>
          </p:nvPr>
        </p:nvPicPr>
        <p:blipFill>
          <a:blip r:embed="rId2"/>
          <a:stretch>
            <a:fillRect/>
          </a:stretch>
        </p:blipFill>
        <p:spPr>
          <a:xfrm>
            <a:off x="2603705" y="1728374"/>
            <a:ext cx="2438395" cy="4742502"/>
          </a:xfrm>
        </p:spPr>
      </p:pic>
      <p:pic>
        <p:nvPicPr>
          <p:cNvPr id="5" name="Picture 4">
            <a:extLst>
              <a:ext uri="{FF2B5EF4-FFF2-40B4-BE49-F238E27FC236}">
                <a16:creationId xmlns:a16="http://schemas.microsoft.com/office/drawing/2014/main" id="{1BE907D3-2BBC-3ACA-65F3-B15E26D13470}"/>
              </a:ext>
            </a:extLst>
          </p:cNvPr>
          <p:cNvPicPr>
            <a:picLocks noChangeAspect="1"/>
          </p:cNvPicPr>
          <p:nvPr/>
        </p:nvPicPr>
        <p:blipFill>
          <a:blip r:embed="rId3"/>
          <a:stretch>
            <a:fillRect/>
          </a:stretch>
        </p:blipFill>
        <p:spPr>
          <a:xfrm>
            <a:off x="5991741" y="1727987"/>
            <a:ext cx="2438395" cy="4742889"/>
          </a:xfrm>
          <a:prstGeom prst="rect">
            <a:avLst/>
          </a:prstGeom>
        </p:spPr>
      </p:pic>
      <p:pic>
        <p:nvPicPr>
          <p:cNvPr id="9" name="Picture 8">
            <a:extLst>
              <a:ext uri="{FF2B5EF4-FFF2-40B4-BE49-F238E27FC236}">
                <a16:creationId xmlns:a16="http://schemas.microsoft.com/office/drawing/2014/main" id="{A145C401-27A1-97E1-BDB5-EDC974C496EF}"/>
              </a:ext>
            </a:extLst>
          </p:cNvPr>
          <p:cNvPicPr>
            <a:picLocks noChangeAspect="1"/>
          </p:cNvPicPr>
          <p:nvPr/>
        </p:nvPicPr>
        <p:blipFill>
          <a:blip r:embed="rId4"/>
          <a:stretch>
            <a:fillRect/>
          </a:stretch>
        </p:blipFill>
        <p:spPr>
          <a:xfrm>
            <a:off x="6006394" y="1727986"/>
            <a:ext cx="2473936" cy="4742889"/>
          </a:xfrm>
          <a:prstGeom prst="rect">
            <a:avLst/>
          </a:prstGeom>
        </p:spPr>
      </p:pic>
      <p:pic>
        <p:nvPicPr>
          <p:cNvPr id="11" name="Picture 10">
            <a:extLst>
              <a:ext uri="{FF2B5EF4-FFF2-40B4-BE49-F238E27FC236}">
                <a16:creationId xmlns:a16="http://schemas.microsoft.com/office/drawing/2014/main" id="{F5DDC021-2C16-9DD5-B92E-0CBA63CC3F51}"/>
              </a:ext>
            </a:extLst>
          </p:cNvPr>
          <p:cNvPicPr>
            <a:picLocks noChangeAspect="1"/>
          </p:cNvPicPr>
          <p:nvPr/>
        </p:nvPicPr>
        <p:blipFill>
          <a:blip r:embed="rId5"/>
          <a:stretch>
            <a:fillRect/>
          </a:stretch>
        </p:blipFill>
        <p:spPr>
          <a:xfrm>
            <a:off x="8940974" y="1727985"/>
            <a:ext cx="2438395" cy="4742889"/>
          </a:xfrm>
          <a:prstGeom prst="rect">
            <a:avLst/>
          </a:prstGeom>
        </p:spPr>
      </p:pic>
      <p:pic>
        <p:nvPicPr>
          <p:cNvPr id="13" name="Picture 12">
            <a:extLst>
              <a:ext uri="{FF2B5EF4-FFF2-40B4-BE49-F238E27FC236}">
                <a16:creationId xmlns:a16="http://schemas.microsoft.com/office/drawing/2014/main" id="{88015A48-FD2F-4471-EF16-9737B25ED5C0}"/>
              </a:ext>
            </a:extLst>
          </p:cNvPr>
          <p:cNvPicPr>
            <a:picLocks noChangeAspect="1"/>
          </p:cNvPicPr>
          <p:nvPr/>
        </p:nvPicPr>
        <p:blipFill>
          <a:blip r:embed="rId6"/>
          <a:stretch>
            <a:fillRect/>
          </a:stretch>
        </p:blipFill>
        <p:spPr>
          <a:xfrm>
            <a:off x="8940973" y="1727985"/>
            <a:ext cx="2438395" cy="4680415"/>
          </a:xfrm>
          <a:prstGeom prst="rect">
            <a:avLst/>
          </a:prstGeom>
        </p:spPr>
      </p:pic>
      <p:sp>
        <p:nvSpPr>
          <p:cNvPr id="14" name="Arrow: Right 13">
            <a:extLst>
              <a:ext uri="{FF2B5EF4-FFF2-40B4-BE49-F238E27FC236}">
                <a16:creationId xmlns:a16="http://schemas.microsoft.com/office/drawing/2014/main" id="{F967F065-5EFF-C7CD-9433-CBEAD4AEBBA6}"/>
              </a:ext>
            </a:extLst>
          </p:cNvPr>
          <p:cNvSpPr/>
          <p:nvPr/>
        </p:nvSpPr>
        <p:spPr>
          <a:xfrm rot="7861871">
            <a:off x="4811942" y="1623270"/>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D92106EE-509A-E355-D566-04710B41E376}"/>
              </a:ext>
            </a:extLst>
          </p:cNvPr>
          <p:cNvSpPr/>
          <p:nvPr/>
        </p:nvSpPr>
        <p:spPr>
          <a:xfrm rot="7861871">
            <a:off x="4378424" y="1623271"/>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85D2D209-653D-C58F-7932-50D61C3FA1F6}"/>
              </a:ext>
            </a:extLst>
          </p:cNvPr>
          <p:cNvSpPr/>
          <p:nvPr/>
        </p:nvSpPr>
        <p:spPr>
          <a:xfrm rot="10800000">
            <a:off x="7999239" y="3572939"/>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2EC93EF4-C594-9073-55EA-314FD5FF67EA}"/>
              </a:ext>
            </a:extLst>
          </p:cNvPr>
          <p:cNvSpPr/>
          <p:nvPr/>
        </p:nvSpPr>
        <p:spPr>
          <a:xfrm rot="7861871">
            <a:off x="10671461" y="3757265"/>
            <a:ext cx="501868" cy="21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A7CFE96-3E65-0D4E-2C7C-7352B83CBFE6}"/>
              </a:ext>
            </a:extLst>
          </p:cNvPr>
          <p:cNvSpPr txBox="1"/>
          <p:nvPr/>
        </p:nvSpPr>
        <p:spPr>
          <a:xfrm>
            <a:off x="168164" y="198637"/>
            <a:ext cx="6096000" cy="1077218"/>
          </a:xfrm>
          <a:prstGeom prst="rect">
            <a:avLst/>
          </a:prstGeom>
          <a:noFill/>
        </p:spPr>
        <p:txBody>
          <a:bodyPr wrap="square">
            <a:spAutoFit/>
          </a:bodyPr>
          <a:lstStyle/>
          <a:p>
            <a:r>
              <a:rPr lang="en-US" sz="3200" b="1" dirty="0">
                <a:solidFill>
                  <a:srgbClr val="FE5722"/>
                </a:solidFill>
                <a:latin typeface="-apple-system"/>
              </a:rPr>
              <a:t>Explore page :</a:t>
            </a:r>
            <a:br>
              <a:rPr lang="en-US" sz="3200" b="1" dirty="0">
                <a:solidFill>
                  <a:srgbClr val="FE5722"/>
                </a:solidFill>
                <a:latin typeface="-apple-system"/>
              </a:rPr>
            </a:br>
            <a:endParaRPr lang="en-US" sz="3200" b="1" dirty="0">
              <a:solidFill>
                <a:srgbClr val="FE5722"/>
              </a:solidFill>
              <a:latin typeface="-apple-system"/>
            </a:endParaRPr>
          </a:p>
        </p:txBody>
      </p:sp>
    </p:spTree>
    <p:extLst>
      <p:ext uri="{BB962C8B-B14F-4D97-AF65-F5344CB8AC3E}">
        <p14:creationId xmlns:p14="http://schemas.microsoft.com/office/powerpoint/2010/main" val="38729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8EFED8-F9DC-F5D0-BAA4-2A1A0EB41D89}"/>
              </a:ext>
            </a:extLst>
          </p:cNvPr>
          <p:cNvSpPr txBox="1"/>
          <p:nvPr/>
        </p:nvSpPr>
        <p:spPr>
          <a:xfrm>
            <a:off x="430925" y="535292"/>
            <a:ext cx="6096000" cy="646331"/>
          </a:xfrm>
          <a:prstGeom prst="rect">
            <a:avLst/>
          </a:prstGeom>
          <a:noFill/>
        </p:spPr>
        <p:txBody>
          <a:bodyPr wrap="square">
            <a:spAutoFit/>
          </a:bodyPr>
          <a:lstStyle/>
          <a:p>
            <a:r>
              <a:rPr lang="en-US" sz="3600" dirty="0">
                <a:solidFill>
                  <a:srgbClr val="FE5722"/>
                </a:solidFill>
              </a:rPr>
              <a:t>Live demo </a:t>
            </a:r>
            <a:endParaRPr lang="en-US" sz="3600" dirty="0"/>
          </a:p>
        </p:txBody>
      </p:sp>
    </p:spTree>
    <p:extLst>
      <p:ext uri="{BB962C8B-B14F-4D97-AF65-F5344CB8AC3E}">
        <p14:creationId xmlns:p14="http://schemas.microsoft.com/office/powerpoint/2010/main" val="18735345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475</TotalTime>
  <Words>287</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Bahnschrift SemiBold Condensed</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Siwar Kanaaneh</dc:creator>
  <cp:lastModifiedBy>Siwar Kanaaneh</cp:lastModifiedBy>
  <cp:revision>7</cp:revision>
  <dcterms:created xsi:type="dcterms:W3CDTF">2022-05-30T19:56:44Z</dcterms:created>
  <dcterms:modified xsi:type="dcterms:W3CDTF">2022-05-31T16:33:46Z</dcterms:modified>
</cp:coreProperties>
</file>