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722"/>
    <a:srgbClr val="E9841F"/>
    <a:srgbClr val="E38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3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DEC756-113B-403D-BE00-153D81FE543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117DDF-B515-45F8-B8EE-B3BA8999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215DA6-C173-DF27-FBC3-FC99304C5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124" y="-104666"/>
            <a:ext cx="12391696" cy="70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9F51-2FA5-60C1-9E52-2322F35A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49" y="6274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5722"/>
                </a:solidFill>
              </a:rPr>
              <a:t> </a:t>
            </a:r>
            <a:r>
              <a:rPr lang="en-US" sz="4000" dirty="0">
                <a:solidFill>
                  <a:srgbClr val="FE5722"/>
                </a:solidFill>
              </a:rPr>
              <a:t>An introduction </a:t>
            </a:r>
            <a:br>
              <a:rPr lang="en-US" dirty="0">
                <a:solidFill>
                  <a:srgbClr val="FE5722"/>
                </a:solidFill>
              </a:rPr>
            </a:br>
            <a:br>
              <a:rPr lang="en-US" dirty="0">
                <a:solidFill>
                  <a:srgbClr val="FE5722"/>
                </a:solidFill>
              </a:rPr>
            </a:br>
            <a:r>
              <a:rPr lang="en-US" b="0" i="0" dirty="0" err="1">
                <a:effectLst/>
                <a:latin typeface="-apple-system"/>
              </a:rPr>
              <a:t>Savet</a:t>
            </a:r>
            <a:r>
              <a:rPr lang="en-US" b="0" i="0" dirty="0">
                <a:effectLst/>
                <a:latin typeface="-apple-system"/>
              </a:rPr>
              <a:t> is an app that combines saved collections from multiple social media platforms into one place and enables you to share them with friends and family.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35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8185-03D5-83DF-424E-E94E19D8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" y="1743240"/>
            <a:ext cx="11784724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Signup and login with Google and Facebook.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Visit as a guest.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Change profile photo.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Add new category, give it a name, </a:t>
            </a:r>
            <a:r>
              <a:rPr lang="en-US" b="0" i="0" dirty="0">
                <a:effectLst/>
                <a:latin typeface="-apple-system"/>
              </a:rPr>
              <a:t>description and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Make a category private or public and associate it with tags.</a:t>
            </a:r>
          </a:p>
          <a:p>
            <a:r>
              <a:rPr lang="en-US" b="0" i="0" dirty="0">
                <a:effectLst/>
                <a:latin typeface="-apple-system"/>
              </a:rPr>
              <a:t>Add content from gallery &amp; camera into categories and give it a description.</a:t>
            </a:r>
          </a:p>
          <a:p>
            <a:r>
              <a:rPr lang="en-US" dirty="0">
                <a:latin typeface="-apple-system"/>
              </a:rPr>
              <a:t>Save images in different sizes (staggered grid view)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Remove a category/items.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Sort categories manually by dragging an item.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Save recently added items into a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Follow &amp; unfollow friends and see their public categories.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7FBD2-C2B7-22AF-09CF-A4FA8E54E13B}"/>
              </a:ext>
            </a:extLst>
          </p:cNvPr>
          <p:cNvSpPr txBox="1"/>
          <p:nvPr/>
        </p:nvSpPr>
        <p:spPr>
          <a:xfrm>
            <a:off x="667407" y="342635"/>
            <a:ext cx="82138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E5722"/>
                </a:solidFill>
              </a:rPr>
              <a:t>Key features of the app (which are already implemented)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867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126A08-C434-1B75-C7F1-F90F0703F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66" y="2638425"/>
            <a:ext cx="1509068" cy="3101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F5A1D-FC97-74DC-1843-8EBD2B4B49C2}"/>
              </a:ext>
            </a:extLst>
          </p:cNvPr>
          <p:cNvSpPr txBox="1"/>
          <p:nvPr/>
        </p:nvSpPr>
        <p:spPr>
          <a:xfrm>
            <a:off x="401537" y="1690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Add new category, give it a name, </a:t>
            </a:r>
            <a:r>
              <a:rPr lang="en-US" b="0" i="0" dirty="0">
                <a:effectLst/>
                <a:latin typeface="-apple-system"/>
              </a:rPr>
              <a:t>description and image.</a:t>
            </a:r>
            <a:br>
              <a:rPr lang="en-US" b="0" i="0" dirty="0">
                <a:effectLst/>
                <a:latin typeface="-apple-system"/>
              </a:rPr>
            </a:b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Make a category private or public and associate it with tags.</a:t>
            </a:r>
            <a:br>
              <a:rPr lang="en-US" b="0" i="0" dirty="0">
                <a:effectLst/>
                <a:latin typeface="-apple-system"/>
              </a:rPr>
            </a:br>
            <a:endParaRPr lang="en-US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Remove a category.</a:t>
            </a:r>
            <a:br>
              <a:rPr lang="en-US" dirty="0">
                <a:latin typeface="-apple-system"/>
              </a:rPr>
            </a:b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Sort categories manually by dragging an item.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966FB-4CDA-2A3B-F019-871507DDE272}"/>
              </a:ext>
            </a:extLst>
          </p:cNvPr>
          <p:cNvCxnSpPr/>
          <p:nvPr/>
        </p:nvCxnSpPr>
        <p:spPr>
          <a:xfrm>
            <a:off x="8965324" y="4180571"/>
            <a:ext cx="1124607" cy="0"/>
          </a:xfrm>
          <a:prstGeom prst="straightConnector1">
            <a:avLst/>
          </a:prstGeom>
          <a:ln>
            <a:solidFill>
              <a:srgbClr val="FE5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65FF57-8265-C69C-B1CA-74846DF9DC54}"/>
              </a:ext>
            </a:extLst>
          </p:cNvPr>
          <p:cNvSpPr txBox="1"/>
          <p:nvPr/>
        </p:nvSpPr>
        <p:spPr>
          <a:xfrm>
            <a:off x="493987" y="4712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E5722"/>
                </a:solidFill>
              </a:rPr>
              <a:t>Home page 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035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0B42-A385-5335-051F-FE33DEF5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AC739-9ABF-A147-0EC1-624897B657AB}"/>
              </a:ext>
            </a:extLst>
          </p:cNvPr>
          <p:cNvSpPr txBox="1"/>
          <p:nvPr/>
        </p:nvSpPr>
        <p:spPr>
          <a:xfrm>
            <a:off x="819806" y="656308"/>
            <a:ext cx="9911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E5722"/>
                </a:solidFill>
              </a:rPr>
              <a:t>Features which you did not yet implement for the first sprint (but you plan on doing for the next one)</a:t>
            </a:r>
            <a:br>
              <a:rPr lang="en-US" sz="3600" dirty="0">
                <a:solidFill>
                  <a:srgbClr val="FE5722"/>
                </a:solidFill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526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FF30-8501-DC4A-42B5-5DAA3D12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EFED8-F9DC-F5D0-BAA4-2A1A0EB41D89}"/>
              </a:ext>
            </a:extLst>
          </p:cNvPr>
          <p:cNvSpPr txBox="1"/>
          <p:nvPr/>
        </p:nvSpPr>
        <p:spPr>
          <a:xfrm>
            <a:off x="399394" y="6298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E5722"/>
                </a:solidFill>
              </a:rPr>
              <a:t>A recorded/live demo of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353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CC31-BAD1-DE66-8516-000B19FA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B4E7D-4142-B912-22B2-E1A88A6EB4D3}"/>
              </a:ext>
            </a:extLst>
          </p:cNvPr>
          <p:cNvSpPr txBox="1"/>
          <p:nvPr/>
        </p:nvSpPr>
        <p:spPr>
          <a:xfrm>
            <a:off x="546537" y="323220"/>
            <a:ext cx="9070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E5722"/>
                </a:solidFill>
              </a:rPr>
              <a:t>Technical explanation: Frameworks, libraries, technologies, and algorithms you used to implement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917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0C12-2194-319B-0F43-F3A7C2FE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DBF23AAA-E44C-47EC-6CCA-B6BA1EC4E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5" r="3496" b="64903"/>
          <a:stretch/>
        </p:blipFill>
        <p:spPr>
          <a:xfrm>
            <a:off x="0" y="0"/>
            <a:ext cx="12538842" cy="6947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60728-DA16-1A76-40A1-FE79FC8E24CE}"/>
              </a:ext>
            </a:extLst>
          </p:cNvPr>
          <p:cNvSpPr txBox="1"/>
          <p:nvPr/>
        </p:nvSpPr>
        <p:spPr>
          <a:xfrm>
            <a:off x="4084583" y="2767280"/>
            <a:ext cx="4022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Thank you ! </a:t>
            </a:r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E426235-048D-FBF7-91F3-B17BEF194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5" y="4216885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78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62</TotalTime>
  <Words>235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Bahnschrift SemiBold Condensed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Siwar Kanaaneh</dc:creator>
  <cp:lastModifiedBy>Siwar Kanaaneh</cp:lastModifiedBy>
  <cp:revision>4</cp:revision>
  <dcterms:created xsi:type="dcterms:W3CDTF">2022-05-30T19:56:44Z</dcterms:created>
  <dcterms:modified xsi:type="dcterms:W3CDTF">2022-05-31T09:38:31Z</dcterms:modified>
</cp:coreProperties>
</file>