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2C3E-958D-4255-96C7-906019BC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5C067-CF2A-4CF8-8AC1-F6D3CED17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1AB9-8B22-4152-8C6A-78B61673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8A8B-4E07-4431-B7A1-3F09C87C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0372-5DA4-4981-9BE5-E7EB5DE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11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AE8E-81D4-49C6-8582-98F0EB3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C039F-E7CB-4AA4-B3AD-4A493870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D814-01C0-4C07-9E7A-0FAFA45F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0CC6-9FF5-42AA-9D7E-ED327BBB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5BB6-4A28-4E3A-A8FB-CB54881A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77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D0FE-6260-47F1-A872-44C8C2CC1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7AF1-F127-45B1-9BE4-2B9F1DEBF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904A-B2A4-4532-8105-1B931E89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6C43-E56C-4508-A7EC-E65F6336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8BDB-129D-4E17-87B2-8197179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8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4825-774A-4377-B4BC-32D34F00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AD-2FC4-4B35-AEFE-A832C622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5692-EBE1-485B-89D1-B7CFF1AD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C87C-4207-448D-9A31-F73BDA4A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8363-6F8A-418C-9767-ADBE059A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92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4F7-96FD-4990-B840-0166A41E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1473-D82A-449F-85CC-8624097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3637-B5F3-48A4-A42C-6F3D096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38A6-6BD0-42D5-BD7D-AB898354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883C-44B1-4CF6-B2A2-22AED436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2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616-47A3-4AB7-BBE9-90F2A4C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9325-1E17-4007-B5A7-AC20D476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235E-D122-414E-A1E7-EA6CA427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D25A-846B-450E-A5FD-00E71C00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F0E2-FF6A-45C6-A1CF-5023DD71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F7DA-5560-4C40-9AE3-1D5E95FC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44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EE3E-1BD0-481D-8008-E2D5787C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3CA6-699C-45B8-BAF6-25B2FB3D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32DAA-4ED5-4606-9827-86475DBD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1F58A-29BF-4076-88DB-D719E062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D9549-5573-4F6B-9594-151A09868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6006E-170F-4E07-AFF9-C0BD85B3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3ACC6-BAE6-4E5B-8771-35422FE6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E79C8-5F35-42D6-9221-983EE62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081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45A3-BEA6-44BC-9B6E-7C4AFAB1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E643A-EDE8-4006-A237-1352DD89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8096D-7F6D-4BA6-9EEA-F7217E8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4027-1807-47D0-9BE6-8FCF7B31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999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185D3-4603-4195-878A-E4008DFA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19A49-FA84-47BE-A0B4-982D3E4A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7DCA-6C40-44F3-A20F-3AAD7222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8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7338-C88D-4AEE-9F90-FDAD1C98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E2D6-87C2-48FB-BFE1-478147CE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5B54-2CF3-42BD-A90E-0F77A185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B1DC-009E-4B68-9539-F66D818B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8E41-51D1-49B2-A66D-1857356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8F41-1BC2-4639-ACFA-7620C1A1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9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6586-729B-4D30-8AE9-395BDBD3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DFA18-087F-42E4-A392-FF88C174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AEBD9-DAF0-464C-BEE4-AFD94DAC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0CC23-222E-4D75-8CCC-0BDA0A19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1A08-5E95-4F7A-B53C-0674828E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58B26-98E9-4FF4-BDF0-78F22420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01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B71B7-61DD-4176-A204-597D55E4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BE82F-DF10-470A-BBDF-194AF9B3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B85D-2675-4D80-B8FC-AC72AEC36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AE7D-CB24-47BE-8E93-B88AFA43968D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35A6-0E0E-4FA8-9AFB-B843EA0BA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28F4F-266A-401C-ACD1-BB3C43653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138D-3C19-4CE9-B703-E27BFDAC87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81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F0272B-1C38-46FA-B168-C3876CEBDD75}"/>
              </a:ext>
            </a:extLst>
          </p:cNvPr>
          <p:cNvGrpSpPr/>
          <p:nvPr/>
        </p:nvGrpSpPr>
        <p:grpSpPr>
          <a:xfrm>
            <a:off x="5040924" y="476218"/>
            <a:ext cx="6993855" cy="5632560"/>
            <a:chOff x="5033304" y="472897"/>
            <a:chExt cx="6993855" cy="56325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B40BE8-4815-41F2-9692-63FF6DFD4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555"/>
            <a:stretch/>
          </p:blipFill>
          <p:spPr>
            <a:xfrm>
              <a:off x="5033304" y="1213008"/>
              <a:ext cx="6993855" cy="489244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174FDF-87A8-45EF-9EF9-7E120962EB6E}"/>
                </a:ext>
              </a:extLst>
            </p:cNvPr>
            <p:cNvGrpSpPr/>
            <p:nvPr/>
          </p:nvGrpSpPr>
          <p:grpSpPr>
            <a:xfrm rot="18641984">
              <a:off x="9770892" y="425421"/>
              <a:ext cx="1119409" cy="1214362"/>
              <a:chOff x="1971636" y="877413"/>
              <a:chExt cx="1119409" cy="121436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4538B4E-3E14-421C-81CC-B373DA5EDF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1636" y="877413"/>
                <a:ext cx="0" cy="1214362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F87D6B1-B5C1-4E9F-B23E-D1423E913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637" y="2067584"/>
                <a:ext cx="1119408" cy="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183F36-234B-435E-9135-A300ADE71D69}"/>
                    </a:ext>
                  </a:extLst>
                </p:cNvPr>
                <p:cNvSpPr txBox="1"/>
                <p:nvPr/>
              </p:nvSpPr>
              <p:spPr>
                <a:xfrm>
                  <a:off x="9656745" y="830161"/>
                  <a:ext cx="5323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183F36-234B-435E-9135-A300ADE71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6745" y="830161"/>
                  <a:ext cx="53232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1D68BD-6FD8-47B4-A8D2-1BD48EB62360}"/>
                    </a:ext>
                  </a:extLst>
                </p:cNvPr>
                <p:cNvSpPr txBox="1"/>
                <p:nvPr/>
              </p:nvSpPr>
              <p:spPr>
                <a:xfrm>
                  <a:off x="10959171" y="1060993"/>
                  <a:ext cx="5394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1D68BD-6FD8-47B4-A8D2-1BD48EB62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171" y="1060993"/>
                  <a:ext cx="53944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1186A4-E2C5-48CA-AD5F-277414535EFF}"/>
                </a:ext>
              </a:extLst>
            </p:cNvPr>
            <p:cNvCxnSpPr/>
            <p:nvPr/>
          </p:nvCxnSpPr>
          <p:spPr>
            <a:xfrm>
              <a:off x="6226441" y="696714"/>
              <a:ext cx="739140" cy="63246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B710E58-D279-4349-9817-7278C29A8FB0}"/>
                    </a:ext>
                  </a:extLst>
                </p:cNvPr>
                <p:cNvSpPr txBox="1"/>
                <p:nvPr/>
              </p:nvSpPr>
              <p:spPr>
                <a:xfrm>
                  <a:off x="6587490" y="752543"/>
                  <a:ext cx="2670731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𝑤𝑖𝑛𝑑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𝑅𝑜𝑙𝑙𝑖𝑛𝑔𝑅𝑒𝑠𝑖𝑠𝑡𝑒𝑛𝑐𝑒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B710E58-D279-4349-9817-7278C29A8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490" y="752543"/>
                  <a:ext cx="2670731" cy="39190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BAE7D4-2594-43D2-86ED-BBFDCC1E6995}"/>
                  </a:ext>
                </a:extLst>
              </p:cNvPr>
              <p:cNvSpPr/>
              <p:nvPr/>
            </p:nvSpPr>
            <p:spPr>
              <a:xfrm>
                <a:off x="426243" y="1525979"/>
                <a:ext cx="5731961" cy="3928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Sum Forces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Sum Forces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Torque through center of mass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𝑦𝑓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BAE7D4-2594-43D2-86ED-BBFDCC1E6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3" y="1525979"/>
                <a:ext cx="5731961" cy="3928448"/>
              </a:xfrm>
              <a:prstGeom prst="rect">
                <a:avLst/>
              </a:prstGeom>
              <a:blipFill>
                <a:blip r:embed="rId6"/>
                <a:stretch>
                  <a:fillRect l="-957" t="-7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F47B2-EC5C-469B-8E8E-AE1AA2AF2DB3}"/>
              </a:ext>
            </a:extLst>
          </p:cNvPr>
          <p:cNvSpPr txBox="1"/>
          <p:nvPr/>
        </p:nvSpPr>
        <p:spPr>
          <a:xfrm flipH="1">
            <a:off x="386287" y="428169"/>
            <a:ext cx="419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Equations of Motion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5974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CA36195-3FD2-4569-9943-CD5B2409136D}"/>
              </a:ext>
            </a:extLst>
          </p:cNvPr>
          <p:cNvGrpSpPr/>
          <p:nvPr/>
        </p:nvGrpSpPr>
        <p:grpSpPr>
          <a:xfrm>
            <a:off x="5040924" y="476218"/>
            <a:ext cx="6993855" cy="5632560"/>
            <a:chOff x="5033304" y="472897"/>
            <a:chExt cx="6993855" cy="563256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EF307D4-F198-44E3-A743-7E3D9F7DD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555"/>
            <a:stretch/>
          </p:blipFill>
          <p:spPr>
            <a:xfrm>
              <a:off x="5033304" y="1213008"/>
              <a:ext cx="6993855" cy="4892449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2CC753-F30E-42EE-9ED1-8B02EBE945FD}"/>
                </a:ext>
              </a:extLst>
            </p:cNvPr>
            <p:cNvGrpSpPr/>
            <p:nvPr/>
          </p:nvGrpSpPr>
          <p:grpSpPr>
            <a:xfrm rot="18641984">
              <a:off x="9770892" y="425421"/>
              <a:ext cx="1119409" cy="1214362"/>
              <a:chOff x="1971636" y="877413"/>
              <a:chExt cx="1119409" cy="1214362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1D239C3-2324-4B49-9ACD-C7C3E59307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1636" y="877413"/>
                <a:ext cx="0" cy="1214362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F0F5375-5235-44EE-9462-19FC9A191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637" y="2067584"/>
                <a:ext cx="1119408" cy="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10E2B14-8527-475B-9FB7-5D879CAB3CBA}"/>
                    </a:ext>
                  </a:extLst>
                </p:cNvPr>
                <p:cNvSpPr txBox="1"/>
                <p:nvPr/>
              </p:nvSpPr>
              <p:spPr>
                <a:xfrm>
                  <a:off x="9656745" y="830161"/>
                  <a:ext cx="5323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10E2B14-8527-475B-9FB7-5D879CAB3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6745" y="830161"/>
                  <a:ext cx="53232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961FD87-51B1-48D2-855A-66AFECE5633C}"/>
                    </a:ext>
                  </a:extLst>
                </p:cNvPr>
                <p:cNvSpPr txBox="1"/>
                <p:nvPr/>
              </p:nvSpPr>
              <p:spPr>
                <a:xfrm>
                  <a:off x="10959171" y="1060993"/>
                  <a:ext cx="5394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2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961FD87-51B1-48D2-855A-66AFECE56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171" y="1060993"/>
                  <a:ext cx="53944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C69777-B48C-4820-B589-BA3E3FD0778B}"/>
                </a:ext>
              </a:extLst>
            </p:cNvPr>
            <p:cNvCxnSpPr/>
            <p:nvPr/>
          </p:nvCxnSpPr>
          <p:spPr>
            <a:xfrm>
              <a:off x="6226441" y="696714"/>
              <a:ext cx="739140" cy="63246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DB91528-2C5A-4BB5-8539-D69BBEDF5A56}"/>
                    </a:ext>
                  </a:extLst>
                </p:cNvPr>
                <p:cNvSpPr txBox="1"/>
                <p:nvPr/>
              </p:nvSpPr>
              <p:spPr>
                <a:xfrm>
                  <a:off x="6587490" y="752543"/>
                  <a:ext cx="2670731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𝑤𝑖𝑛𝑑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𝑅𝑜𝑙𝑙𝑖𝑛𝑔𝑅𝑒𝑠𝑖𝑠𝑡𝑒𝑛𝑐𝑒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DB91528-2C5A-4BB5-8539-D69BBEDF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490" y="752543"/>
                  <a:ext cx="2670731" cy="39190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234C45-5DA8-4717-BD20-3ED560A3B007}"/>
              </a:ext>
            </a:extLst>
          </p:cNvPr>
          <p:cNvSpPr txBox="1"/>
          <p:nvPr/>
        </p:nvSpPr>
        <p:spPr>
          <a:xfrm flipH="1">
            <a:off x="386286" y="428169"/>
            <a:ext cx="56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 Forces</a:t>
            </a:r>
            <a:endParaRPr lang="en-I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938DE-3FE4-4977-997A-D01313DE0A1D}"/>
                  </a:ext>
                </a:extLst>
              </p:cNvPr>
              <p:cNvSpPr txBox="1"/>
              <p:nvPr/>
            </p:nvSpPr>
            <p:spPr>
              <a:xfrm>
                <a:off x="623406" y="1039672"/>
                <a:ext cx="2793393" cy="4041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u="sng" dirty="0">
                    <a:latin typeface="Cambria Math" panose="02040503050406030204" pitchFamily="18" charset="0"/>
                  </a:rPr>
                  <a:t>Axial Forces: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𝑅𝑜𝑙𝑙𝑖𝑛𝑔𝑅𝑒𝑠𝑖𝑠𝑡𝑒𝑛𝑐𝑒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u="sng" dirty="0"/>
                  <a:t>Friction Forces: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u="sng" dirty="0"/>
                  <a:t>Geometry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tg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938DE-3FE4-4977-997A-D01313DE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6" y="1039672"/>
                <a:ext cx="2793393" cy="4041235"/>
              </a:xfrm>
              <a:prstGeom prst="rect">
                <a:avLst/>
              </a:prstGeom>
              <a:blipFill>
                <a:blip r:embed="rId6"/>
                <a:stretch>
                  <a:fillRect l="-1747" t="-10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8BDED77-A3DC-41AF-81F6-5A100EB3B48C}"/>
              </a:ext>
            </a:extLst>
          </p:cNvPr>
          <p:cNvGrpSpPr/>
          <p:nvPr/>
        </p:nvGrpSpPr>
        <p:grpSpPr>
          <a:xfrm>
            <a:off x="5209453" y="3116580"/>
            <a:ext cx="1386558" cy="1344205"/>
            <a:chOff x="5482590" y="3726180"/>
            <a:chExt cx="1386558" cy="134420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952CB7-1855-4BA2-8CD7-482CF671EB35}"/>
                </a:ext>
              </a:extLst>
            </p:cNvPr>
            <p:cNvCxnSpPr/>
            <p:nvPr/>
          </p:nvCxnSpPr>
          <p:spPr>
            <a:xfrm flipV="1">
              <a:off x="5837370" y="4042410"/>
              <a:ext cx="517259" cy="44577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7E2BD5-857C-45BA-90EC-F4DEFE45C6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7370" y="4451222"/>
              <a:ext cx="638849" cy="61916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D54E62A-B5AD-4A06-9DD9-8767FF2D0B68}"/>
                </a:ext>
              </a:extLst>
            </p:cNvPr>
            <p:cNvCxnSpPr/>
            <p:nvPr/>
          </p:nvCxnSpPr>
          <p:spPr>
            <a:xfrm flipH="1" flipV="1">
              <a:off x="6354629" y="4042410"/>
              <a:ext cx="121590" cy="102797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B550E5-00A0-4528-A09A-FD49CB8162B2}"/>
                    </a:ext>
                  </a:extLst>
                </p:cNvPr>
                <p:cNvSpPr txBox="1"/>
                <p:nvPr/>
              </p:nvSpPr>
              <p:spPr>
                <a:xfrm>
                  <a:off x="5482590" y="3726180"/>
                  <a:ext cx="103316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B550E5-00A0-4528-A09A-FD49CB816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2590" y="3726180"/>
                  <a:ext cx="1033168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0658214-1BC9-4358-95C9-9685D8DC9CC0}"/>
                    </a:ext>
                  </a:extLst>
                </p:cNvPr>
                <p:cNvSpPr txBox="1"/>
                <p:nvPr/>
              </p:nvSpPr>
              <p:spPr>
                <a:xfrm>
                  <a:off x="5676424" y="4566017"/>
                  <a:ext cx="462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0658214-1BC9-4358-95C9-9685D8DC9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24" y="4566017"/>
                  <a:ext cx="4624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FD498C0-59D6-4420-B0F4-DC6E5ED329BB}"/>
                    </a:ext>
                  </a:extLst>
                </p:cNvPr>
                <p:cNvSpPr txBox="1"/>
                <p:nvPr/>
              </p:nvSpPr>
              <p:spPr>
                <a:xfrm>
                  <a:off x="6407675" y="4249326"/>
                  <a:ext cx="461473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FD498C0-59D6-4420-B0F4-DC6E5ED32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675" y="4249326"/>
                  <a:ext cx="461473" cy="391582"/>
                </a:xfrm>
                <a:prstGeom prst="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96E556-E3CB-49BF-9032-8A7A2E859DD3}"/>
              </a:ext>
            </a:extLst>
          </p:cNvPr>
          <p:cNvCxnSpPr/>
          <p:nvPr/>
        </p:nvCxnSpPr>
        <p:spPr>
          <a:xfrm flipH="1">
            <a:off x="6134538" y="2663190"/>
            <a:ext cx="2262702" cy="1554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E36B2F-0A71-47FE-B62B-9878C83089E3}"/>
                  </a:ext>
                </a:extLst>
              </p:cNvPr>
              <p:cNvSpPr txBox="1"/>
              <p:nvPr/>
            </p:nvSpPr>
            <p:spPr>
              <a:xfrm>
                <a:off x="4922761" y="4490294"/>
                <a:ext cx="2423553" cy="96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the situation in the picture shows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IL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E36B2F-0A71-47FE-B62B-9878C830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1" y="4490294"/>
                <a:ext cx="2423553" cy="965329"/>
              </a:xfrm>
              <a:prstGeom prst="rect">
                <a:avLst/>
              </a:prstGeom>
              <a:blipFill>
                <a:blip r:embed="rId10"/>
                <a:stretch>
                  <a:fillRect l="-2267" t="-3797" b="-75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234C45-5DA8-4717-BD20-3ED560A3B007}"/>
              </a:ext>
            </a:extLst>
          </p:cNvPr>
          <p:cNvSpPr txBox="1"/>
          <p:nvPr/>
        </p:nvSpPr>
        <p:spPr>
          <a:xfrm flipH="1">
            <a:off x="386286" y="428169"/>
            <a:ext cx="56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 Forces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C36B77-632B-48C7-BE4B-898FF6BFE891}"/>
                  </a:ext>
                </a:extLst>
              </p:cNvPr>
              <p:cNvSpPr/>
              <p:nvPr/>
            </p:nvSpPr>
            <p:spPr>
              <a:xfrm>
                <a:off x="426243" y="1525979"/>
                <a:ext cx="5731961" cy="4902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Forces equation in the longitudinal axis:</a:t>
                </a:r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US" dirty="0"/>
                  <a:t> is the driving force in the car.</a:t>
                </a:r>
              </a:p>
              <a:p>
                <a:pPr/>
                <a:endParaRPr lang="en-US" dirty="0"/>
              </a:p>
              <a:p>
                <a:pPr/>
                <a:r>
                  <a:rPr lang="en-US" u="sng" dirty="0"/>
                  <a:t>We will simplify the longitudinal model:</a:t>
                </a:r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𝑒𝑛𝑔𝑖𝑛𝑒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𝑒𝑒𝑙𝑠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C36B77-632B-48C7-BE4B-898FF6BFE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3" y="1525979"/>
                <a:ext cx="5731961" cy="4902752"/>
              </a:xfrm>
              <a:prstGeom prst="rect">
                <a:avLst/>
              </a:prstGeom>
              <a:blipFill>
                <a:blip r:embed="rId2"/>
                <a:stretch>
                  <a:fillRect l="-957" t="-6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A3EE68-1DD9-4C28-B463-401BB1DF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69" y="4073639"/>
            <a:ext cx="5337976" cy="1347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EB051A-C249-4485-A584-3E45A11F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36" y="924339"/>
            <a:ext cx="5600642" cy="2504661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6127C036-9AF4-449F-BCCB-76B97F16D0EF}"/>
              </a:ext>
            </a:extLst>
          </p:cNvPr>
          <p:cNvSpPr/>
          <p:nvPr/>
        </p:nvSpPr>
        <p:spPr>
          <a:xfrm rot="10800000">
            <a:off x="6158204" y="5421577"/>
            <a:ext cx="1483568" cy="1039873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5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234C45-5DA8-4717-BD20-3ED560A3B007}"/>
              </a:ext>
            </a:extLst>
          </p:cNvPr>
          <p:cNvSpPr txBox="1"/>
          <p:nvPr/>
        </p:nvSpPr>
        <p:spPr>
          <a:xfrm flipH="1">
            <a:off x="386286" y="428169"/>
            <a:ext cx="56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 Forces –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C36B77-632B-48C7-BE4B-898FF6BFE891}"/>
                  </a:ext>
                </a:extLst>
              </p:cNvPr>
              <p:cNvSpPr/>
              <p:nvPr/>
            </p:nvSpPr>
            <p:spPr>
              <a:xfrm>
                <a:off x="426243" y="1525979"/>
                <a:ext cx="573196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will use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sub>
                    </m:sSub>
                  </m:oMath>
                </a14:m>
                <a:r>
                  <a:rPr lang="en-US" dirty="0"/>
                  <a:t> for braking as well:</a:t>
                </a:r>
              </a:p>
              <a:p>
                <a:endParaRPr lang="en-US" dirty="0"/>
              </a:p>
              <a:p>
                <a:r>
                  <a:rPr lang="en-US" dirty="0"/>
                  <a:t>If Braking: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𝐵𝑟𝑎𝑘𝑒𝑠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C36B77-632B-48C7-BE4B-898FF6BFE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3" y="1525979"/>
                <a:ext cx="5731961" cy="1477328"/>
              </a:xfrm>
              <a:prstGeom prst="rect">
                <a:avLst/>
              </a:prstGeom>
              <a:blipFill>
                <a:blip r:embed="rId2"/>
                <a:stretch>
                  <a:fillRect l="-957" t="-20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39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231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alonspinner@gmail.com</dc:creator>
  <cp:lastModifiedBy>alonspinner@gmail.com</cp:lastModifiedBy>
  <cp:revision>21</cp:revision>
  <dcterms:created xsi:type="dcterms:W3CDTF">2020-02-14T13:02:58Z</dcterms:created>
  <dcterms:modified xsi:type="dcterms:W3CDTF">2020-02-14T15:04:06Z</dcterms:modified>
</cp:coreProperties>
</file>