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88" r:id="rId4"/>
    <p:sldId id="330" r:id="rId5"/>
    <p:sldId id="329" r:id="rId6"/>
    <p:sldId id="338" r:id="rId7"/>
    <p:sldId id="332" r:id="rId8"/>
    <p:sldId id="333" r:id="rId9"/>
    <p:sldId id="334" r:id="rId10"/>
    <p:sldId id="335" r:id="rId11"/>
    <p:sldId id="336" r:id="rId12"/>
    <p:sldId id="337" r:id="rId13"/>
    <p:sldId id="270" r:id="rId14"/>
    <p:sldId id="331" r:id="rId15"/>
    <p:sldId id="340" r:id="rId16"/>
    <p:sldId id="347" r:id="rId17"/>
    <p:sldId id="343" r:id="rId18"/>
    <p:sldId id="346" r:id="rId19"/>
    <p:sldId id="345" r:id="rId20"/>
    <p:sldId id="351" r:id="rId21"/>
    <p:sldId id="350" r:id="rId22"/>
    <p:sldId id="348" r:id="rId23"/>
    <p:sldId id="349" r:id="rId24"/>
    <p:sldId id="265" r:id="rId25"/>
    <p:sldId id="306" r:id="rId26"/>
    <p:sldId id="352" r:id="rId27"/>
    <p:sldId id="282" r:id="rId28"/>
    <p:sldId id="30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initials="O" lastIdx="2" clrIdx="0">
    <p:extLst>
      <p:ext uri="{19B8F6BF-5375-455C-9EA6-DF929625EA0E}">
        <p15:presenceInfo xmlns:p15="http://schemas.microsoft.com/office/powerpoint/2012/main" userId="O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3F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287A3-F799-4952-BDD3-843D6A174400}" v="112" dt="2022-03-14T23:54:04.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607" autoAdjust="0"/>
  </p:normalViewPr>
  <p:slideViewPr>
    <p:cSldViewPr snapToGrid="0">
      <p:cViewPr>
        <p:scale>
          <a:sx n="65" d="100"/>
          <a:sy n="65" d="100"/>
        </p:scale>
        <p:origin x="1315" y="38"/>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an Ben-Chorin" userId="78171e99-aa04-4d93-b476-e6a5ed1a9ed0" providerId="ADAL" clId="{DD5287A3-F799-4952-BDD3-843D6A174400}"/>
    <pc:docChg chg="undo redo custSel addSld delSld modSld sldOrd">
      <pc:chgData name="Matan Ben-Chorin" userId="78171e99-aa04-4d93-b476-e6a5ed1a9ed0" providerId="ADAL" clId="{DD5287A3-F799-4952-BDD3-843D6A174400}" dt="2022-03-15T08:09:25.218" v="2100"/>
      <pc:docMkLst>
        <pc:docMk/>
      </pc:docMkLst>
      <pc:sldChg chg="addSp delSp modSp mod">
        <pc:chgData name="Matan Ben-Chorin" userId="78171e99-aa04-4d93-b476-e6a5ed1a9ed0" providerId="ADAL" clId="{DD5287A3-F799-4952-BDD3-843D6A174400}" dt="2022-03-14T23:54:04.344" v="2096"/>
        <pc:sldMkLst>
          <pc:docMk/>
          <pc:sldMk cId="3209503173" sldId="256"/>
        </pc:sldMkLst>
        <pc:spChg chg="mod">
          <ac:chgData name="Matan Ben-Chorin" userId="78171e99-aa04-4d93-b476-e6a5ed1a9ed0" providerId="ADAL" clId="{DD5287A3-F799-4952-BDD3-843D6A174400}" dt="2022-03-14T22:21:12.138" v="1004" actId="20577"/>
          <ac:spMkLst>
            <pc:docMk/>
            <pc:sldMk cId="3209503173" sldId="256"/>
            <ac:spMk id="2" creationId="{52D10A70-511C-4211-A46B-A9C360B8BF70}"/>
          </ac:spMkLst>
        </pc:spChg>
        <pc:spChg chg="mod">
          <ac:chgData name="Matan Ben-Chorin" userId="78171e99-aa04-4d93-b476-e6a5ed1a9ed0" providerId="ADAL" clId="{DD5287A3-F799-4952-BDD3-843D6A174400}" dt="2022-03-14T22:21:18.081" v="1005" actId="1076"/>
          <ac:spMkLst>
            <pc:docMk/>
            <pc:sldMk cId="3209503173" sldId="256"/>
            <ac:spMk id="3" creationId="{84D5BCBE-0DB4-46F6-8F25-1F12B3381ABE}"/>
          </ac:spMkLst>
        </pc:spChg>
        <pc:spChg chg="add del mod">
          <ac:chgData name="Matan Ben-Chorin" userId="78171e99-aa04-4d93-b476-e6a5ed1a9ed0" providerId="ADAL" clId="{DD5287A3-F799-4952-BDD3-843D6A174400}" dt="2022-03-14T22:21:08.919" v="1001"/>
          <ac:spMkLst>
            <pc:docMk/>
            <pc:sldMk cId="3209503173" sldId="256"/>
            <ac:spMk id="9" creationId="{139B00CE-DBF7-4199-962A-34141CC49268}"/>
          </ac:spMkLst>
        </pc:spChg>
        <pc:picChg chg="mod">
          <ac:chgData name="Matan Ben-Chorin" userId="78171e99-aa04-4d93-b476-e6a5ed1a9ed0" providerId="ADAL" clId="{DD5287A3-F799-4952-BDD3-843D6A174400}" dt="2022-03-14T23:53:58.393" v="2094"/>
          <ac:picMkLst>
            <pc:docMk/>
            <pc:sldMk cId="3209503173" sldId="256"/>
            <ac:picMk id="4" creationId="{CE8CA073-5B98-460E-A4BA-433E09AC1226}"/>
          </ac:picMkLst>
        </pc:picChg>
        <pc:picChg chg="mod">
          <ac:chgData name="Matan Ben-Chorin" userId="78171e99-aa04-4d93-b476-e6a5ed1a9ed0" providerId="ADAL" clId="{DD5287A3-F799-4952-BDD3-843D6A174400}" dt="2022-03-14T23:54:04.344" v="2096"/>
          <ac:picMkLst>
            <pc:docMk/>
            <pc:sldMk cId="3209503173" sldId="256"/>
            <ac:picMk id="5" creationId="{704C81B3-9BEC-4585-85F5-0314EBF3B147}"/>
          </ac:picMkLst>
        </pc:picChg>
        <pc:picChg chg="mod">
          <ac:chgData name="Matan Ben-Chorin" userId="78171e99-aa04-4d93-b476-e6a5ed1a9ed0" providerId="ADAL" clId="{DD5287A3-F799-4952-BDD3-843D6A174400}" dt="2022-03-14T23:54:02.080" v="2095"/>
          <ac:picMkLst>
            <pc:docMk/>
            <pc:sldMk cId="3209503173" sldId="256"/>
            <ac:picMk id="1030" creationId="{9D68C75F-9C1C-4FC3-9C01-DD050C686F4B}"/>
          </ac:picMkLst>
        </pc:picChg>
      </pc:sldChg>
      <pc:sldChg chg="modSp mod modNotesTx">
        <pc:chgData name="Matan Ben-Chorin" userId="78171e99-aa04-4d93-b476-e6a5ed1a9ed0" providerId="ADAL" clId="{DD5287A3-F799-4952-BDD3-843D6A174400}" dt="2022-03-14T23:13:59.059" v="1622" actId="20577"/>
        <pc:sldMkLst>
          <pc:docMk/>
          <pc:sldMk cId="1278065165" sldId="258"/>
        </pc:sldMkLst>
        <pc:spChg chg="mod">
          <ac:chgData name="Matan Ben-Chorin" userId="78171e99-aa04-4d93-b476-e6a5ed1a9ed0" providerId="ADAL" clId="{DD5287A3-F799-4952-BDD3-843D6A174400}" dt="2022-03-14T23:13:58.631" v="1620" actId="1076"/>
          <ac:spMkLst>
            <pc:docMk/>
            <pc:sldMk cId="1278065165" sldId="258"/>
            <ac:spMk id="2" creationId="{2DA06E11-D7BF-444A-A4E9-A62E2C2CEB7E}"/>
          </ac:spMkLst>
        </pc:spChg>
        <pc:spChg chg="mod">
          <ac:chgData name="Matan Ben-Chorin" userId="78171e99-aa04-4d93-b476-e6a5ed1a9ed0" providerId="ADAL" clId="{DD5287A3-F799-4952-BDD3-843D6A174400}" dt="2022-03-14T23:13:59.059" v="1622" actId="20577"/>
          <ac:spMkLst>
            <pc:docMk/>
            <pc:sldMk cId="1278065165" sldId="258"/>
            <ac:spMk id="3" creationId="{BBD3EAFA-53FA-4C51-8A7F-A2682699EA2B}"/>
          </ac:spMkLst>
        </pc:spChg>
      </pc:sldChg>
      <pc:sldChg chg="del">
        <pc:chgData name="Matan Ben-Chorin" userId="78171e99-aa04-4d93-b476-e6a5ed1a9ed0" providerId="ADAL" clId="{DD5287A3-F799-4952-BDD3-843D6A174400}" dt="2022-03-14T22:53:23.739" v="1361" actId="47"/>
        <pc:sldMkLst>
          <pc:docMk/>
          <pc:sldMk cId="363873967" sldId="260"/>
        </pc:sldMkLst>
      </pc:sldChg>
      <pc:sldChg chg="modSp mod modNotesTx">
        <pc:chgData name="Matan Ben-Chorin" userId="78171e99-aa04-4d93-b476-e6a5ed1a9ed0" providerId="ADAL" clId="{DD5287A3-F799-4952-BDD3-843D6A174400}" dt="2022-03-14T23:00:11.919" v="1560" actId="14100"/>
        <pc:sldMkLst>
          <pc:docMk/>
          <pc:sldMk cId="3503797914" sldId="265"/>
        </pc:sldMkLst>
        <pc:spChg chg="mod">
          <ac:chgData name="Matan Ben-Chorin" userId="78171e99-aa04-4d93-b476-e6a5ed1a9ed0" providerId="ADAL" clId="{DD5287A3-F799-4952-BDD3-843D6A174400}" dt="2022-03-14T22:52:15.384" v="1360" actId="1076"/>
          <ac:spMkLst>
            <pc:docMk/>
            <pc:sldMk cId="3503797914" sldId="265"/>
            <ac:spMk id="2" creationId="{87189A70-F14C-477C-8118-800EBEBD6429}"/>
          </ac:spMkLst>
        </pc:spChg>
        <pc:spChg chg="mod">
          <ac:chgData name="Matan Ben-Chorin" userId="78171e99-aa04-4d93-b476-e6a5ed1a9ed0" providerId="ADAL" clId="{DD5287A3-F799-4952-BDD3-843D6A174400}" dt="2022-03-14T23:00:11.919" v="1560" actId="14100"/>
          <ac:spMkLst>
            <pc:docMk/>
            <pc:sldMk cId="3503797914" sldId="265"/>
            <ac:spMk id="5" creationId="{6A8B3CA4-4E39-4553-B807-EA701B158AB0}"/>
          </ac:spMkLst>
        </pc:spChg>
      </pc:sldChg>
      <pc:sldChg chg="addSp delSp modSp mod modNotesTx">
        <pc:chgData name="Matan Ben-Chorin" userId="78171e99-aa04-4d93-b476-e6a5ed1a9ed0" providerId="ADAL" clId="{DD5287A3-F799-4952-BDD3-843D6A174400}" dt="2022-03-14T22:18:20.479" v="959" actId="20577"/>
        <pc:sldMkLst>
          <pc:docMk/>
          <pc:sldMk cId="3210714874" sldId="270"/>
        </pc:sldMkLst>
        <pc:spChg chg="del mod">
          <ac:chgData name="Matan Ben-Chorin" userId="78171e99-aa04-4d93-b476-e6a5ed1a9ed0" providerId="ADAL" clId="{DD5287A3-F799-4952-BDD3-843D6A174400}" dt="2022-03-14T22:10:48.030" v="786" actId="478"/>
          <ac:spMkLst>
            <pc:docMk/>
            <pc:sldMk cId="3210714874" sldId="270"/>
            <ac:spMk id="2" creationId="{8A32BD41-D7BC-4C6A-B6D6-977180A4E99F}"/>
          </ac:spMkLst>
        </pc:spChg>
        <pc:spChg chg="mod">
          <ac:chgData name="Matan Ben-Chorin" userId="78171e99-aa04-4d93-b476-e6a5ed1a9ed0" providerId="ADAL" clId="{DD5287A3-F799-4952-BDD3-843D6A174400}" dt="2022-03-14T22:17:48.537" v="930" actId="1076"/>
          <ac:spMkLst>
            <pc:docMk/>
            <pc:sldMk cId="3210714874" sldId="270"/>
            <ac:spMk id="3" creationId="{4FDAC980-E58B-4A19-9315-79E7B7D014FC}"/>
          </ac:spMkLst>
        </pc:spChg>
        <pc:spChg chg="add del mod">
          <ac:chgData name="Matan Ben-Chorin" userId="78171e99-aa04-4d93-b476-e6a5ed1a9ed0" providerId="ADAL" clId="{DD5287A3-F799-4952-BDD3-843D6A174400}" dt="2022-03-14T22:10:53.814" v="787" actId="478"/>
          <ac:spMkLst>
            <pc:docMk/>
            <pc:sldMk cId="3210714874" sldId="270"/>
            <ac:spMk id="6" creationId="{211FDD28-41BF-417F-961A-A7ED9C01F8E4}"/>
          </ac:spMkLst>
        </pc:spChg>
        <pc:spChg chg="add mod">
          <ac:chgData name="Matan Ben-Chorin" userId="78171e99-aa04-4d93-b476-e6a5ed1a9ed0" providerId="ADAL" clId="{DD5287A3-F799-4952-BDD3-843D6A174400}" dt="2022-03-14T22:10:54.603" v="788"/>
          <ac:spMkLst>
            <pc:docMk/>
            <pc:sldMk cId="3210714874" sldId="270"/>
            <ac:spMk id="7" creationId="{BD460FE4-1165-47A2-882C-39FA8C48A8E5}"/>
          </ac:spMkLst>
        </pc:spChg>
        <pc:spChg chg="add mod">
          <ac:chgData name="Matan Ben-Chorin" userId="78171e99-aa04-4d93-b476-e6a5ed1a9ed0" providerId="ADAL" clId="{DD5287A3-F799-4952-BDD3-843D6A174400}" dt="2022-03-14T22:17:46.039" v="929" actId="1076"/>
          <ac:spMkLst>
            <pc:docMk/>
            <pc:sldMk cId="3210714874" sldId="270"/>
            <ac:spMk id="9" creationId="{E4E215CD-1503-4577-B94A-2470E265E079}"/>
          </ac:spMkLst>
        </pc:spChg>
        <pc:spChg chg="add mod">
          <ac:chgData name="Matan Ben-Chorin" userId="78171e99-aa04-4d93-b476-e6a5ed1a9ed0" providerId="ADAL" clId="{DD5287A3-F799-4952-BDD3-843D6A174400}" dt="2022-03-14T22:18:10.205" v="955" actId="1076"/>
          <ac:spMkLst>
            <pc:docMk/>
            <pc:sldMk cId="3210714874" sldId="270"/>
            <ac:spMk id="10" creationId="{13FD100F-D9A1-4F7B-881B-D5918ADE6522}"/>
          </ac:spMkLst>
        </pc:spChg>
        <pc:spChg chg="add mod">
          <ac:chgData name="Matan Ben-Chorin" userId="78171e99-aa04-4d93-b476-e6a5ed1a9ed0" providerId="ADAL" clId="{DD5287A3-F799-4952-BDD3-843D6A174400}" dt="2022-03-14T22:18:20.479" v="959" actId="20577"/>
          <ac:spMkLst>
            <pc:docMk/>
            <pc:sldMk cId="3210714874" sldId="270"/>
            <ac:spMk id="11" creationId="{663BD0AA-612E-4EFD-B31D-9F9F3DA04784}"/>
          </ac:spMkLst>
        </pc:spChg>
        <pc:graphicFrameChg chg="mod modGraphic">
          <ac:chgData name="Matan Ben-Chorin" userId="78171e99-aa04-4d93-b476-e6a5ed1a9ed0" providerId="ADAL" clId="{DD5287A3-F799-4952-BDD3-843D6A174400}" dt="2022-03-14T22:17:55.295" v="952" actId="1037"/>
          <ac:graphicFrameMkLst>
            <pc:docMk/>
            <pc:sldMk cId="3210714874" sldId="270"/>
            <ac:graphicFrameMk id="4" creationId="{F3DF2D21-659B-42F3-BFE6-2070CC520153}"/>
          </ac:graphicFrameMkLst>
        </pc:graphicFrameChg>
        <pc:graphicFrameChg chg="add mod">
          <ac:chgData name="Matan Ben-Chorin" userId="78171e99-aa04-4d93-b476-e6a5ed1a9ed0" providerId="ADAL" clId="{DD5287A3-F799-4952-BDD3-843D6A174400}" dt="2022-03-14T22:17:55.295" v="952" actId="1037"/>
          <ac:graphicFrameMkLst>
            <pc:docMk/>
            <pc:sldMk cId="3210714874" sldId="270"/>
            <ac:graphicFrameMk id="8" creationId="{7170A78C-6AEF-44FE-AE2F-5C0DD31EFDF2}"/>
          </ac:graphicFrameMkLst>
        </pc:graphicFrameChg>
      </pc:sldChg>
      <pc:sldChg chg="del">
        <pc:chgData name="Matan Ben-Chorin" userId="78171e99-aa04-4d93-b476-e6a5ed1a9ed0" providerId="ADAL" clId="{DD5287A3-F799-4952-BDD3-843D6A174400}" dt="2022-03-14T22:53:23.739" v="1361" actId="47"/>
        <pc:sldMkLst>
          <pc:docMk/>
          <pc:sldMk cId="1279631384" sldId="274"/>
        </pc:sldMkLst>
      </pc:sldChg>
      <pc:sldChg chg="del">
        <pc:chgData name="Matan Ben-Chorin" userId="78171e99-aa04-4d93-b476-e6a5ed1a9ed0" providerId="ADAL" clId="{DD5287A3-F799-4952-BDD3-843D6A174400}" dt="2022-03-14T22:53:23.739" v="1361" actId="47"/>
        <pc:sldMkLst>
          <pc:docMk/>
          <pc:sldMk cId="2523543484" sldId="279"/>
        </pc:sldMkLst>
      </pc:sldChg>
      <pc:sldChg chg="del">
        <pc:chgData name="Matan Ben-Chorin" userId="78171e99-aa04-4d93-b476-e6a5ed1a9ed0" providerId="ADAL" clId="{DD5287A3-F799-4952-BDD3-843D6A174400}" dt="2022-03-14T22:53:23.739" v="1361" actId="47"/>
        <pc:sldMkLst>
          <pc:docMk/>
          <pc:sldMk cId="3856458895" sldId="281"/>
        </pc:sldMkLst>
      </pc:sldChg>
      <pc:sldChg chg="del">
        <pc:chgData name="Matan Ben-Chorin" userId="78171e99-aa04-4d93-b476-e6a5ed1a9ed0" providerId="ADAL" clId="{DD5287A3-F799-4952-BDD3-843D6A174400}" dt="2022-03-14T22:53:23.739" v="1361" actId="47"/>
        <pc:sldMkLst>
          <pc:docMk/>
          <pc:sldMk cId="2728484633" sldId="283"/>
        </pc:sldMkLst>
      </pc:sldChg>
      <pc:sldChg chg="addSp delSp modSp del mod modNotesTx">
        <pc:chgData name="Matan Ben-Chorin" userId="78171e99-aa04-4d93-b476-e6a5ed1a9ed0" providerId="ADAL" clId="{DD5287A3-F799-4952-BDD3-843D6A174400}" dt="2022-03-14T21:29:45.299" v="343" actId="47"/>
        <pc:sldMkLst>
          <pc:docMk/>
          <pc:sldMk cId="2106607413" sldId="284"/>
        </pc:sldMkLst>
        <pc:spChg chg="mod">
          <ac:chgData name="Matan Ben-Chorin" userId="78171e99-aa04-4d93-b476-e6a5ed1a9ed0" providerId="ADAL" clId="{DD5287A3-F799-4952-BDD3-843D6A174400}" dt="2022-03-14T21:29:22.490" v="338"/>
          <ac:spMkLst>
            <pc:docMk/>
            <pc:sldMk cId="2106607413" sldId="284"/>
            <ac:spMk id="2" creationId="{5D8EEE8B-A7A3-4F5D-8605-387D75C277A8}"/>
          </ac:spMkLst>
        </pc:spChg>
        <pc:spChg chg="add mod">
          <ac:chgData name="Matan Ben-Chorin" userId="78171e99-aa04-4d93-b476-e6a5ed1a9ed0" providerId="ADAL" clId="{DD5287A3-F799-4952-BDD3-843D6A174400}" dt="2022-03-14T21:29:30.815" v="341" actId="478"/>
          <ac:spMkLst>
            <pc:docMk/>
            <pc:sldMk cId="2106607413" sldId="284"/>
            <ac:spMk id="4" creationId="{51791D9F-6B2D-4891-B9CB-115DD9561DE1}"/>
          </ac:spMkLst>
        </pc:spChg>
        <pc:spChg chg="del">
          <ac:chgData name="Matan Ben-Chorin" userId="78171e99-aa04-4d93-b476-e6a5ed1a9ed0" providerId="ADAL" clId="{DD5287A3-F799-4952-BDD3-843D6A174400}" dt="2022-03-14T21:29:30.815" v="341" actId="478"/>
          <ac:spMkLst>
            <pc:docMk/>
            <pc:sldMk cId="2106607413" sldId="284"/>
            <ac:spMk id="8" creationId="{380FCF01-2C6C-4785-8314-4C055AC12B77}"/>
          </ac:spMkLst>
        </pc:spChg>
        <pc:spChg chg="del">
          <ac:chgData name="Matan Ben-Chorin" userId="78171e99-aa04-4d93-b476-e6a5ed1a9ed0" providerId="ADAL" clId="{DD5287A3-F799-4952-BDD3-843D6A174400}" dt="2022-03-14T21:29:29.144" v="340" actId="478"/>
          <ac:spMkLst>
            <pc:docMk/>
            <pc:sldMk cId="2106607413" sldId="284"/>
            <ac:spMk id="11" creationId="{051ADF8A-EBC6-45E9-BAB7-A037AFECD0AF}"/>
          </ac:spMkLst>
        </pc:spChg>
        <pc:picChg chg="del">
          <ac:chgData name="Matan Ben-Chorin" userId="78171e99-aa04-4d93-b476-e6a5ed1a9ed0" providerId="ADAL" clId="{DD5287A3-F799-4952-BDD3-843D6A174400}" dt="2022-03-14T21:29:27.721" v="339" actId="478"/>
          <ac:picMkLst>
            <pc:docMk/>
            <pc:sldMk cId="2106607413" sldId="284"/>
            <ac:picMk id="10" creationId="{E62C3178-19D2-4B38-A55B-48CDE7514B4A}"/>
          </ac:picMkLst>
        </pc:picChg>
      </pc:sldChg>
      <pc:sldChg chg="del">
        <pc:chgData name="Matan Ben-Chorin" userId="78171e99-aa04-4d93-b476-e6a5ed1a9ed0" providerId="ADAL" clId="{DD5287A3-F799-4952-BDD3-843D6A174400}" dt="2022-03-14T22:53:23.739" v="1361" actId="47"/>
        <pc:sldMkLst>
          <pc:docMk/>
          <pc:sldMk cId="1558714496" sldId="285"/>
        </pc:sldMkLst>
      </pc:sldChg>
      <pc:sldChg chg="del">
        <pc:chgData name="Matan Ben-Chorin" userId="78171e99-aa04-4d93-b476-e6a5ed1a9ed0" providerId="ADAL" clId="{DD5287A3-F799-4952-BDD3-843D6A174400}" dt="2022-03-14T22:53:23.739" v="1361" actId="47"/>
        <pc:sldMkLst>
          <pc:docMk/>
          <pc:sldMk cId="3090693650" sldId="286"/>
        </pc:sldMkLst>
      </pc:sldChg>
      <pc:sldChg chg="del">
        <pc:chgData name="Matan Ben-Chorin" userId="78171e99-aa04-4d93-b476-e6a5ed1a9ed0" providerId="ADAL" clId="{DD5287A3-F799-4952-BDD3-843D6A174400}" dt="2022-03-14T22:53:23.739" v="1361" actId="47"/>
        <pc:sldMkLst>
          <pc:docMk/>
          <pc:sldMk cId="2783901478" sldId="287"/>
        </pc:sldMkLst>
      </pc:sldChg>
      <pc:sldChg chg="delSp modSp mod modNotesTx">
        <pc:chgData name="Matan Ben-Chorin" userId="78171e99-aa04-4d93-b476-e6a5ed1a9ed0" providerId="ADAL" clId="{DD5287A3-F799-4952-BDD3-843D6A174400}" dt="2022-03-14T21:24:18.844" v="247"/>
        <pc:sldMkLst>
          <pc:docMk/>
          <pc:sldMk cId="3120796684" sldId="288"/>
        </pc:sldMkLst>
        <pc:spChg chg="mod">
          <ac:chgData name="Matan Ben-Chorin" userId="78171e99-aa04-4d93-b476-e6a5ed1a9ed0" providerId="ADAL" clId="{DD5287A3-F799-4952-BDD3-843D6A174400}" dt="2022-03-14T21:23:58.833" v="245" actId="20577"/>
          <ac:spMkLst>
            <pc:docMk/>
            <pc:sldMk cId="3120796684" sldId="288"/>
            <ac:spMk id="2" creationId="{5D8EEE8B-A7A3-4F5D-8605-387D75C277A8}"/>
          </ac:spMkLst>
        </pc:spChg>
        <pc:spChg chg="mod">
          <ac:chgData name="Matan Ben-Chorin" userId="78171e99-aa04-4d93-b476-e6a5ed1a9ed0" providerId="ADAL" clId="{DD5287A3-F799-4952-BDD3-843D6A174400}" dt="2022-03-14T21:24:18.844" v="247"/>
          <ac:spMkLst>
            <pc:docMk/>
            <pc:sldMk cId="3120796684" sldId="288"/>
            <ac:spMk id="8" creationId="{380FCF01-2C6C-4785-8314-4C055AC12B77}"/>
          </ac:spMkLst>
        </pc:spChg>
        <pc:spChg chg="del">
          <ac:chgData name="Matan Ben-Chorin" userId="78171e99-aa04-4d93-b476-e6a5ed1a9ed0" providerId="ADAL" clId="{DD5287A3-F799-4952-BDD3-843D6A174400}" dt="2022-03-14T21:15:16.510" v="54" actId="478"/>
          <ac:spMkLst>
            <pc:docMk/>
            <pc:sldMk cId="3120796684" sldId="288"/>
            <ac:spMk id="9" creationId="{A5911B71-C7FE-475C-ADE4-AD3C2244CB50}"/>
          </ac:spMkLst>
        </pc:spChg>
        <pc:picChg chg="del">
          <ac:chgData name="Matan Ben-Chorin" userId="78171e99-aa04-4d93-b476-e6a5ed1a9ed0" providerId="ADAL" clId="{DD5287A3-F799-4952-BDD3-843D6A174400}" dt="2022-03-14T21:15:14.056" v="53" actId="478"/>
          <ac:picMkLst>
            <pc:docMk/>
            <pc:sldMk cId="3120796684" sldId="288"/>
            <ac:picMk id="6" creationId="{BE815623-D6A9-454F-88F2-9A7970E27987}"/>
          </ac:picMkLst>
        </pc:picChg>
      </pc:sldChg>
      <pc:sldChg chg="del">
        <pc:chgData name="Matan Ben-Chorin" userId="78171e99-aa04-4d93-b476-e6a5ed1a9ed0" providerId="ADAL" clId="{DD5287A3-F799-4952-BDD3-843D6A174400}" dt="2022-03-14T22:53:23.739" v="1361" actId="47"/>
        <pc:sldMkLst>
          <pc:docMk/>
          <pc:sldMk cId="677955986" sldId="289"/>
        </pc:sldMkLst>
      </pc:sldChg>
      <pc:sldChg chg="del">
        <pc:chgData name="Matan Ben-Chorin" userId="78171e99-aa04-4d93-b476-e6a5ed1a9ed0" providerId="ADAL" clId="{DD5287A3-F799-4952-BDD3-843D6A174400}" dt="2022-03-14T22:53:23.739" v="1361" actId="47"/>
        <pc:sldMkLst>
          <pc:docMk/>
          <pc:sldMk cId="392728045" sldId="290"/>
        </pc:sldMkLst>
      </pc:sldChg>
      <pc:sldChg chg="del">
        <pc:chgData name="Matan Ben-Chorin" userId="78171e99-aa04-4d93-b476-e6a5ed1a9ed0" providerId="ADAL" clId="{DD5287A3-F799-4952-BDD3-843D6A174400}" dt="2022-03-14T22:53:23.739" v="1361" actId="47"/>
        <pc:sldMkLst>
          <pc:docMk/>
          <pc:sldMk cId="2263177985" sldId="291"/>
        </pc:sldMkLst>
      </pc:sldChg>
      <pc:sldChg chg="del">
        <pc:chgData name="Matan Ben-Chorin" userId="78171e99-aa04-4d93-b476-e6a5ed1a9ed0" providerId="ADAL" clId="{DD5287A3-F799-4952-BDD3-843D6A174400}" dt="2022-03-14T22:53:23.739" v="1361" actId="47"/>
        <pc:sldMkLst>
          <pc:docMk/>
          <pc:sldMk cId="3477057259" sldId="298"/>
        </pc:sldMkLst>
      </pc:sldChg>
      <pc:sldChg chg="modSp mod">
        <pc:chgData name="Matan Ben-Chorin" userId="78171e99-aa04-4d93-b476-e6a5ed1a9ed0" providerId="ADAL" clId="{DD5287A3-F799-4952-BDD3-843D6A174400}" dt="2022-03-14T23:52:27.241" v="2093" actId="6549"/>
        <pc:sldMkLst>
          <pc:docMk/>
          <pc:sldMk cId="357147333" sldId="306"/>
        </pc:sldMkLst>
        <pc:spChg chg="mod">
          <ac:chgData name="Matan Ben-Chorin" userId="78171e99-aa04-4d93-b476-e6a5ed1a9ed0" providerId="ADAL" clId="{DD5287A3-F799-4952-BDD3-843D6A174400}" dt="2022-03-14T23:52:27.241" v="2093" actId="6549"/>
          <ac:spMkLst>
            <pc:docMk/>
            <pc:sldMk cId="357147333" sldId="306"/>
            <ac:spMk id="5" creationId="{6A8B3CA4-4E39-4553-B807-EA701B158AB0}"/>
          </ac:spMkLst>
        </pc:spChg>
      </pc:sldChg>
      <pc:sldChg chg="addSp delSp modSp mod">
        <pc:chgData name="Matan Ben-Chorin" userId="78171e99-aa04-4d93-b476-e6a5ed1a9ed0" providerId="ADAL" clId="{DD5287A3-F799-4952-BDD3-843D6A174400}" dt="2022-03-14T23:14:31.178" v="1633" actId="478"/>
        <pc:sldMkLst>
          <pc:docMk/>
          <pc:sldMk cId="3708108423" sldId="308"/>
        </pc:sldMkLst>
        <pc:spChg chg="add del mod">
          <ac:chgData name="Matan Ben-Chorin" userId="78171e99-aa04-4d93-b476-e6a5ed1a9ed0" providerId="ADAL" clId="{DD5287A3-F799-4952-BDD3-843D6A174400}" dt="2022-03-14T23:14:31.178" v="1633" actId="478"/>
          <ac:spMkLst>
            <pc:docMk/>
            <pc:sldMk cId="3708108423" sldId="308"/>
            <ac:spMk id="6" creationId="{0C9B218B-7DAE-4B76-B9C1-7FF8E173EB82}"/>
          </ac:spMkLst>
        </pc:spChg>
        <pc:spChg chg="add del">
          <ac:chgData name="Matan Ben-Chorin" userId="78171e99-aa04-4d93-b476-e6a5ed1a9ed0" providerId="ADAL" clId="{DD5287A3-F799-4952-BDD3-843D6A174400}" dt="2022-03-14T23:08:06.679" v="1567" actId="22"/>
          <ac:spMkLst>
            <pc:docMk/>
            <pc:sldMk cId="3708108423" sldId="308"/>
            <ac:spMk id="7" creationId="{C450029A-5DFB-4B10-A977-323FFC9BB22B}"/>
          </ac:spMkLst>
        </pc:spChg>
        <pc:picChg chg="mod">
          <ac:chgData name="Matan Ben-Chorin" userId="78171e99-aa04-4d93-b476-e6a5ed1a9ed0" providerId="ADAL" clId="{DD5287A3-F799-4952-BDD3-843D6A174400}" dt="2022-03-14T23:02:14.724" v="1562" actId="1076"/>
          <ac:picMkLst>
            <pc:docMk/>
            <pc:sldMk cId="3708108423" sldId="308"/>
            <ac:picMk id="1028" creationId="{CF601237-AC30-4D2F-A739-89C7204163F0}"/>
          </ac:picMkLst>
        </pc:picChg>
      </pc:sldChg>
      <pc:sldChg chg="del">
        <pc:chgData name="Matan Ben-Chorin" userId="78171e99-aa04-4d93-b476-e6a5ed1a9ed0" providerId="ADAL" clId="{DD5287A3-F799-4952-BDD3-843D6A174400}" dt="2022-03-14T22:53:23.739" v="1361" actId="47"/>
        <pc:sldMkLst>
          <pc:docMk/>
          <pc:sldMk cId="1572865274" sldId="312"/>
        </pc:sldMkLst>
      </pc:sldChg>
      <pc:sldChg chg="del">
        <pc:chgData name="Matan Ben-Chorin" userId="78171e99-aa04-4d93-b476-e6a5ed1a9ed0" providerId="ADAL" clId="{DD5287A3-F799-4952-BDD3-843D6A174400}" dt="2022-03-14T22:53:23.739" v="1361" actId="47"/>
        <pc:sldMkLst>
          <pc:docMk/>
          <pc:sldMk cId="337720976" sldId="315"/>
        </pc:sldMkLst>
      </pc:sldChg>
      <pc:sldChg chg="del">
        <pc:chgData name="Matan Ben-Chorin" userId="78171e99-aa04-4d93-b476-e6a5ed1a9ed0" providerId="ADAL" clId="{DD5287A3-F799-4952-BDD3-843D6A174400}" dt="2022-03-14T22:53:23.739" v="1361" actId="47"/>
        <pc:sldMkLst>
          <pc:docMk/>
          <pc:sldMk cId="99991049" sldId="316"/>
        </pc:sldMkLst>
      </pc:sldChg>
      <pc:sldChg chg="del">
        <pc:chgData name="Matan Ben-Chorin" userId="78171e99-aa04-4d93-b476-e6a5ed1a9ed0" providerId="ADAL" clId="{DD5287A3-F799-4952-BDD3-843D6A174400}" dt="2022-03-14T22:53:23.739" v="1361" actId="47"/>
        <pc:sldMkLst>
          <pc:docMk/>
          <pc:sldMk cId="1567288038" sldId="317"/>
        </pc:sldMkLst>
      </pc:sldChg>
      <pc:sldChg chg="del">
        <pc:chgData name="Matan Ben-Chorin" userId="78171e99-aa04-4d93-b476-e6a5ed1a9ed0" providerId="ADAL" clId="{DD5287A3-F799-4952-BDD3-843D6A174400}" dt="2022-03-14T22:53:23.739" v="1361" actId="47"/>
        <pc:sldMkLst>
          <pc:docMk/>
          <pc:sldMk cId="1166344669" sldId="318"/>
        </pc:sldMkLst>
      </pc:sldChg>
      <pc:sldChg chg="del">
        <pc:chgData name="Matan Ben-Chorin" userId="78171e99-aa04-4d93-b476-e6a5ed1a9ed0" providerId="ADAL" clId="{DD5287A3-F799-4952-BDD3-843D6A174400}" dt="2022-03-14T22:53:23.739" v="1361" actId="47"/>
        <pc:sldMkLst>
          <pc:docMk/>
          <pc:sldMk cId="222255727" sldId="319"/>
        </pc:sldMkLst>
      </pc:sldChg>
      <pc:sldChg chg="del">
        <pc:chgData name="Matan Ben-Chorin" userId="78171e99-aa04-4d93-b476-e6a5ed1a9ed0" providerId="ADAL" clId="{DD5287A3-F799-4952-BDD3-843D6A174400}" dt="2022-03-14T22:53:23.739" v="1361" actId="47"/>
        <pc:sldMkLst>
          <pc:docMk/>
          <pc:sldMk cId="417638705" sldId="320"/>
        </pc:sldMkLst>
      </pc:sldChg>
      <pc:sldChg chg="del">
        <pc:chgData name="Matan Ben-Chorin" userId="78171e99-aa04-4d93-b476-e6a5ed1a9ed0" providerId="ADAL" clId="{DD5287A3-F799-4952-BDD3-843D6A174400}" dt="2022-03-14T22:53:23.739" v="1361" actId="47"/>
        <pc:sldMkLst>
          <pc:docMk/>
          <pc:sldMk cId="817220700" sldId="321"/>
        </pc:sldMkLst>
      </pc:sldChg>
      <pc:sldChg chg="del">
        <pc:chgData name="Matan Ben-Chorin" userId="78171e99-aa04-4d93-b476-e6a5ed1a9ed0" providerId="ADAL" clId="{DD5287A3-F799-4952-BDD3-843D6A174400}" dt="2022-03-14T22:53:23.739" v="1361" actId="47"/>
        <pc:sldMkLst>
          <pc:docMk/>
          <pc:sldMk cId="3586442917" sldId="322"/>
        </pc:sldMkLst>
      </pc:sldChg>
      <pc:sldChg chg="del">
        <pc:chgData name="Matan Ben-Chorin" userId="78171e99-aa04-4d93-b476-e6a5ed1a9ed0" providerId="ADAL" clId="{DD5287A3-F799-4952-BDD3-843D6A174400}" dt="2022-03-14T22:53:23.739" v="1361" actId="47"/>
        <pc:sldMkLst>
          <pc:docMk/>
          <pc:sldMk cId="1216671752" sldId="323"/>
        </pc:sldMkLst>
      </pc:sldChg>
      <pc:sldChg chg="del">
        <pc:chgData name="Matan Ben-Chorin" userId="78171e99-aa04-4d93-b476-e6a5ed1a9ed0" providerId="ADAL" clId="{DD5287A3-F799-4952-BDD3-843D6A174400}" dt="2022-03-14T22:53:23.739" v="1361" actId="47"/>
        <pc:sldMkLst>
          <pc:docMk/>
          <pc:sldMk cId="2940247428" sldId="324"/>
        </pc:sldMkLst>
      </pc:sldChg>
      <pc:sldChg chg="del">
        <pc:chgData name="Matan Ben-Chorin" userId="78171e99-aa04-4d93-b476-e6a5ed1a9ed0" providerId="ADAL" clId="{DD5287A3-F799-4952-BDD3-843D6A174400}" dt="2022-03-14T22:53:23.739" v="1361" actId="47"/>
        <pc:sldMkLst>
          <pc:docMk/>
          <pc:sldMk cId="10005671" sldId="325"/>
        </pc:sldMkLst>
      </pc:sldChg>
      <pc:sldChg chg="del">
        <pc:chgData name="Matan Ben-Chorin" userId="78171e99-aa04-4d93-b476-e6a5ed1a9ed0" providerId="ADAL" clId="{DD5287A3-F799-4952-BDD3-843D6A174400}" dt="2022-03-14T22:53:23.739" v="1361" actId="47"/>
        <pc:sldMkLst>
          <pc:docMk/>
          <pc:sldMk cId="4137144713" sldId="327"/>
        </pc:sldMkLst>
      </pc:sldChg>
      <pc:sldChg chg="del">
        <pc:chgData name="Matan Ben-Chorin" userId="78171e99-aa04-4d93-b476-e6a5ed1a9ed0" providerId="ADAL" clId="{DD5287A3-F799-4952-BDD3-843D6A174400}" dt="2022-03-14T22:53:23.739" v="1361" actId="47"/>
        <pc:sldMkLst>
          <pc:docMk/>
          <pc:sldMk cId="2220029861" sldId="328"/>
        </pc:sldMkLst>
      </pc:sldChg>
      <pc:sldChg chg="addSp delSp modSp new mod">
        <pc:chgData name="Matan Ben-Chorin" userId="78171e99-aa04-4d93-b476-e6a5ed1a9ed0" providerId="ADAL" clId="{DD5287A3-F799-4952-BDD3-843D6A174400}" dt="2022-03-14T21:28:49.610" v="336" actId="20577"/>
        <pc:sldMkLst>
          <pc:docMk/>
          <pc:sldMk cId="204929761" sldId="329"/>
        </pc:sldMkLst>
        <pc:spChg chg="mod">
          <ac:chgData name="Matan Ben-Chorin" userId="78171e99-aa04-4d93-b476-e6a5ed1a9ed0" providerId="ADAL" clId="{DD5287A3-F799-4952-BDD3-843D6A174400}" dt="2022-03-14T21:25:24.690" v="268" actId="255"/>
          <ac:spMkLst>
            <pc:docMk/>
            <pc:sldMk cId="204929761" sldId="329"/>
            <ac:spMk id="2" creationId="{5AF65BF0-4731-48AD-991F-EF4576B0C65F}"/>
          </ac:spMkLst>
        </pc:spChg>
        <pc:spChg chg="mod">
          <ac:chgData name="Matan Ben-Chorin" userId="78171e99-aa04-4d93-b476-e6a5ed1a9ed0" providerId="ADAL" clId="{DD5287A3-F799-4952-BDD3-843D6A174400}" dt="2022-03-14T21:28:49.610" v="336" actId="20577"/>
          <ac:spMkLst>
            <pc:docMk/>
            <pc:sldMk cId="204929761" sldId="329"/>
            <ac:spMk id="3" creationId="{E8EBFDBB-7724-40B1-9B49-4DD0323A3F1A}"/>
          </ac:spMkLst>
        </pc:spChg>
        <pc:spChg chg="add mod">
          <ac:chgData name="Matan Ben-Chorin" userId="78171e99-aa04-4d93-b476-e6a5ed1a9ed0" providerId="ADAL" clId="{DD5287A3-F799-4952-BDD3-843D6A174400}" dt="2022-03-14T21:25:36.742" v="271" actId="20577"/>
          <ac:spMkLst>
            <pc:docMk/>
            <pc:sldMk cId="204929761" sldId="329"/>
            <ac:spMk id="4" creationId="{C0ECC607-DD14-4B80-8AD6-94DA55DCB868}"/>
          </ac:spMkLst>
        </pc:spChg>
        <pc:spChg chg="add del mod">
          <ac:chgData name="Matan Ben-Chorin" userId="78171e99-aa04-4d93-b476-e6a5ed1a9ed0" providerId="ADAL" clId="{DD5287A3-F799-4952-BDD3-843D6A174400}" dt="2022-03-14T21:25:27.833" v="269" actId="478"/>
          <ac:spMkLst>
            <pc:docMk/>
            <pc:sldMk cId="204929761" sldId="329"/>
            <ac:spMk id="6" creationId="{3FC07648-E711-46B5-9361-4AB5D3EE8884}"/>
          </ac:spMkLst>
        </pc:spChg>
      </pc:sldChg>
      <pc:sldChg chg="modSp add mod">
        <pc:chgData name="Matan Ben-Chorin" userId="78171e99-aa04-4d93-b476-e6a5ed1a9ed0" providerId="ADAL" clId="{DD5287A3-F799-4952-BDD3-843D6A174400}" dt="2022-03-14T21:24:33.602" v="250" actId="20577"/>
        <pc:sldMkLst>
          <pc:docMk/>
          <pc:sldMk cId="2406974288" sldId="330"/>
        </pc:sldMkLst>
        <pc:spChg chg="mod">
          <ac:chgData name="Matan Ben-Chorin" userId="78171e99-aa04-4d93-b476-e6a5ed1a9ed0" providerId="ADAL" clId="{DD5287A3-F799-4952-BDD3-843D6A174400}" dt="2022-03-14T21:24:28.106" v="248" actId="20577"/>
          <ac:spMkLst>
            <pc:docMk/>
            <pc:sldMk cId="2406974288" sldId="330"/>
            <ac:spMk id="2" creationId="{5D8EEE8B-A7A3-4F5D-8605-387D75C277A8}"/>
          </ac:spMkLst>
        </pc:spChg>
        <pc:spChg chg="mod">
          <ac:chgData name="Matan Ben-Chorin" userId="78171e99-aa04-4d93-b476-e6a5ed1a9ed0" providerId="ADAL" clId="{DD5287A3-F799-4952-BDD3-843D6A174400}" dt="2022-03-14T21:24:33.602" v="250" actId="20577"/>
          <ac:spMkLst>
            <pc:docMk/>
            <pc:sldMk cId="2406974288" sldId="330"/>
            <ac:spMk id="8" creationId="{380FCF01-2C6C-4785-8314-4C055AC12B77}"/>
          </ac:spMkLst>
        </pc:spChg>
      </pc:sldChg>
      <pc:sldChg chg="addSp delSp modSp add mod ord">
        <pc:chgData name="Matan Ben-Chorin" userId="78171e99-aa04-4d93-b476-e6a5ed1a9ed0" providerId="ADAL" clId="{DD5287A3-F799-4952-BDD3-843D6A174400}" dt="2022-03-14T22:50:38.533" v="1344" actId="20577"/>
        <pc:sldMkLst>
          <pc:docMk/>
          <pc:sldMk cId="2017518568" sldId="331"/>
        </pc:sldMkLst>
        <pc:spChg chg="del">
          <ac:chgData name="Matan Ben-Chorin" userId="78171e99-aa04-4d93-b476-e6a5ed1a9ed0" providerId="ADAL" clId="{DD5287A3-F799-4952-BDD3-843D6A174400}" dt="2022-03-14T22:26:45.121" v="1071" actId="478"/>
          <ac:spMkLst>
            <pc:docMk/>
            <pc:sldMk cId="2017518568" sldId="331"/>
            <ac:spMk id="3" creationId="{E8EBFDBB-7724-40B1-9B49-4DD0323A3F1A}"/>
          </ac:spMkLst>
        </pc:spChg>
        <pc:spChg chg="mod">
          <ac:chgData name="Matan Ben-Chorin" userId="78171e99-aa04-4d93-b476-e6a5ed1a9ed0" providerId="ADAL" clId="{DD5287A3-F799-4952-BDD3-843D6A174400}" dt="2022-03-14T22:50:38.533" v="1344" actId="20577"/>
          <ac:spMkLst>
            <pc:docMk/>
            <pc:sldMk cId="2017518568" sldId="331"/>
            <ac:spMk id="4" creationId="{C0ECC607-DD14-4B80-8AD6-94DA55DCB868}"/>
          </ac:spMkLst>
        </pc:spChg>
        <pc:spChg chg="add del mod">
          <ac:chgData name="Matan Ben-Chorin" userId="78171e99-aa04-4d93-b476-e6a5ed1a9ed0" providerId="ADAL" clId="{DD5287A3-F799-4952-BDD3-843D6A174400}" dt="2022-03-14T22:26:47.141" v="1072" actId="478"/>
          <ac:spMkLst>
            <pc:docMk/>
            <pc:sldMk cId="2017518568" sldId="331"/>
            <ac:spMk id="6" creationId="{327FD2ED-104E-4159-879F-10AD748C63FD}"/>
          </ac:spMkLst>
        </pc:spChg>
      </pc:sldChg>
      <pc:sldChg chg="modSp add del mod ord">
        <pc:chgData name="Matan Ben-Chorin" userId="78171e99-aa04-4d93-b476-e6a5ed1a9ed0" providerId="ADAL" clId="{DD5287A3-F799-4952-BDD3-843D6A174400}" dt="2022-03-14T22:25:57.784" v="1058" actId="2696"/>
        <pc:sldMkLst>
          <pc:docMk/>
          <pc:sldMk cId="4044461498" sldId="331"/>
        </pc:sldMkLst>
        <pc:spChg chg="mod">
          <ac:chgData name="Matan Ben-Chorin" userId="78171e99-aa04-4d93-b476-e6a5ed1a9ed0" providerId="ADAL" clId="{DD5287A3-F799-4952-BDD3-843D6A174400}" dt="2022-03-14T22:25:33.692" v="1053" actId="27636"/>
          <ac:spMkLst>
            <pc:docMk/>
            <pc:sldMk cId="4044461498" sldId="331"/>
            <ac:spMk id="2" creationId="{5AF65BF0-4731-48AD-991F-EF4576B0C65F}"/>
          </ac:spMkLst>
        </pc:spChg>
        <pc:spChg chg="mod">
          <ac:chgData name="Matan Ben-Chorin" userId="78171e99-aa04-4d93-b476-e6a5ed1a9ed0" providerId="ADAL" clId="{DD5287A3-F799-4952-BDD3-843D6A174400}" dt="2022-03-14T22:25:43.133" v="1054" actId="6549"/>
          <ac:spMkLst>
            <pc:docMk/>
            <pc:sldMk cId="4044461498" sldId="331"/>
            <ac:spMk id="3" creationId="{E8EBFDBB-7724-40B1-9B49-4DD0323A3F1A}"/>
          </ac:spMkLst>
        </pc:spChg>
        <pc:spChg chg="mod">
          <ac:chgData name="Matan Ben-Chorin" userId="78171e99-aa04-4d93-b476-e6a5ed1a9ed0" providerId="ADAL" clId="{DD5287A3-F799-4952-BDD3-843D6A174400}" dt="2022-03-14T22:25:44.469" v="1055" actId="6549"/>
          <ac:spMkLst>
            <pc:docMk/>
            <pc:sldMk cId="4044461498" sldId="331"/>
            <ac:spMk id="4" creationId="{C0ECC607-DD14-4B80-8AD6-94DA55DCB868}"/>
          </ac:spMkLst>
        </pc:spChg>
      </pc:sldChg>
      <pc:sldChg chg="addSp delSp modSp add mod">
        <pc:chgData name="Matan Ben-Chorin" userId="78171e99-aa04-4d93-b476-e6a5ed1a9ed0" providerId="ADAL" clId="{DD5287A3-F799-4952-BDD3-843D6A174400}" dt="2022-03-14T22:23:06.526" v="1028" actId="5793"/>
        <pc:sldMkLst>
          <pc:docMk/>
          <pc:sldMk cId="1808191184" sldId="332"/>
        </pc:sldMkLst>
        <pc:spChg chg="del">
          <ac:chgData name="Matan Ben-Chorin" userId="78171e99-aa04-4d93-b476-e6a5ed1a9ed0" providerId="ADAL" clId="{DD5287A3-F799-4952-BDD3-843D6A174400}" dt="2022-03-14T21:32:55.427" v="399" actId="478"/>
          <ac:spMkLst>
            <pc:docMk/>
            <pc:sldMk cId="1808191184" sldId="332"/>
            <ac:spMk id="3" creationId="{E8EBFDBB-7724-40B1-9B49-4DD0323A3F1A}"/>
          </ac:spMkLst>
        </pc:spChg>
        <pc:spChg chg="mod">
          <ac:chgData name="Matan Ben-Chorin" userId="78171e99-aa04-4d93-b476-e6a5ed1a9ed0" providerId="ADAL" clId="{DD5287A3-F799-4952-BDD3-843D6A174400}" dt="2022-03-14T22:23:06.526" v="1028" actId="5793"/>
          <ac:spMkLst>
            <pc:docMk/>
            <pc:sldMk cId="1808191184" sldId="332"/>
            <ac:spMk id="4" creationId="{C0ECC607-DD14-4B80-8AD6-94DA55DCB868}"/>
          </ac:spMkLst>
        </pc:spChg>
        <pc:spChg chg="add del mod">
          <ac:chgData name="Matan Ben-Chorin" userId="78171e99-aa04-4d93-b476-e6a5ed1a9ed0" providerId="ADAL" clId="{DD5287A3-F799-4952-BDD3-843D6A174400}" dt="2022-03-14T21:32:58.113" v="400" actId="478"/>
          <ac:spMkLst>
            <pc:docMk/>
            <pc:sldMk cId="1808191184" sldId="332"/>
            <ac:spMk id="6" creationId="{07C20B1F-4366-49BF-A260-86516A700CB1}"/>
          </ac:spMkLst>
        </pc:spChg>
      </pc:sldChg>
      <pc:sldChg chg="add del">
        <pc:chgData name="Matan Ben-Chorin" userId="78171e99-aa04-4d93-b476-e6a5ed1a9ed0" providerId="ADAL" clId="{DD5287A3-F799-4952-BDD3-843D6A174400}" dt="2022-03-14T21:31:39.310" v="368" actId="2890"/>
        <pc:sldMkLst>
          <pc:docMk/>
          <pc:sldMk cId="2450909046" sldId="332"/>
        </pc:sldMkLst>
      </pc:sldChg>
      <pc:sldChg chg="modSp add mod">
        <pc:chgData name="Matan Ben-Chorin" userId="78171e99-aa04-4d93-b476-e6a5ed1a9ed0" providerId="ADAL" clId="{DD5287A3-F799-4952-BDD3-843D6A174400}" dt="2022-03-14T22:23:17.638" v="1032" actId="20577"/>
        <pc:sldMkLst>
          <pc:docMk/>
          <pc:sldMk cId="4148277621" sldId="333"/>
        </pc:sldMkLst>
        <pc:spChg chg="mod">
          <ac:chgData name="Matan Ben-Chorin" userId="78171e99-aa04-4d93-b476-e6a5ed1a9ed0" providerId="ADAL" clId="{DD5287A3-F799-4952-BDD3-843D6A174400}" dt="2022-03-14T22:23:17.638" v="1032" actId="20577"/>
          <ac:spMkLst>
            <pc:docMk/>
            <pc:sldMk cId="4148277621" sldId="333"/>
            <ac:spMk id="4" creationId="{C0ECC607-DD14-4B80-8AD6-94DA55DCB868}"/>
          </ac:spMkLst>
        </pc:spChg>
      </pc:sldChg>
      <pc:sldChg chg="addSp delSp modSp add mod">
        <pc:chgData name="Matan Ben-Chorin" userId="78171e99-aa04-4d93-b476-e6a5ed1a9ed0" providerId="ADAL" clId="{DD5287A3-F799-4952-BDD3-843D6A174400}" dt="2022-03-14T22:23:46.054" v="1040" actId="5793"/>
        <pc:sldMkLst>
          <pc:docMk/>
          <pc:sldMk cId="1085546348" sldId="334"/>
        </pc:sldMkLst>
        <pc:spChg chg="mod">
          <ac:chgData name="Matan Ben-Chorin" userId="78171e99-aa04-4d93-b476-e6a5ed1a9ed0" providerId="ADAL" clId="{DD5287A3-F799-4952-BDD3-843D6A174400}" dt="2022-03-14T22:23:46.054" v="1040" actId="5793"/>
          <ac:spMkLst>
            <pc:docMk/>
            <pc:sldMk cId="1085546348" sldId="334"/>
            <ac:spMk id="4" creationId="{C0ECC607-DD14-4B80-8AD6-94DA55DCB868}"/>
          </ac:spMkLst>
        </pc:spChg>
        <pc:picChg chg="add mod modCrop">
          <ac:chgData name="Matan Ben-Chorin" userId="78171e99-aa04-4d93-b476-e6a5ed1a9ed0" providerId="ADAL" clId="{DD5287A3-F799-4952-BDD3-843D6A174400}" dt="2022-03-14T21:54:41.465" v="635" actId="1076"/>
          <ac:picMkLst>
            <pc:docMk/>
            <pc:sldMk cId="1085546348" sldId="334"/>
            <ac:picMk id="5" creationId="{8F823C03-3983-4F89-AFB8-649032314A61}"/>
          </ac:picMkLst>
        </pc:picChg>
        <pc:picChg chg="add del mod modCrop">
          <ac:chgData name="Matan Ben-Chorin" userId="78171e99-aa04-4d93-b476-e6a5ed1a9ed0" providerId="ADAL" clId="{DD5287A3-F799-4952-BDD3-843D6A174400}" dt="2022-03-14T21:55:11.454" v="644" actId="478"/>
          <ac:picMkLst>
            <pc:docMk/>
            <pc:sldMk cId="1085546348" sldId="334"/>
            <ac:picMk id="7" creationId="{8A94F3C5-3926-49DB-BBD9-B49CC608D557}"/>
          </ac:picMkLst>
        </pc:picChg>
        <pc:picChg chg="add mod">
          <ac:chgData name="Matan Ben-Chorin" userId="78171e99-aa04-4d93-b476-e6a5ed1a9ed0" providerId="ADAL" clId="{DD5287A3-F799-4952-BDD3-843D6A174400}" dt="2022-03-14T21:55:56.967" v="652" actId="1440"/>
          <ac:picMkLst>
            <pc:docMk/>
            <pc:sldMk cId="1085546348" sldId="334"/>
            <ac:picMk id="9" creationId="{499BF83F-F7DA-48FD-88C0-399764784A01}"/>
          </ac:picMkLst>
        </pc:picChg>
      </pc:sldChg>
      <pc:sldChg chg="addSp delSp modSp add mod">
        <pc:chgData name="Matan Ben-Chorin" userId="78171e99-aa04-4d93-b476-e6a5ed1a9ed0" providerId="ADAL" clId="{DD5287A3-F799-4952-BDD3-843D6A174400}" dt="2022-03-14T22:23:43.479" v="1039" actId="5793"/>
        <pc:sldMkLst>
          <pc:docMk/>
          <pc:sldMk cId="3010324051" sldId="335"/>
        </pc:sldMkLst>
        <pc:spChg chg="mod">
          <ac:chgData name="Matan Ben-Chorin" userId="78171e99-aa04-4d93-b476-e6a5ed1a9ed0" providerId="ADAL" clId="{DD5287A3-F799-4952-BDD3-843D6A174400}" dt="2022-03-14T22:23:43.479" v="1039" actId="5793"/>
          <ac:spMkLst>
            <pc:docMk/>
            <pc:sldMk cId="3010324051" sldId="335"/>
            <ac:spMk id="4" creationId="{C0ECC607-DD14-4B80-8AD6-94DA55DCB868}"/>
          </ac:spMkLst>
        </pc:spChg>
        <pc:spChg chg="add mod">
          <ac:chgData name="Matan Ben-Chorin" userId="78171e99-aa04-4d93-b476-e6a5ed1a9ed0" providerId="ADAL" clId="{DD5287A3-F799-4952-BDD3-843D6A174400}" dt="2022-03-14T22:02:31.956" v="700" actId="208"/>
          <ac:spMkLst>
            <pc:docMk/>
            <pc:sldMk cId="3010324051" sldId="335"/>
            <ac:spMk id="7" creationId="{249978B1-9EF2-4410-9B18-FF13B3229C30}"/>
          </ac:spMkLst>
        </pc:spChg>
        <pc:spChg chg="add mod">
          <ac:chgData name="Matan Ben-Chorin" userId="78171e99-aa04-4d93-b476-e6a5ed1a9ed0" providerId="ADAL" clId="{DD5287A3-F799-4952-BDD3-843D6A174400}" dt="2022-03-14T22:02:23.894" v="697" actId="208"/>
          <ac:spMkLst>
            <pc:docMk/>
            <pc:sldMk cId="3010324051" sldId="335"/>
            <ac:spMk id="10" creationId="{92BCD9A8-EFAA-4F50-BBCE-75114B4A864B}"/>
          </ac:spMkLst>
        </pc:spChg>
        <pc:spChg chg="add mod">
          <ac:chgData name="Matan Ben-Chorin" userId="78171e99-aa04-4d93-b476-e6a5ed1a9ed0" providerId="ADAL" clId="{DD5287A3-F799-4952-BDD3-843D6A174400}" dt="2022-03-14T22:02:18.401" v="696" actId="208"/>
          <ac:spMkLst>
            <pc:docMk/>
            <pc:sldMk cId="3010324051" sldId="335"/>
            <ac:spMk id="11" creationId="{C122B03D-D3AB-4987-8ECE-7DB1B68651EC}"/>
          </ac:spMkLst>
        </pc:spChg>
        <pc:spChg chg="add mod">
          <ac:chgData name="Matan Ben-Chorin" userId="78171e99-aa04-4d93-b476-e6a5ed1a9ed0" providerId="ADAL" clId="{DD5287A3-F799-4952-BDD3-843D6A174400}" dt="2022-03-14T22:02:04.530" v="693" actId="1076"/>
          <ac:spMkLst>
            <pc:docMk/>
            <pc:sldMk cId="3010324051" sldId="335"/>
            <ac:spMk id="12" creationId="{78FAC1D8-ECAC-43E9-B375-AF337C0E8A99}"/>
          </ac:spMkLst>
        </pc:spChg>
        <pc:spChg chg="add mod">
          <ac:chgData name="Matan Ben-Chorin" userId="78171e99-aa04-4d93-b476-e6a5ed1a9ed0" providerId="ADAL" clId="{DD5287A3-F799-4952-BDD3-843D6A174400}" dt="2022-03-14T22:01:57.489" v="691" actId="571"/>
          <ac:spMkLst>
            <pc:docMk/>
            <pc:sldMk cId="3010324051" sldId="335"/>
            <ac:spMk id="13" creationId="{223AAADB-0DEA-4E84-B376-E4AE8EDD8523}"/>
          </ac:spMkLst>
        </pc:spChg>
        <pc:spChg chg="add mod">
          <ac:chgData name="Matan Ben-Chorin" userId="78171e99-aa04-4d93-b476-e6a5ed1a9ed0" providerId="ADAL" clId="{DD5287A3-F799-4952-BDD3-843D6A174400}" dt="2022-03-14T22:01:59.255" v="692" actId="571"/>
          <ac:spMkLst>
            <pc:docMk/>
            <pc:sldMk cId="3010324051" sldId="335"/>
            <ac:spMk id="14" creationId="{E0A92724-BEDC-4864-9225-6B5CA57AE13B}"/>
          </ac:spMkLst>
        </pc:spChg>
        <pc:spChg chg="add mod">
          <ac:chgData name="Matan Ben-Chorin" userId="78171e99-aa04-4d93-b476-e6a5ed1a9ed0" providerId="ADAL" clId="{DD5287A3-F799-4952-BDD3-843D6A174400}" dt="2022-03-14T22:02:42.499" v="702" actId="14100"/>
          <ac:spMkLst>
            <pc:docMk/>
            <pc:sldMk cId="3010324051" sldId="335"/>
            <ac:spMk id="15" creationId="{C4C93205-3A40-4FD6-BE56-829B7BBD95E8}"/>
          </ac:spMkLst>
        </pc:spChg>
        <pc:spChg chg="add mod">
          <ac:chgData name="Matan Ben-Chorin" userId="78171e99-aa04-4d93-b476-e6a5ed1a9ed0" providerId="ADAL" clId="{DD5287A3-F799-4952-BDD3-843D6A174400}" dt="2022-03-14T22:03:41.362" v="715" actId="368"/>
          <ac:spMkLst>
            <pc:docMk/>
            <pc:sldMk cId="3010324051" sldId="335"/>
            <ac:spMk id="16" creationId="{FD555DA4-409B-4F1E-9C58-B9D49094362E}"/>
          </ac:spMkLst>
        </pc:spChg>
        <pc:picChg chg="del">
          <ac:chgData name="Matan Ben-Chorin" userId="78171e99-aa04-4d93-b476-e6a5ed1a9ed0" providerId="ADAL" clId="{DD5287A3-F799-4952-BDD3-843D6A174400}" dt="2022-03-14T21:56:13.390" v="654" actId="478"/>
          <ac:picMkLst>
            <pc:docMk/>
            <pc:sldMk cId="3010324051" sldId="335"/>
            <ac:picMk id="5" creationId="{8F823C03-3983-4F89-AFB8-649032314A61}"/>
          </ac:picMkLst>
        </pc:picChg>
        <pc:picChg chg="add mod">
          <ac:chgData name="Matan Ben-Chorin" userId="78171e99-aa04-4d93-b476-e6a5ed1a9ed0" providerId="ADAL" clId="{DD5287A3-F799-4952-BDD3-843D6A174400}" dt="2022-03-14T22:02:27.777" v="699" actId="1076"/>
          <ac:picMkLst>
            <pc:docMk/>
            <pc:sldMk cId="3010324051" sldId="335"/>
            <ac:picMk id="6" creationId="{7946D01B-5C1D-4D24-936E-FFF048FC426C}"/>
          </ac:picMkLst>
        </pc:picChg>
        <pc:picChg chg="mod">
          <ac:chgData name="Matan Ben-Chorin" userId="78171e99-aa04-4d93-b476-e6a5ed1a9ed0" providerId="ADAL" clId="{DD5287A3-F799-4952-BDD3-843D6A174400}" dt="2022-03-14T21:56:16.463" v="656" actId="1076"/>
          <ac:picMkLst>
            <pc:docMk/>
            <pc:sldMk cId="3010324051" sldId="335"/>
            <ac:picMk id="9" creationId="{499BF83F-F7DA-48FD-88C0-399764784A01}"/>
          </ac:picMkLst>
        </pc:picChg>
      </pc:sldChg>
      <pc:sldChg chg="addSp delSp modSp add mod">
        <pc:chgData name="Matan Ben-Chorin" userId="78171e99-aa04-4d93-b476-e6a5ed1a9ed0" providerId="ADAL" clId="{DD5287A3-F799-4952-BDD3-843D6A174400}" dt="2022-03-14T22:23:51.119" v="1044" actId="20577"/>
        <pc:sldMkLst>
          <pc:docMk/>
          <pc:sldMk cId="3665471513" sldId="336"/>
        </pc:sldMkLst>
        <pc:spChg chg="mod">
          <ac:chgData name="Matan Ben-Chorin" userId="78171e99-aa04-4d93-b476-e6a5ed1a9ed0" providerId="ADAL" clId="{DD5287A3-F799-4952-BDD3-843D6A174400}" dt="2022-03-14T22:23:51.119" v="1044" actId="20577"/>
          <ac:spMkLst>
            <pc:docMk/>
            <pc:sldMk cId="3665471513" sldId="336"/>
            <ac:spMk id="4" creationId="{C0ECC607-DD14-4B80-8AD6-94DA55DCB868}"/>
          </ac:spMkLst>
        </pc:spChg>
        <pc:spChg chg="add mod">
          <ac:chgData name="Matan Ben-Chorin" userId="78171e99-aa04-4d93-b476-e6a5ed1a9ed0" providerId="ADAL" clId="{DD5287A3-F799-4952-BDD3-843D6A174400}" dt="2022-03-14T22:05:22.372" v="754" actId="1076"/>
          <ac:spMkLst>
            <pc:docMk/>
            <pc:sldMk cId="3665471513" sldId="336"/>
            <ac:spMk id="10" creationId="{E42B4714-1690-4CB2-9E63-C5706C20F01C}"/>
          </ac:spMkLst>
        </pc:spChg>
        <pc:picChg chg="add mod">
          <ac:chgData name="Matan Ben-Chorin" userId="78171e99-aa04-4d93-b476-e6a5ed1a9ed0" providerId="ADAL" clId="{DD5287A3-F799-4952-BDD3-843D6A174400}" dt="2022-03-14T22:05:00.081" v="750" actId="1440"/>
          <ac:picMkLst>
            <pc:docMk/>
            <pc:sldMk cId="3665471513" sldId="336"/>
            <ac:picMk id="5" creationId="{0106DD6D-1DCA-4E6C-97DC-5ADE1FDA8717}"/>
          </ac:picMkLst>
        </pc:picChg>
        <pc:picChg chg="mod">
          <ac:chgData name="Matan Ben-Chorin" userId="78171e99-aa04-4d93-b476-e6a5ed1a9ed0" providerId="ADAL" clId="{DD5287A3-F799-4952-BDD3-843D6A174400}" dt="2022-03-14T22:03:56.227" v="717" actId="1076"/>
          <ac:picMkLst>
            <pc:docMk/>
            <pc:sldMk cId="3665471513" sldId="336"/>
            <ac:picMk id="6" creationId="{7946D01B-5C1D-4D24-936E-FFF048FC426C}"/>
          </ac:picMkLst>
        </pc:picChg>
        <pc:picChg chg="add del">
          <ac:chgData name="Matan Ben-Chorin" userId="78171e99-aa04-4d93-b476-e6a5ed1a9ed0" providerId="ADAL" clId="{DD5287A3-F799-4952-BDD3-843D6A174400}" dt="2022-03-14T22:05:14.951" v="752" actId="22"/>
          <ac:picMkLst>
            <pc:docMk/>
            <pc:sldMk cId="3665471513" sldId="336"/>
            <ac:picMk id="8" creationId="{6D0FC15F-BD0B-4BEB-88E0-3C9FCC288A61}"/>
          </ac:picMkLst>
        </pc:picChg>
        <pc:picChg chg="del">
          <ac:chgData name="Matan Ben-Chorin" userId="78171e99-aa04-4d93-b476-e6a5ed1a9ed0" providerId="ADAL" clId="{DD5287A3-F799-4952-BDD3-843D6A174400}" dt="2022-03-14T22:03:53.591" v="716" actId="478"/>
          <ac:picMkLst>
            <pc:docMk/>
            <pc:sldMk cId="3665471513" sldId="336"/>
            <ac:picMk id="9" creationId="{499BF83F-F7DA-48FD-88C0-399764784A01}"/>
          </ac:picMkLst>
        </pc:picChg>
      </pc:sldChg>
      <pc:sldChg chg="addSp delSp modSp add mod">
        <pc:chgData name="Matan Ben-Chorin" userId="78171e99-aa04-4d93-b476-e6a5ed1a9ed0" providerId="ADAL" clId="{DD5287A3-F799-4952-BDD3-843D6A174400}" dt="2022-03-14T22:23:54.798" v="1048" actId="20577"/>
        <pc:sldMkLst>
          <pc:docMk/>
          <pc:sldMk cId="1314939523" sldId="337"/>
        </pc:sldMkLst>
        <pc:spChg chg="mod">
          <ac:chgData name="Matan Ben-Chorin" userId="78171e99-aa04-4d93-b476-e6a5ed1a9ed0" providerId="ADAL" clId="{DD5287A3-F799-4952-BDD3-843D6A174400}" dt="2022-03-14T22:10:41.682" v="784" actId="21"/>
          <ac:spMkLst>
            <pc:docMk/>
            <pc:sldMk cId="1314939523" sldId="337"/>
            <ac:spMk id="2" creationId="{5AF65BF0-4731-48AD-991F-EF4576B0C65F}"/>
          </ac:spMkLst>
        </pc:spChg>
        <pc:spChg chg="mod">
          <ac:chgData name="Matan Ben-Chorin" userId="78171e99-aa04-4d93-b476-e6a5ed1a9ed0" providerId="ADAL" clId="{DD5287A3-F799-4952-BDD3-843D6A174400}" dt="2022-03-14T22:23:54.798" v="1048" actId="20577"/>
          <ac:spMkLst>
            <pc:docMk/>
            <pc:sldMk cId="1314939523" sldId="337"/>
            <ac:spMk id="4" creationId="{C0ECC607-DD14-4B80-8AD6-94DA55DCB868}"/>
          </ac:spMkLst>
        </pc:spChg>
        <pc:spChg chg="del">
          <ac:chgData name="Matan Ben-Chorin" userId="78171e99-aa04-4d93-b476-e6a5ed1a9ed0" providerId="ADAL" clId="{DD5287A3-F799-4952-BDD3-843D6A174400}" dt="2022-03-14T22:06:49.262" v="759" actId="478"/>
          <ac:spMkLst>
            <pc:docMk/>
            <pc:sldMk cId="1314939523" sldId="337"/>
            <ac:spMk id="10" creationId="{E42B4714-1690-4CB2-9E63-C5706C20F01C}"/>
          </ac:spMkLst>
        </pc:spChg>
        <pc:picChg chg="del mod">
          <ac:chgData name="Matan Ben-Chorin" userId="78171e99-aa04-4d93-b476-e6a5ed1a9ed0" providerId="ADAL" clId="{DD5287A3-F799-4952-BDD3-843D6A174400}" dt="2022-03-14T22:09:39.071" v="773" actId="478"/>
          <ac:picMkLst>
            <pc:docMk/>
            <pc:sldMk cId="1314939523" sldId="337"/>
            <ac:picMk id="5" creationId="{0106DD6D-1DCA-4E6C-97DC-5ADE1FDA8717}"/>
          </ac:picMkLst>
        </pc:picChg>
        <pc:picChg chg="del">
          <ac:chgData name="Matan Ben-Chorin" userId="78171e99-aa04-4d93-b476-e6a5ed1a9ed0" providerId="ADAL" clId="{DD5287A3-F799-4952-BDD3-843D6A174400}" dt="2022-03-14T22:06:46.110" v="757" actId="478"/>
          <ac:picMkLst>
            <pc:docMk/>
            <pc:sldMk cId="1314939523" sldId="337"/>
            <ac:picMk id="6" creationId="{7946D01B-5C1D-4D24-936E-FFF048FC426C}"/>
          </ac:picMkLst>
        </pc:picChg>
        <pc:picChg chg="add del mod">
          <ac:chgData name="Matan Ben-Chorin" userId="78171e99-aa04-4d93-b476-e6a5ed1a9ed0" providerId="ADAL" clId="{DD5287A3-F799-4952-BDD3-843D6A174400}" dt="2022-03-14T22:09:02.413" v="768" actId="478"/>
          <ac:picMkLst>
            <pc:docMk/>
            <pc:sldMk cId="1314939523" sldId="337"/>
            <ac:picMk id="7" creationId="{59ADF591-8B25-41CE-9A53-1B6427B32291}"/>
          </ac:picMkLst>
        </pc:picChg>
        <pc:picChg chg="add mod">
          <ac:chgData name="Matan Ben-Chorin" userId="78171e99-aa04-4d93-b476-e6a5ed1a9ed0" providerId="ADAL" clId="{DD5287A3-F799-4952-BDD3-843D6A174400}" dt="2022-03-14T22:09:44.601" v="775" actId="1076"/>
          <ac:picMkLst>
            <pc:docMk/>
            <pc:sldMk cId="1314939523" sldId="337"/>
            <ac:picMk id="9" creationId="{F14DE895-CFB8-4109-A6FB-EC9116D383A3}"/>
          </ac:picMkLst>
        </pc:picChg>
        <pc:picChg chg="add mod">
          <ac:chgData name="Matan Ben-Chorin" userId="78171e99-aa04-4d93-b476-e6a5ed1a9ed0" providerId="ADAL" clId="{DD5287A3-F799-4952-BDD3-843D6A174400}" dt="2022-03-14T22:10:05.380" v="781" actId="1440"/>
          <ac:picMkLst>
            <pc:docMk/>
            <pc:sldMk cId="1314939523" sldId="337"/>
            <ac:picMk id="12" creationId="{942FA563-1965-46B1-848F-E6E606693E05}"/>
          </ac:picMkLst>
        </pc:picChg>
      </pc:sldChg>
      <pc:sldChg chg="add">
        <pc:chgData name="Matan Ben-Chorin" userId="78171e99-aa04-4d93-b476-e6a5ed1a9ed0" providerId="ADAL" clId="{DD5287A3-F799-4952-BDD3-843D6A174400}" dt="2022-03-14T22:25:22.007" v="1049"/>
        <pc:sldMkLst>
          <pc:docMk/>
          <pc:sldMk cId="1398813457" sldId="338"/>
        </pc:sldMkLst>
      </pc:sldChg>
      <pc:sldChg chg="new del">
        <pc:chgData name="Matan Ben-Chorin" userId="78171e99-aa04-4d93-b476-e6a5ed1a9ed0" providerId="ADAL" clId="{DD5287A3-F799-4952-BDD3-843D6A174400}" dt="2022-03-14T22:28:50.807" v="1100" actId="47"/>
        <pc:sldMkLst>
          <pc:docMk/>
          <pc:sldMk cId="29254122" sldId="339"/>
        </pc:sldMkLst>
      </pc:sldChg>
      <pc:sldChg chg="addSp delSp modSp add mod">
        <pc:chgData name="Matan Ben-Chorin" userId="78171e99-aa04-4d93-b476-e6a5ed1a9ed0" providerId="ADAL" clId="{DD5287A3-F799-4952-BDD3-843D6A174400}" dt="2022-03-14T22:34:44.437" v="1225" actId="948"/>
        <pc:sldMkLst>
          <pc:docMk/>
          <pc:sldMk cId="2539565044" sldId="340"/>
        </pc:sldMkLst>
        <pc:spChg chg="mod">
          <ac:chgData name="Matan Ben-Chorin" userId="78171e99-aa04-4d93-b476-e6a5ed1a9ed0" providerId="ADAL" clId="{DD5287A3-F799-4952-BDD3-843D6A174400}" dt="2022-03-14T22:34:25.100" v="1224" actId="27636"/>
          <ac:spMkLst>
            <pc:docMk/>
            <pc:sldMk cId="2539565044" sldId="340"/>
            <ac:spMk id="2" creationId="{5AF65BF0-4731-48AD-991F-EF4576B0C65F}"/>
          </ac:spMkLst>
        </pc:spChg>
        <pc:spChg chg="mod">
          <ac:chgData name="Matan Ben-Chorin" userId="78171e99-aa04-4d93-b476-e6a5ed1a9ed0" providerId="ADAL" clId="{DD5287A3-F799-4952-BDD3-843D6A174400}" dt="2022-03-14T22:34:44.437" v="1225" actId="948"/>
          <ac:spMkLst>
            <pc:docMk/>
            <pc:sldMk cId="2539565044" sldId="340"/>
            <ac:spMk id="4" creationId="{C0ECC607-DD14-4B80-8AD6-94DA55DCB868}"/>
          </ac:spMkLst>
        </pc:spChg>
        <pc:spChg chg="add del">
          <ac:chgData name="Matan Ben-Chorin" userId="78171e99-aa04-4d93-b476-e6a5ed1a9ed0" providerId="ADAL" clId="{DD5287A3-F799-4952-BDD3-843D6A174400}" dt="2022-03-14T22:29:39.080" v="1161" actId="22"/>
          <ac:spMkLst>
            <pc:docMk/>
            <pc:sldMk cId="2539565044" sldId="340"/>
            <ac:spMk id="5" creationId="{3E1C099E-77AA-4AFE-95DD-9FE0F413EA2E}"/>
          </ac:spMkLst>
        </pc:spChg>
      </pc:sldChg>
      <pc:sldChg chg="new del">
        <pc:chgData name="Matan Ben-Chorin" userId="78171e99-aa04-4d93-b476-e6a5ed1a9ed0" providerId="ADAL" clId="{DD5287A3-F799-4952-BDD3-843D6A174400}" dt="2022-03-14T22:53:23.739" v="1361" actId="47"/>
        <pc:sldMkLst>
          <pc:docMk/>
          <pc:sldMk cId="1796750709" sldId="341"/>
        </pc:sldMkLst>
      </pc:sldChg>
      <pc:sldChg chg="modSp add del mod ord">
        <pc:chgData name="Matan Ben-Chorin" userId="78171e99-aa04-4d93-b476-e6a5ed1a9ed0" providerId="ADAL" clId="{DD5287A3-F799-4952-BDD3-843D6A174400}" dt="2022-03-14T23:14:19.143" v="1632" actId="47"/>
        <pc:sldMkLst>
          <pc:docMk/>
          <pc:sldMk cId="466384523" sldId="342"/>
        </pc:sldMkLst>
        <pc:spChg chg="mod">
          <ac:chgData name="Matan Ben-Chorin" userId="78171e99-aa04-4d93-b476-e6a5ed1a9ed0" providerId="ADAL" clId="{DD5287A3-F799-4952-BDD3-843D6A174400}" dt="2022-03-14T23:14:08.608" v="1629"/>
          <ac:spMkLst>
            <pc:docMk/>
            <pc:sldMk cId="466384523" sldId="342"/>
            <ac:spMk id="2" creationId="{5AF65BF0-4731-48AD-991F-EF4576B0C65F}"/>
          </ac:spMkLst>
        </pc:spChg>
        <pc:spChg chg="mod">
          <ac:chgData name="Matan Ben-Chorin" userId="78171e99-aa04-4d93-b476-e6a5ed1a9ed0" providerId="ADAL" clId="{DD5287A3-F799-4952-BDD3-843D6A174400}" dt="2022-03-14T22:31:29.131" v="1177" actId="21"/>
          <ac:spMkLst>
            <pc:docMk/>
            <pc:sldMk cId="466384523" sldId="342"/>
            <ac:spMk id="4" creationId="{C0ECC607-DD14-4B80-8AD6-94DA55DCB868}"/>
          </ac:spMkLst>
        </pc:spChg>
      </pc:sldChg>
      <pc:sldChg chg="addSp delSp modSp add mod">
        <pc:chgData name="Matan Ben-Chorin" userId="78171e99-aa04-4d93-b476-e6a5ed1a9ed0" providerId="ADAL" clId="{DD5287A3-F799-4952-BDD3-843D6A174400}" dt="2022-03-14T22:50:27.246" v="1341" actId="1076"/>
        <pc:sldMkLst>
          <pc:docMk/>
          <pc:sldMk cId="3772305355" sldId="343"/>
        </pc:sldMkLst>
        <pc:spChg chg="add del">
          <ac:chgData name="Matan Ben-Chorin" userId="78171e99-aa04-4d93-b476-e6a5ed1a9ed0" providerId="ADAL" clId="{DD5287A3-F799-4952-BDD3-843D6A174400}" dt="2022-03-14T22:42:27.561" v="1237"/>
          <ac:spMkLst>
            <pc:docMk/>
            <pc:sldMk cId="3772305355" sldId="343"/>
            <ac:spMk id="3" creationId="{B90D55B9-C2AD-46D5-B6D4-B0E42CFAA425}"/>
          </ac:spMkLst>
        </pc:spChg>
        <pc:spChg chg="mod">
          <ac:chgData name="Matan Ben-Chorin" userId="78171e99-aa04-4d93-b476-e6a5ed1a9ed0" providerId="ADAL" clId="{DD5287A3-F799-4952-BDD3-843D6A174400}" dt="2022-03-14T22:50:18.932" v="1339" actId="1076"/>
          <ac:spMkLst>
            <pc:docMk/>
            <pc:sldMk cId="3772305355" sldId="343"/>
            <ac:spMk id="4" creationId="{C0ECC607-DD14-4B80-8AD6-94DA55DCB868}"/>
          </ac:spMkLst>
        </pc:spChg>
        <pc:spChg chg="add del">
          <ac:chgData name="Matan Ben-Chorin" userId="78171e99-aa04-4d93-b476-e6a5ed1a9ed0" providerId="ADAL" clId="{DD5287A3-F799-4952-BDD3-843D6A174400}" dt="2022-03-14T22:42:50.567" v="1245"/>
          <ac:spMkLst>
            <pc:docMk/>
            <pc:sldMk cId="3772305355" sldId="343"/>
            <ac:spMk id="5" creationId="{CA58BEC3-25A3-47B4-9700-6229DE502F71}"/>
          </ac:spMkLst>
        </pc:spChg>
        <pc:spChg chg="add del mod">
          <ac:chgData name="Matan Ben-Chorin" userId="78171e99-aa04-4d93-b476-e6a5ed1a9ed0" providerId="ADAL" clId="{DD5287A3-F799-4952-BDD3-843D6A174400}" dt="2022-03-14T22:42:59.198" v="1251"/>
          <ac:spMkLst>
            <pc:docMk/>
            <pc:sldMk cId="3772305355" sldId="343"/>
            <ac:spMk id="6" creationId="{83DC5386-2305-4076-B52C-E2AA1B55164F}"/>
          </ac:spMkLst>
        </pc:spChg>
        <pc:spChg chg="add del">
          <ac:chgData name="Matan Ben-Chorin" userId="78171e99-aa04-4d93-b476-e6a5ed1a9ed0" providerId="ADAL" clId="{DD5287A3-F799-4952-BDD3-843D6A174400}" dt="2022-03-14T22:43:07.375" v="1254"/>
          <ac:spMkLst>
            <pc:docMk/>
            <pc:sldMk cId="3772305355" sldId="343"/>
            <ac:spMk id="7" creationId="{EDD584BF-7671-4C3D-BB71-4BE5F9C07DF5}"/>
          </ac:spMkLst>
        </pc:spChg>
        <pc:spChg chg="add del">
          <ac:chgData name="Matan Ben-Chorin" userId="78171e99-aa04-4d93-b476-e6a5ed1a9ed0" providerId="ADAL" clId="{DD5287A3-F799-4952-BDD3-843D6A174400}" dt="2022-03-14T22:45:18.974" v="1285"/>
          <ac:spMkLst>
            <pc:docMk/>
            <pc:sldMk cId="3772305355" sldId="343"/>
            <ac:spMk id="8" creationId="{1ADE77C9-587B-41AD-BA68-71C0496AA7B0}"/>
          </ac:spMkLst>
        </pc:spChg>
        <pc:spChg chg="add mod">
          <ac:chgData name="Matan Ben-Chorin" userId="78171e99-aa04-4d93-b476-e6a5ed1a9ed0" providerId="ADAL" clId="{DD5287A3-F799-4952-BDD3-843D6A174400}" dt="2022-03-14T22:50:27.246" v="1341" actId="1076"/>
          <ac:spMkLst>
            <pc:docMk/>
            <pc:sldMk cId="3772305355" sldId="343"/>
            <ac:spMk id="11" creationId="{A1C43528-0B18-4650-A63F-9660F5D2D99E}"/>
          </ac:spMkLst>
        </pc:spChg>
        <pc:picChg chg="add mod modCrop">
          <ac:chgData name="Matan Ben-Chorin" userId="78171e99-aa04-4d93-b476-e6a5ed1a9ed0" providerId="ADAL" clId="{DD5287A3-F799-4952-BDD3-843D6A174400}" dt="2022-03-14T22:50:21.130" v="1340" actId="1076"/>
          <ac:picMkLst>
            <pc:docMk/>
            <pc:sldMk cId="3772305355" sldId="343"/>
            <ac:picMk id="10" creationId="{8A18614A-C136-4412-872D-92E1F669DB5B}"/>
          </ac:picMkLst>
        </pc:picChg>
      </pc:sldChg>
      <pc:sldChg chg="addSp delSp modSp add mod ord">
        <pc:chgData name="Matan Ben-Chorin" userId="78171e99-aa04-4d93-b476-e6a5ed1a9ed0" providerId="ADAL" clId="{DD5287A3-F799-4952-BDD3-843D6A174400}" dt="2022-03-15T08:09:25.218" v="2100"/>
        <pc:sldMkLst>
          <pc:docMk/>
          <pc:sldMk cId="3526531708" sldId="344"/>
        </pc:sldMkLst>
        <pc:spChg chg="del mod">
          <ac:chgData name="Matan Ben-Chorin" userId="78171e99-aa04-4d93-b476-e6a5ed1a9ed0" providerId="ADAL" clId="{DD5287A3-F799-4952-BDD3-843D6A174400}" dt="2022-03-14T23:30:43.112" v="2015" actId="478"/>
          <ac:spMkLst>
            <pc:docMk/>
            <pc:sldMk cId="3526531708" sldId="344"/>
            <ac:spMk id="2" creationId="{5AF65BF0-4731-48AD-991F-EF4576B0C65F}"/>
          </ac:spMkLst>
        </pc:spChg>
        <pc:spChg chg="del mod">
          <ac:chgData name="Matan Ben-Chorin" userId="78171e99-aa04-4d93-b476-e6a5ed1a9ed0" providerId="ADAL" clId="{DD5287A3-F799-4952-BDD3-843D6A174400}" dt="2022-03-14T22:48:44.080" v="1314" actId="21"/>
          <ac:spMkLst>
            <pc:docMk/>
            <pc:sldMk cId="3526531708" sldId="344"/>
            <ac:spMk id="4" creationId="{C0ECC607-DD14-4B80-8AD6-94DA55DCB868}"/>
          </ac:spMkLst>
        </pc:spChg>
        <pc:spChg chg="add del mod">
          <ac:chgData name="Matan Ben-Chorin" userId="78171e99-aa04-4d93-b476-e6a5ed1a9ed0" providerId="ADAL" clId="{DD5287A3-F799-4952-BDD3-843D6A174400}" dt="2022-03-14T23:24:29.556" v="1892" actId="478"/>
          <ac:spMkLst>
            <pc:docMk/>
            <pc:sldMk cId="3526531708" sldId="344"/>
            <ac:spMk id="5" creationId="{F8AA7FB8-77C8-417F-B098-7B2797860280}"/>
          </ac:spMkLst>
        </pc:spChg>
        <pc:spChg chg="add del mod">
          <ac:chgData name="Matan Ben-Chorin" userId="78171e99-aa04-4d93-b476-e6a5ed1a9ed0" providerId="ADAL" clId="{DD5287A3-F799-4952-BDD3-843D6A174400}" dt="2022-03-14T23:21:37.397" v="1752"/>
          <ac:spMkLst>
            <pc:docMk/>
            <pc:sldMk cId="3526531708" sldId="344"/>
            <ac:spMk id="6" creationId="{CE5FC4DA-2A74-4D38-8AA4-26227759A7AA}"/>
          </ac:spMkLst>
        </pc:spChg>
        <pc:spChg chg="add del mod">
          <ac:chgData name="Matan Ben-Chorin" userId="78171e99-aa04-4d93-b476-e6a5ed1a9ed0" providerId="ADAL" clId="{DD5287A3-F799-4952-BDD3-843D6A174400}" dt="2022-03-14T23:30:45.926" v="2017" actId="478"/>
          <ac:spMkLst>
            <pc:docMk/>
            <pc:sldMk cId="3526531708" sldId="344"/>
            <ac:spMk id="7" creationId="{85DF76E6-8662-4646-8A23-C9F6B0FCA4CD}"/>
          </ac:spMkLst>
        </pc:spChg>
        <pc:spChg chg="add del mod">
          <ac:chgData name="Matan Ben-Chorin" userId="78171e99-aa04-4d93-b476-e6a5ed1a9ed0" providerId="ADAL" clId="{DD5287A3-F799-4952-BDD3-843D6A174400}" dt="2022-03-14T23:25:28.074" v="1902" actId="478"/>
          <ac:spMkLst>
            <pc:docMk/>
            <pc:sldMk cId="3526531708" sldId="344"/>
            <ac:spMk id="8" creationId="{2E1F6DF1-C30A-4879-8559-6388A14A94D3}"/>
          </ac:spMkLst>
        </pc:spChg>
        <pc:spChg chg="add del mod">
          <ac:chgData name="Matan Ben-Chorin" userId="78171e99-aa04-4d93-b476-e6a5ed1a9ed0" providerId="ADAL" clId="{DD5287A3-F799-4952-BDD3-843D6A174400}" dt="2022-03-14T23:30:44.588" v="2016" actId="478"/>
          <ac:spMkLst>
            <pc:docMk/>
            <pc:sldMk cId="3526531708" sldId="344"/>
            <ac:spMk id="11" creationId="{F73D9274-E0E2-444B-B04C-EB6B1A258F74}"/>
          </ac:spMkLst>
        </pc:spChg>
        <pc:spChg chg="add del mod">
          <ac:chgData name="Matan Ben-Chorin" userId="78171e99-aa04-4d93-b476-e6a5ed1a9ed0" providerId="ADAL" clId="{DD5287A3-F799-4952-BDD3-843D6A174400}" dt="2022-03-14T23:30:51.137" v="2020" actId="478"/>
          <ac:spMkLst>
            <pc:docMk/>
            <pc:sldMk cId="3526531708" sldId="344"/>
            <ac:spMk id="13" creationId="{317B7E6C-3D8F-416A-A36D-A43D87CA467A}"/>
          </ac:spMkLst>
        </pc:spChg>
        <pc:picChg chg="del">
          <ac:chgData name="Matan Ben-Chorin" userId="78171e99-aa04-4d93-b476-e6a5ed1a9ed0" providerId="ADAL" clId="{DD5287A3-F799-4952-BDD3-843D6A174400}" dt="2022-03-14T22:46:51.068" v="1302" actId="478"/>
          <ac:picMkLst>
            <pc:docMk/>
            <pc:sldMk cId="3526531708" sldId="344"/>
            <ac:picMk id="10" creationId="{8A18614A-C136-4412-872D-92E1F669DB5B}"/>
          </ac:picMkLst>
        </pc:picChg>
      </pc:sldChg>
      <pc:sldChg chg="delSp modSp add mod">
        <pc:chgData name="Matan Ben-Chorin" userId="78171e99-aa04-4d93-b476-e6a5ed1a9ed0" providerId="ADAL" clId="{DD5287A3-F799-4952-BDD3-843D6A174400}" dt="2022-03-14T23:29:29.365" v="2013"/>
        <pc:sldMkLst>
          <pc:docMk/>
          <pc:sldMk cId="1350942322" sldId="345"/>
        </pc:sldMkLst>
        <pc:spChg chg="mod">
          <ac:chgData name="Matan Ben-Chorin" userId="78171e99-aa04-4d93-b476-e6a5ed1a9ed0" providerId="ADAL" clId="{DD5287A3-F799-4952-BDD3-843D6A174400}" dt="2022-03-14T23:29:29.365" v="2013"/>
          <ac:spMkLst>
            <pc:docMk/>
            <pc:sldMk cId="1350942322" sldId="345"/>
            <ac:spMk id="7" creationId="{85DF76E6-8662-4646-8A23-C9F6B0FCA4CD}"/>
          </ac:spMkLst>
        </pc:spChg>
        <pc:spChg chg="del">
          <ac:chgData name="Matan Ben-Chorin" userId="78171e99-aa04-4d93-b476-e6a5ed1a9ed0" providerId="ADAL" clId="{DD5287A3-F799-4952-BDD3-843D6A174400}" dt="2022-03-14T23:25:36.449" v="1903" actId="478"/>
          <ac:spMkLst>
            <pc:docMk/>
            <pc:sldMk cId="1350942322" sldId="345"/>
            <ac:spMk id="8" creationId="{2E1F6DF1-C30A-4879-8559-6388A14A94D3}"/>
          </ac:spMkLst>
        </pc:spChg>
      </pc:sldChg>
      <pc:sldChg chg="modSp add mod">
        <pc:chgData name="Matan Ben-Chorin" userId="78171e99-aa04-4d93-b476-e6a5ed1a9ed0" providerId="ADAL" clId="{DD5287A3-F799-4952-BDD3-843D6A174400}" dt="2022-03-15T08:09:10.102" v="2098"/>
        <pc:sldMkLst>
          <pc:docMk/>
          <pc:sldMk cId="768504045" sldId="346"/>
        </pc:sldMkLst>
        <pc:spChg chg="mod">
          <ac:chgData name="Matan Ben-Chorin" userId="78171e99-aa04-4d93-b476-e6a5ed1a9ed0" providerId="ADAL" clId="{DD5287A3-F799-4952-BDD3-843D6A174400}" dt="2022-03-15T08:09:10.102" v="2098"/>
          <ac:spMkLst>
            <pc:docMk/>
            <pc:sldMk cId="768504045" sldId="346"/>
            <ac:spMk id="7" creationId="{85DF76E6-8662-4646-8A23-C9F6B0FCA4CD}"/>
          </ac:spMkLst>
        </pc:spChg>
      </pc:sldChg>
      <pc:sldChg chg="add">
        <pc:chgData name="Matan Ben-Chorin" userId="78171e99-aa04-4d93-b476-e6a5ed1a9ed0" providerId="ADAL" clId="{DD5287A3-F799-4952-BDD3-843D6A174400}" dt="2022-03-14T23:30:55.532" v="2021"/>
        <pc:sldMkLst>
          <pc:docMk/>
          <pc:sldMk cId="944400554" sldId="34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02T00:55:47.07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54FA3-7910-481A-A1B9-179C05557E77}"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E738-FDC8-4E0A-96E5-B2B9EB014516}" type="slidenum">
              <a:rPr lang="en-US" smtClean="0"/>
              <a:t>‹#›</a:t>
            </a:fld>
            <a:endParaRPr lang="en-US"/>
          </a:p>
        </p:txBody>
      </p:sp>
    </p:spTree>
    <p:extLst>
      <p:ext uri="{BB962C8B-B14F-4D97-AF65-F5344CB8AC3E}">
        <p14:creationId xmlns:p14="http://schemas.microsoft.com/office/powerpoint/2010/main" val="103574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2</a:t>
            </a:fld>
            <a:endParaRPr lang="en-US"/>
          </a:p>
        </p:txBody>
      </p:sp>
    </p:spTree>
    <p:extLst>
      <p:ext uri="{BB962C8B-B14F-4D97-AF65-F5344CB8AC3E}">
        <p14:creationId xmlns:p14="http://schemas.microsoft.com/office/powerpoint/2010/main" val="233066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17</a:t>
            </a:fld>
            <a:endParaRPr lang="en-US"/>
          </a:p>
        </p:txBody>
      </p:sp>
    </p:spTree>
    <p:extLst>
      <p:ext uri="{BB962C8B-B14F-4D97-AF65-F5344CB8AC3E}">
        <p14:creationId xmlns:p14="http://schemas.microsoft.com/office/powerpoint/2010/main" val="126212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18</a:t>
            </a:fld>
            <a:endParaRPr lang="en-US"/>
          </a:p>
        </p:txBody>
      </p:sp>
    </p:spTree>
    <p:extLst>
      <p:ext uri="{BB962C8B-B14F-4D97-AF65-F5344CB8AC3E}">
        <p14:creationId xmlns:p14="http://schemas.microsoft.com/office/powerpoint/2010/main" val="2692773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19</a:t>
            </a:fld>
            <a:endParaRPr lang="en-US"/>
          </a:p>
        </p:txBody>
      </p:sp>
    </p:spTree>
    <p:extLst>
      <p:ext uri="{BB962C8B-B14F-4D97-AF65-F5344CB8AC3E}">
        <p14:creationId xmlns:p14="http://schemas.microsoft.com/office/powerpoint/2010/main" val="379929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20</a:t>
            </a:fld>
            <a:endParaRPr lang="en-US"/>
          </a:p>
        </p:txBody>
      </p:sp>
    </p:spTree>
    <p:extLst>
      <p:ext uri="{BB962C8B-B14F-4D97-AF65-F5344CB8AC3E}">
        <p14:creationId xmlns:p14="http://schemas.microsoft.com/office/powerpoint/2010/main" val="97865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24</a:t>
            </a:fld>
            <a:endParaRPr lang="en-US"/>
          </a:p>
        </p:txBody>
      </p:sp>
    </p:spTree>
    <p:extLst>
      <p:ext uri="{BB962C8B-B14F-4D97-AF65-F5344CB8AC3E}">
        <p14:creationId xmlns:p14="http://schemas.microsoft.com/office/powerpoint/2010/main" val="1723323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25</a:t>
            </a:fld>
            <a:endParaRPr lang="en-US"/>
          </a:p>
        </p:txBody>
      </p:sp>
    </p:spTree>
    <p:extLst>
      <p:ext uri="{BB962C8B-B14F-4D97-AF65-F5344CB8AC3E}">
        <p14:creationId xmlns:p14="http://schemas.microsoft.com/office/powerpoint/2010/main" val="515167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28</a:t>
            </a:fld>
            <a:endParaRPr lang="en-US"/>
          </a:p>
        </p:txBody>
      </p:sp>
    </p:spTree>
    <p:extLst>
      <p:ext uri="{BB962C8B-B14F-4D97-AF65-F5344CB8AC3E}">
        <p14:creationId xmlns:p14="http://schemas.microsoft.com/office/powerpoint/2010/main" val="109212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3</a:t>
            </a:fld>
            <a:endParaRPr lang="en-US"/>
          </a:p>
        </p:txBody>
      </p:sp>
    </p:spTree>
    <p:extLst>
      <p:ext uri="{BB962C8B-B14F-4D97-AF65-F5344CB8AC3E}">
        <p14:creationId xmlns:p14="http://schemas.microsoft.com/office/powerpoint/2010/main" val="20905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4</a:t>
            </a:fld>
            <a:endParaRPr lang="en-US"/>
          </a:p>
        </p:txBody>
      </p:sp>
    </p:spTree>
    <p:extLst>
      <p:ext uri="{BB962C8B-B14F-4D97-AF65-F5344CB8AC3E}">
        <p14:creationId xmlns:p14="http://schemas.microsoft.com/office/powerpoint/2010/main" val="8779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9</a:t>
            </a:fld>
            <a:endParaRPr lang="en-US"/>
          </a:p>
        </p:txBody>
      </p:sp>
    </p:spTree>
    <p:extLst>
      <p:ext uri="{BB962C8B-B14F-4D97-AF65-F5344CB8AC3E}">
        <p14:creationId xmlns:p14="http://schemas.microsoft.com/office/powerpoint/2010/main" val="60101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10</a:t>
            </a:fld>
            <a:endParaRPr lang="en-US"/>
          </a:p>
        </p:txBody>
      </p:sp>
    </p:spTree>
    <p:extLst>
      <p:ext uri="{BB962C8B-B14F-4D97-AF65-F5344CB8AC3E}">
        <p14:creationId xmlns:p14="http://schemas.microsoft.com/office/powerpoint/2010/main" val="404955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11</a:t>
            </a:fld>
            <a:endParaRPr lang="en-US"/>
          </a:p>
        </p:txBody>
      </p:sp>
    </p:spTree>
    <p:extLst>
      <p:ext uri="{BB962C8B-B14F-4D97-AF65-F5344CB8AC3E}">
        <p14:creationId xmlns:p14="http://schemas.microsoft.com/office/powerpoint/2010/main" val="195560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12</a:t>
            </a:fld>
            <a:endParaRPr lang="en-US"/>
          </a:p>
        </p:txBody>
      </p:sp>
    </p:spTree>
    <p:extLst>
      <p:ext uri="{BB962C8B-B14F-4D97-AF65-F5344CB8AC3E}">
        <p14:creationId xmlns:p14="http://schemas.microsoft.com/office/powerpoint/2010/main" val="177842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13</a:t>
            </a:fld>
            <a:endParaRPr lang="en-US"/>
          </a:p>
        </p:txBody>
      </p:sp>
    </p:spTree>
    <p:extLst>
      <p:ext uri="{BB962C8B-B14F-4D97-AF65-F5344CB8AC3E}">
        <p14:creationId xmlns:p14="http://schemas.microsoft.com/office/powerpoint/2010/main" val="311757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15</a:t>
            </a:fld>
            <a:endParaRPr lang="en-US"/>
          </a:p>
        </p:txBody>
      </p:sp>
    </p:spTree>
    <p:extLst>
      <p:ext uri="{BB962C8B-B14F-4D97-AF65-F5344CB8AC3E}">
        <p14:creationId xmlns:p14="http://schemas.microsoft.com/office/powerpoint/2010/main" val="240534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AACCC80-DF8C-490D-A13B-AACE7168B10B}"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E91A2D5-EE52-45A4-9F93-829F22AF2C11}"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4106230-D532-4250-A91C-D97007123698}"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78DB539-5271-4024-9F9D-DD05B63F78F9}"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A08FA68-4719-47F4-BCEF-827E61489CA0}"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DF68AC2-6EF7-43BC-AD03-190FB7AEEF83}"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D28E16A-C827-4957-B281-CDA1F791A057}"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032C01B-E48B-492B-AE44-0B3E5EE8BCD9}"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5F4B3C0-7005-48B4-B0FF-EE9483C34D19}"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F1F1728-A19D-4441-8705-955351F5018F}"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9CCC66E-5725-49F2-8E4E-A1309B9AF108}"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BA0B93E-F5C4-487D-A5E9-2A44BA03A9C3}" type="datetime1">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0B4B268-7CCC-4E83-BA29-241837CE802E}" type="datetime1">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86076-4E3C-401D-BCCD-B89BB1B3E61B}" type="datetime1">
              <a:rPr lang="en-US" smtClean="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9A44FC6-DFCF-4838-9DD7-014472C6A685}"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F2F87F2-763B-46F7-AB62-EC6B8367DF97}"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504DFB-74C6-48D5-B2E3-2F1329743A10}" type="datetime1">
              <a:rPr lang="en-US" smtClean="0"/>
              <a:t>3/16/2022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echnionTDK/hebwiki-qa-old/blob/master/finetuning_hebert/example.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huggingface.co/tdklab/hebert-finetuned-hebrew-squa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huggingface.co/datasets/tdklab/Hebrew_Squad_v1.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echnionTDK/hebwiki-q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sseinmozannar/SOQ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D10A70-511C-4211-A46B-A9C360B8BF70}"/>
              </a:ext>
            </a:extLst>
          </p:cNvPr>
          <p:cNvSpPr>
            <a:spLocks noGrp="1"/>
          </p:cNvSpPr>
          <p:nvPr>
            <p:ph type="ctrTitle"/>
          </p:nvPr>
        </p:nvSpPr>
        <p:spPr>
          <a:xfrm>
            <a:off x="2589213" y="1416058"/>
            <a:ext cx="9505365" cy="2262781"/>
          </a:xfrm>
        </p:spPr>
        <p:txBody>
          <a:bodyPr>
            <a:normAutofit/>
          </a:bodyPr>
          <a:lstStyle/>
          <a:p>
            <a:r>
              <a:rPr lang="en-US" sz="4500" b="1" dirty="0" err="1">
                <a:solidFill>
                  <a:srgbClr val="24292F"/>
                </a:solidFill>
                <a:latin typeface="-apple-system"/>
              </a:rPr>
              <a:t>H</a:t>
            </a:r>
            <a:r>
              <a:rPr lang="en-US" sz="4500" b="1" i="0" dirty="0" err="1">
                <a:solidFill>
                  <a:srgbClr val="24292F"/>
                </a:solidFill>
                <a:effectLst/>
                <a:latin typeface="-apple-system"/>
              </a:rPr>
              <a:t>ebwiki</a:t>
            </a:r>
            <a:r>
              <a:rPr lang="en-US" sz="4500" b="1" i="0" dirty="0">
                <a:solidFill>
                  <a:srgbClr val="24292F"/>
                </a:solidFill>
                <a:effectLst/>
                <a:latin typeface="-apple-system"/>
              </a:rPr>
              <a:t>-QA</a:t>
            </a:r>
            <a:br>
              <a:rPr lang="en-US" b="1" i="0" dirty="0">
                <a:solidFill>
                  <a:srgbClr val="24292F"/>
                </a:solidFill>
                <a:effectLst/>
                <a:latin typeface="-apple-system"/>
              </a:rPr>
            </a:br>
            <a:r>
              <a:rPr lang="en-US" sz="4400" b="0" i="0" dirty="0">
                <a:solidFill>
                  <a:srgbClr val="24292F"/>
                </a:solidFill>
                <a:effectLst/>
                <a:latin typeface="-apple-system"/>
              </a:rPr>
              <a:t>NLP Hebrew Question-Answering Model</a:t>
            </a:r>
            <a:endParaRPr lang="he-IL" sz="4400" dirty="0"/>
          </a:p>
        </p:txBody>
      </p:sp>
      <p:sp>
        <p:nvSpPr>
          <p:cNvPr id="3" name="כותרת משנה 2">
            <a:extLst>
              <a:ext uri="{FF2B5EF4-FFF2-40B4-BE49-F238E27FC236}">
                <a16:creationId xmlns:a16="http://schemas.microsoft.com/office/drawing/2014/main" id="{84D5BCBE-0DB4-46F6-8F25-1F12B3381ABE}"/>
              </a:ext>
            </a:extLst>
          </p:cNvPr>
          <p:cNvSpPr>
            <a:spLocks noGrp="1"/>
          </p:cNvSpPr>
          <p:nvPr>
            <p:ph type="subTitle" idx="1"/>
          </p:nvPr>
        </p:nvSpPr>
        <p:spPr>
          <a:xfrm>
            <a:off x="2589213" y="4315659"/>
            <a:ext cx="8915399" cy="1126283"/>
          </a:xfrm>
        </p:spPr>
        <p:txBody>
          <a:bodyPr>
            <a:noAutofit/>
          </a:bodyPr>
          <a:lstStyle/>
          <a:p>
            <a:r>
              <a:rPr lang="en-US" sz="1900" dirty="0"/>
              <a:t>May </a:t>
            </a:r>
            <a:r>
              <a:rPr lang="en-US" sz="1900" dirty="0" err="1"/>
              <a:t>Flaster</a:t>
            </a:r>
            <a:endParaRPr lang="en-US" sz="1900" dirty="0"/>
          </a:p>
          <a:p>
            <a:r>
              <a:rPr lang="en-US" sz="1900" dirty="0"/>
              <a:t>Matan Ben-Chorin</a:t>
            </a:r>
          </a:p>
          <a:p>
            <a:endParaRPr lang="en-US" sz="1900" dirty="0"/>
          </a:p>
          <a:p>
            <a:r>
              <a:rPr lang="en-US" sz="1900" dirty="0"/>
              <a:t>Supervisor : Oren </a:t>
            </a:r>
            <a:r>
              <a:rPr lang="en-US" sz="1900" dirty="0" err="1"/>
              <a:t>Mishali</a:t>
            </a:r>
            <a:r>
              <a:rPr lang="en-US" sz="1900" dirty="0"/>
              <a:t> </a:t>
            </a:r>
          </a:p>
          <a:p>
            <a:r>
              <a:rPr lang="en-US" sz="1900" dirty="0"/>
              <a:t>Winter 2022</a:t>
            </a:r>
          </a:p>
          <a:p>
            <a:endParaRPr lang="en-US" sz="1900" dirty="0"/>
          </a:p>
          <a:p>
            <a:endParaRPr lang="en-US" sz="1900" dirty="0"/>
          </a:p>
          <a:p>
            <a:endParaRPr lang="en-US" sz="1900" dirty="0"/>
          </a:p>
          <a:p>
            <a:endParaRPr lang="he-IL" sz="1900" dirty="0"/>
          </a:p>
        </p:txBody>
      </p:sp>
      <p:pic>
        <p:nvPicPr>
          <p:cNvPr id="4" name="Picture 2" descr="Technion Logo">
            <a:extLst>
              <a:ext uri="{FF2B5EF4-FFF2-40B4-BE49-F238E27FC236}">
                <a16:creationId xmlns:a16="http://schemas.microsoft.com/office/drawing/2014/main" id="{CE8CA073-5B98-460E-A4BA-433E09AC122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89416" y="-12822"/>
            <a:ext cx="3249234" cy="142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e Technion Data &amp; Knowledge Lab (TDK)">
            <a:extLst>
              <a:ext uri="{FF2B5EF4-FFF2-40B4-BE49-F238E27FC236}">
                <a16:creationId xmlns:a16="http://schemas.microsoft.com/office/drawing/2014/main" id="{704C81B3-9BEC-4585-85F5-0314EBF3B14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827378" y="383053"/>
            <a:ext cx="4267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 Logo">
            <a:extLst>
              <a:ext uri="{FF2B5EF4-FFF2-40B4-BE49-F238E27FC236}">
                <a16:creationId xmlns:a16="http://schemas.microsoft.com/office/drawing/2014/main" id="{9D68C75F-9C1C-4FC3-9C01-DD050C686F4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610803" y="473881"/>
            <a:ext cx="2466975"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C9B5301-D3B1-4293-BF5B-DDFEEA054F2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0950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2. Fix</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3"/>
          <a:stretch>
            <a:fillRect/>
          </a:stretch>
        </p:blipFill>
        <p:spPr>
          <a:xfrm>
            <a:off x="345424" y="2415247"/>
            <a:ext cx="11649249" cy="1826783"/>
          </a:xfrm>
          <a:prstGeom prst="rect">
            <a:avLst/>
          </a:prstGeom>
          <a:ln>
            <a:noFill/>
          </a:ln>
          <a:effectLst>
            <a:outerShdw blurRad="190500" algn="tl" rotWithShape="0">
              <a:srgbClr val="000000">
                <a:alpha val="70000"/>
              </a:srgbClr>
            </a:outerShdw>
          </a:effectLst>
        </p:spPr>
      </p:pic>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4"/>
          <a:stretch>
            <a:fillRect/>
          </a:stretch>
        </p:blipFill>
        <p:spPr>
          <a:xfrm>
            <a:off x="345424" y="4474940"/>
            <a:ext cx="11649249" cy="1854254"/>
          </a:xfrm>
          <a:prstGeom prst="rect">
            <a:avLst/>
          </a:prstGeom>
          <a:ln>
            <a:noFill/>
          </a:ln>
          <a:effectLst>
            <a:outerShdw blurRad="190500" algn="tl" rotWithShape="0">
              <a:srgbClr val="000000">
                <a:alpha val="70000"/>
              </a:srgbClr>
            </a:outerShdw>
          </a:effectLst>
        </p:spPr>
      </p:pic>
      <p:sp>
        <p:nvSpPr>
          <p:cNvPr id="7" name="מלבן: פינות מעוגלות 6">
            <a:extLst>
              <a:ext uri="{FF2B5EF4-FFF2-40B4-BE49-F238E27FC236}">
                <a16:creationId xmlns:a16="http://schemas.microsoft.com/office/drawing/2014/main" id="{249978B1-9EF2-4410-9B18-FF13B3229C30}"/>
              </a:ext>
            </a:extLst>
          </p:cNvPr>
          <p:cNvSpPr/>
          <p:nvPr/>
        </p:nvSpPr>
        <p:spPr>
          <a:xfrm>
            <a:off x="2152650" y="5708650"/>
            <a:ext cx="215900" cy="14605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פינות מעוגלות 9">
            <a:extLst>
              <a:ext uri="{FF2B5EF4-FFF2-40B4-BE49-F238E27FC236}">
                <a16:creationId xmlns:a16="http://schemas.microsoft.com/office/drawing/2014/main" id="{92BCD9A8-EFAA-4F50-BBCE-75114B4A864B}"/>
              </a:ext>
            </a:extLst>
          </p:cNvPr>
          <p:cNvSpPr/>
          <p:nvPr/>
        </p:nvSpPr>
        <p:spPr>
          <a:xfrm>
            <a:off x="2152650" y="537527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C122B03D-D3AB-4987-8ECE-7DB1B68651EC}"/>
              </a:ext>
            </a:extLst>
          </p:cNvPr>
          <p:cNvSpPr/>
          <p:nvPr/>
        </p:nvSpPr>
        <p:spPr>
          <a:xfrm>
            <a:off x="2152650" y="503974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פינות מעוגלות 11">
            <a:extLst>
              <a:ext uri="{FF2B5EF4-FFF2-40B4-BE49-F238E27FC236}">
                <a16:creationId xmlns:a16="http://schemas.microsoft.com/office/drawing/2014/main" id="{78FAC1D8-ECAC-43E9-B375-AF337C0E8A99}"/>
              </a:ext>
            </a:extLst>
          </p:cNvPr>
          <p:cNvSpPr/>
          <p:nvPr/>
        </p:nvSpPr>
        <p:spPr>
          <a:xfrm>
            <a:off x="2152650" y="36297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223AAADB-0DEA-4E84-B376-E4AE8EDD8523}"/>
              </a:ext>
            </a:extLst>
          </p:cNvPr>
          <p:cNvSpPr/>
          <p:nvPr/>
        </p:nvSpPr>
        <p:spPr>
          <a:xfrm>
            <a:off x="2152650" y="3292977"/>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מלבן: פינות מעוגלות 13">
            <a:extLst>
              <a:ext uri="{FF2B5EF4-FFF2-40B4-BE49-F238E27FC236}">
                <a16:creationId xmlns:a16="http://schemas.microsoft.com/office/drawing/2014/main" id="{E0A92724-BEDC-4864-9225-6B5CA57AE13B}"/>
              </a:ext>
            </a:extLst>
          </p:cNvPr>
          <p:cNvSpPr/>
          <p:nvPr/>
        </p:nvSpPr>
        <p:spPr>
          <a:xfrm>
            <a:off x="2152650" y="2980968"/>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פינות מעוגלות 14">
            <a:extLst>
              <a:ext uri="{FF2B5EF4-FFF2-40B4-BE49-F238E27FC236}">
                <a16:creationId xmlns:a16="http://schemas.microsoft.com/office/drawing/2014/main" id="{C4C93205-3A40-4FD6-BE56-829B7BBD95E8}"/>
              </a:ext>
            </a:extLst>
          </p:cNvPr>
          <p:cNvSpPr/>
          <p:nvPr/>
        </p:nvSpPr>
        <p:spPr>
          <a:xfrm>
            <a:off x="4235450" y="2522093"/>
            <a:ext cx="660400" cy="1337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FD555DA4-409B-4F1E-9C58-B9D49094362E}"/>
              </a:ext>
            </a:extLst>
          </p:cNvPr>
          <p:cNvSpPr/>
          <p:nvPr/>
        </p:nvSpPr>
        <p:spPr>
          <a:xfrm>
            <a:off x="4279900" y="4576190"/>
            <a:ext cx="438150" cy="1482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Slide Number Placeholder 2">
            <a:extLst>
              <a:ext uri="{FF2B5EF4-FFF2-40B4-BE49-F238E27FC236}">
                <a16:creationId xmlns:a16="http://schemas.microsoft.com/office/drawing/2014/main" id="{F75B144A-9892-4363-B26F-D82DA408758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1032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3. Remove Bad Translations</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3"/>
          <a:stretch>
            <a:fillRect/>
          </a:stretch>
        </p:blipFill>
        <p:spPr>
          <a:xfrm>
            <a:off x="440674" y="2350865"/>
            <a:ext cx="11649249" cy="1854254"/>
          </a:xfrm>
          <a:prstGeom prst="rect">
            <a:avLst/>
          </a:prstGeom>
          <a:ln>
            <a:noFill/>
          </a:ln>
          <a:effectLst>
            <a:outerShdw blurRad="190500" algn="tl" rotWithShape="0">
              <a:srgbClr val="000000">
                <a:alpha val="70000"/>
              </a:srgbClr>
            </a:outerShdw>
          </a:effectLst>
        </p:spPr>
      </p:pic>
      <p:pic>
        <p:nvPicPr>
          <p:cNvPr id="5" name="תמונה 4">
            <a:extLst>
              <a:ext uri="{FF2B5EF4-FFF2-40B4-BE49-F238E27FC236}">
                <a16:creationId xmlns:a16="http://schemas.microsoft.com/office/drawing/2014/main" id="{0106DD6D-1DCA-4E6C-97DC-5ADE1FDA8717}"/>
              </a:ext>
            </a:extLst>
          </p:cNvPr>
          <p:cNvPicPr>
            <a:picLocks noChangeAspect="1"/>
          </p:cNvPicPr>
          <p:nvPr/>
        </p:nvPicPr>
        <p:blipFill>
          <a:blip r:embed="rId4"/>
          <a:stretch>
            <a:fillRect/>
          </a:stretch>
        </p:blipFill>
        <p:spPr>
          <a:xfrm>
            <a:off x="440674" y="4510257"/>
            <a:ext cx="11649249" cy="1690517"/>
          </a:xfrm>
          <a:prstGeom prst="rect">
            <a:avLst/>
          </a:prstGeom>
          <a:ln>
            <a:noFill/>
          </a:ln>
          <a:effectLst>
            <a:outerShdw blurRad="190500" algn="tl" rotWithShape="0">
              <a:srgbClr val="000000">
                <a:alpha val="70000"/>
              </a:srgbClr>
            </a:outerShdw>
          </a:effectLst>
        </p:spPr>
      </p:pic>
      <p:sp>
        <p:nvSpPr>
          <p:cNvPr id="10" name="מלבן: פינות מעוגלות 9">
            <a:extLst>
              <a:ext uri="{FF2B5EF4-FFF2-40B4-BE49-F238E27FC236}">
                <a16:creationId xmlns:a16="http://schemas.microsoft.com/office/drawing/2014/main" id="{E42B4714-1690-4CB2-9E63-C5706C20F01C}"/>
              </a:ext>
            </a:extLst>
          </p:cNvPr>
          <p:cNvSpPr/>
          <p:nvPr/>
        </p:nvSpPr>
        <p:spPr>
          <a:xfrm>
            <a:off x="2247900" y="35916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Slide Number Placeholder 2">
            <a:extLst>
              <a:ext uri="{FF2B5EF4-FFF2-40B4-BE49-F238E27FC236}">
                <a16:creationId xmlns:a16="http://schemas.microsoft.com/office/drawing/2014/main" id="{8632CA62-C72A-4AFE-B467-28E2A53CFE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6547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11423" y="12591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4. Adjust To </a:t>
            </a:r>
            <a:r>
              <a:rPr lang="en-US" sz="3600" dirty="0" err="1"/>
              <a:t>HuggingFace</a:t>
            </a:r>
            <a:r>
              <a:rPr lang="en-US" sz="3600" dirty="0"/>
              <a:t> Format</a:t>
            </a:r>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F14DE895-CFB8-4109-A6FB-EC9116D383A3}"/>
              </a:ext>
            </a:extLst>
          </p:cNvPr>
          <p:cNvPicPr>
            <a:picLocks noChangeAspect="1"/>
          </p:cNvPicPr>
          <p:nvPr/>
        </p:nvPicPr>
        <p:blipFill>
          <a:blip r:embed="rId3"/>
          <a:stretch>
            <a:fillRect/>
          </a:stretch>
        </p:blipFill>
        <p:spPr>
          <a:xfrm>
            <a:off x="278211" y="4509535"/>
            <a:ext cx="11913789" cy="1699647"/>
          </a:xfrm>
          <a:prstGeom prst="rect">
            <a:avLst/>
          </a:prstGeom>
          <a:ln>
            <a:noFill/>
          </a:ln>
          <a:effectLst>
            <a:outerShdw blurRad="190500" algn="tl" rotWithShape="0">
              <a:srgbClr val="000000">
                <a:alpha val="70000"/>
              </a:srgbClr>
            </a:outerShdw>
          </a:effectLst>
        </p:spPr>
      </p:pic>
      <p:pic>
        <p:nvPicPr>
          <p:cNvPr id="12" name="תמונה 11">
            <a:extLst>
              <a:ext uri="{FF2B5EF4-FFF2-40B4-BE49-F238E27FC236}">
                <a16:creationId xmlns:a16="http://schemas.microsoft.com/office/drawing/2014/main" id="{942FA563-1965-46B1-848F-E6E606693E05}"/>
              </a:ext>
            </a:extLst>
          </p:cNvPr>
          <p:cNvPicPr>
            <a:picLocks noChangeAspect="1"/>
          </p:cNvPicPr>
          <p:nvPr/>
        </p:nvPicPr>
        <p:blipFill>
          <a:blip r:embed="rId4"/>
          <a:stretch>
            <a:fillRect/>
          </a:stretch>
        </p:blipFill>
        <p:spPr>
          <a:xfrm>
            <a:off x="397899" y="2028898"/>
            <a:ext cx="11544300" cy="2385387"/>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458DD2F6-A2BE-47CE-A973-B6C70B0FCC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1493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3"/>
                          <a:stretch>
                            <a:fillRect l="-395" t="-285000" r="-102569" b="-125000"/>
                          </a:stretch>
                        </a:blip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Fallback>
      </mc:AlternateContent>
      <p:sp>
        <p:nvSpPr>
          <p:cNvPr id="3" name="Content Placeholder 2">
            <a:extLst>
              <a:ext uri="{FF2B5EF4-FFF2-40B4-BE49-F238E27FC236}">
                <a16:creationId xmlns:a16="http://schemas.microsoft.com/office/drawing/2014/main" id="{4FDAC980-E58B-4A19-9315-79E7B7D014FC}"/>
              </a:ext>
            </a:extLst>
          </p:cNvPr>
          <p:cNvSpPr>
            <a:spLocks noGrp="1"/>
          </p:cNvSpPr>
          <p:nvPr>
            <p:ph idx="1"/>
          </p:nvPr>
        </p:nvSpPr>
        <p:spPr>
          <a:xfrm>
            <a:off x="205633" y="1339670"/>
            <a:ext cx="12670972" cy="1829908"/>
          </a:xfrm>
        </p:spPr>
        <p:txBody>
          <a:bodyPr>
            <a:noAutofit/>
          </a:bodyPr>
          <a:lstStyle/>
          <a:p>
            <a:pPr algn="l" rtl="0"/>
            <a:r>
              <a:rPr lang="en-US" sz="2800" dirty="0"/>
              <a:t>Statistics – Dataset Size</a:t>
            </a:r>
            <a:br>
              <a:rPr lang="en-US" sz="2800" dirty="0"/>
            </a:br>
            <a:endParaRPr lang="en-US" sz="2800" dirty="0"/>
          </a:p>
        </p:txBody>
      </p:sp>
      <p:sp>
        <p:nvSpPr>
          <p:cNvPr id="7" name="כותרת 1">
            <a:extLst>
              <a:ext uri="{FF2B5EF4-FFF2-40B4-BE49-F238E27FC236}">
                <a16:creationId xmlns:a16="http://schemas.microsoft.com/office/drawing/2014/main" id="{BD460FE4-1165-47A2-882C-39FA8C48A8E5}"/>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mc:AlternateContent xmlns:mc="http://schemas.openxmlformats.org/markup-compatibility/2006" xmlns:a14="http://schemas.microsoft.com/office/drawing/2010/main">
        <mc:Choice Requires="a14">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4"/>
                          <a:stretch>
                            <a:fillRect l="-395" t="-285000" r="-102569" b="-126667"/>
                          </a:stretch>
                        </a:blip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Fallback>
      </mc:AlternateContent>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E4E215CD-1503-4577-B94A-2470E265E079}"/>
                  </a:ext>
                </a:extLst>
              </p:cNvPr>
              <p:cNvSpPr txBox="1"/>
              <p:nvPr/>
            </p:nvSpPr>
            <p:spPr>
              <a:xfrm>
                <a:off x="7035167" y="1368548"/>
                <a:ext cx="4969630" cy="886076"/>
              </a:xfrm>
              <a:prstGeom prst="rect">
                <a:avLst/>
              </a:prstGeom>
              <a:noFill/>
            </p:spPr>
            <p:txBody>
              <a:bodyPr wrap="none" rtlCol="1">
                <a:spAutoFit/>
              </a:bodyPr>
              <a:lstStyle/>
              <a:p>
                <a:r>
                  <a:rPr lang="en-US" dirty="0"/>
                  <a:t>Success Rate = </a:t>
                </a:r>
                <a14:m>
                  <m:oMath xmlns:m="http://schemas.openxmlformats.org/officeDocument/2006/math">
                    <m:f>
                      <m:fPr>
                        <m:ctrlPr>
                          <a:rPr lang="en-US" sz="1800" b="1" i="1" kern="1200" smtClean="0">
                            <a:solidFill>
                              <a:schemeClr val="dk1"/>
                            </a:solidFill>
                            <a:effectLst/>
                            <a:latin typeface="Cambria Math" panose="02040503050406030204" pitchFamily="18" charset="0"/>
                            <a:ea typeface="+mn-ea"/>
                            <a:cs typeface="+mn-cs"/>
                          </a:rPr>
                        </m:ctrlPr>
                      </m:fPr>
                      <m:num>
                        <m:r>
                          <m:rPr>
                            <m:nor/>
                          </m:rPr>
                          <a:rPr lang="en-US" b="1" dirty="0">
                            <a:solidFill>
                              <a:schemeClr val="dk1"/>
                            </a:solidFill>
                          </a:rPr>
                          <m:t>Translated</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r>
                          <m:rPr>
                            <m:nor/>
                          </m:rPr>
                          <a:rPr lang="en-US" b="1" dirty="0">
                            <a:solidFill>
                              <a:schemeClr val="dk1"/>
                            </a:solidFill>
                          </a:rPr>
                          <m:t> </m:t>
                        </m:r>
                      </m:num>
                      <m:den>
                        <m:r>
                          <m:rPr>
                            <m:nor/>
                          </m:rPr>
                          <a:rPr lang="en-US" b="1" dirty="0">
                            <a:solidFill>
                              <a:schemeClr val="dk1"/>
                            </a:solidFill>
                          </a:rPr>
                          <m:t>Original</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den>
                    </m:f>
                  </m:oMath>
                </a14:m>
                <a:endParaRPr lang="en-US" sz="3200" b="1" kern="1200" dirty="0">
                  <a:solidFill>
                    <a:schemeClr val="lt1"/>
                  </a:solidFill>
                  <a:latin typeface="+mn-lt"/>
                  <a:ea typeface="+mn-ea"/>
                  <a:cs typeface="+mn-cs"/>
                </a:endParaRPr>
              </a:p>
              <a:p>
                <a:r>
                  <a:rPr lang="en-US" dirty="0"/>
                  <a:t> </a:t>
                </a:r>
                <a:endParaRPr lang="he-IL" dirty="0"/>
              </a:p>
            </p:txBody>
          </p:sp>
        </mc:Choice>
        <mc:Fallback xmlns="">
          <p:sp>
            <p:nvSpPr>
              <p:cNvPr id="9" name="תיבת טקסט 8">
                <a:extLst>
                  <a:ext uri="{FF2B5EF4-FFF2-40B4-BE49-F238E27FC236}">
                    <a16:creationId xmlns:a16="http://schemas.microsoft.com/office/drawing/2014/main" id="{E4E215CD-1503-4577-B94A-2470E265E079}"/>
                  </a:ext>
                </a:extLst>
              </p:cNvPr>
              <p:cNvSpPr txBox="1">
                <a:spLocks noRot="1" noChangeAspect="1" noMove="1" noResize="1" noEditPoints="1" noAdjustHandles="1" noChangeArrowheads="1" noChangeShapeType="1" noTextEdit="1"/>
              </p:cNvSpPr>
              <p:nvPr/>
            </p:nvSpPr>
            <p:spPr>
              <a:xfrm>
                <a:off x="7035167" y="1368548"/>
                <a:ext cx="4969630" cy="886076"/>
              </a:xfrm>
              <a:prstGeom prst="rect">
                <a:avLst/>
              </a:prstGeom>
              <a:blipFill>
                <a:blip r:embed="rId5"/>
                <a:stretch>
                  <a:fillRect l="-982" b="-9589"/>
                </a:stretch>
              </a:blipFill>
            </p:spPr>
            <p:txBody>
              <a:bodyPr/>
              <a:lstStyle/>
              <a:p>
                <a:r>
                  <a:rPr lang="he-IL">
                    <a:noFill/>
                  </a:rPr>
                  <a:t> </a:t>
                </a:r>
              </a:p>
            </p:txBody>
          </p:sp>
        </mc:Fallback>
      </mc:AlternateContent>
      <p:sp>
        <p:nvSpPr>
          <p:cNvPr id="10" name="תיבת טקסט 9">
            <a:extLst>
              <a:ext uri="{FF2B5EF4-FFF2-40B4-BE49-F238E27FC236}">
                <a16:creationId xmlns:a16="http://schemas.microsoft.com/office/drawing/2014/main" id="{13FD100F-D9A1-4F7B-881B-D5918ADE6522}"/>
              </a:ext>
            </a:extLst>
          </p:cNvPr>
          <p:cNvSpPr txBox="1"/>
          <p:nvPr/>
        </p:nvSpPr>
        <p:spPr>
          <a:xfrm>
            <a:off x="9178292" y="3050719"/>
            <a:ext cx="2664512" cy="646331"/>
          </a:xfrm>
          <a:prstGeom prst="rect">
            <a:avLst/>
          </a:prstGeom>
          <a:noFill/>
        </p:spPr>
        <p:txBody>
          <a:bodyPr wrap="none" rtlCol="1">
            <a:spAutoFit/>
          </a:bodyPr>
          <a:lstStyle/>
          <a:p>
            <a:r>
              <a:rPr lang="en-US" dirty="0"/>
              <a:t>Success Rate =</a:t>
            </a:r>
            <a:r>
              <a:rPr lang="he-IL" dirty="0"/>
              <a:t>58.92% </a:t>
            </a:r>
            <a:endParaRPr lang="en-US" sz="3200" b="1" kern="1200" dirty="0">
              <a:solidFill>
                <a:schemeClr val="lt1"/>
              </a:solidFill>
              <a:latin typeface="+mn-lt"/>
              <a:ea typeface="+mn-ea"/>
              <a:cs typeface="+mn-cs"/>
            </a:endParaRPr>
          </a:p>
          <a:p>
            <a:r>
              <a:rPr lang="en-US" dirty="0"/>
              <a:t> </a:t>
            </a:r>
            <a:endParaRPr lang="he-IL" dirty="0"/>
          </a:p>
        </p:txBody>
      </p:sp>
      <p:sp>
        <p:nvSpPr>
          <p:cNvPr id="11" name="תיבת טקסט 10">
            <a:extLst>
              <a:ext uri="{FF2B5EF4-FFF2-40B4-BE49-F238E27FC236}">
                <a16:creationId xmlns:a16="http://schemas.microsoft.com/office/drawing/2014/main" id="{663BD0AA-612E-4EFD-B31D-9F9F3DA04784}"/>
              </a:ext>
            </a:extLst>
          </p:cNvPr>
          <p:cNvSpPr txBox="1"/>
          <p:nvPr/>
        </p:nvSpPr>
        <p:spPr>
          <a:xfrm>
            <a:off x="9178292" y="4955719"/>
            <a:ext cx="2855269" cy="369332"/>
          </a:xfrm>
          <a:prstGeom prst="rect">
            <a:avLst/>
          </a:prstGeom>
          <a:noFill/>
        </p:spPr>
        <p:txBody>
          <a:bodyPr wrap="none" rtlCol="1">
            <a:spAutoFit/>
          </a:bodyPr>
          <a:lstStyle/>
          <a:p>
            <a:r>
              <a:rPr lang="en-US" dirty="0"/>
              <a:t>Success Rate = </a:t>
            </a:r>
            <a:r>
              <a:rPr lang="he-IL" b="0" i="0" dirty="0">
                <a:solidFill>
                  <a:srgbClr val="24292F"/>
                </a:solidFill>
                <a:effectLst/>
                <a:latin typeface="-apple-system"/>
              </a:rPr>
              <a:t>  59.82%</a:t>
            </a:r>
            <a:r>
              <a:rPr lang="en-US" dirty="0"/>
              <a:t> </a:t>
            </a:r>
            <a:endParaRPr lang="he-IL" dirty="0"/>
          </a:p>
        </p:txBody>
      </p:sp>
      <p:sp>
        <p:nvSpPr>
          <p:cNvPr id="2" name="Slide Number Placeholder 1">
            <a:extLst>
              <a:ext uri="{FF2B5EF4-FFF2-40B4-BE49-F238E27FC236}">
                <a16:creationId xmlns:a16="http://schemas.microsoft.com/office/drawing/2014/main" id="{81B253D4-832D-4B4C-9C30-59F4DBC802E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1071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169549" y="1643837"/>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lvl="1" algn="l" rtl="0"/>
            <a:r>
              <a:rPr lang="en-US" sz="2000" dirty="0"/>
              <a:t>Loading Dataset</a:t>
            </a:r>
          </a:p>
          <a:p>
            <a:pPr lvl="1" algn="l" rtl="0"/>
            <a:r>
              <a:rPr lang="en-US" sz="2000" dirty="0"/>
              <a:t>Loading Model And Tokenizer</a:t>
            </a:r>
          </a:p>
          <a:p>
            <a:pPr lvl="1" algn="l" rtl="0"/>
            <a:r>
              <a:rPr lang="en-US" sz="2000" dirty="0"/>
              <a:t>Choosing training arguments</a:t>
            </a:r>
          </a:p>
          <a:p>
            <a:pPr lvl="1" algn="l" rtl="0"/>
            <a:r>
              <a:rPr lang="en-US" sz="2000" dirty="0"/>
              <a:t>Training</a:t>
            </a:r>
          </a:p>
          <a:p>
            <a:pPr lvl="1" algn="l" rtl="0"/>
            <a:r>
              <a:rPr lang="en-US" sz="2000" dirty="0"/>
              <a:t>Saving Model</a:t>
            </a:r>
          </a:p>
          <a:p>
            <a:pPr lvl="1" algn="l" rtl="0"/>
            <a:r>
              <a:rPr lang="en-US" sz="2000" dirty="0"/>
              <a:t>Evaluating Model</a:t>
            </a:r>
          </a:p>
          <a:p>
            <a:pPr lvl="1" algn="l" rtl="0"/>
            <a:r>
              <a:rPr lang="en-US" sz="2000" dirty="0"/>
              <a:t>Push To Hub</a:t>
            </a:r>
          </a:p>
          <a:p>
            <a:pPr lvl="1" algn="l" rtl="0"/>
            <a:endParaRPr lang="en-US" sz="1800" dirty="0"/>
          </a:p>
          <a:p>
            <a:pPr lvl="1" algn="l" rtl="0"/>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549D159-7FB4-4507-85A6-740D7D1B2DF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01751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646771" y="1637371"/>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Loading Dataset</a:t>
            </a:r>
          </a:p>
          <a:p>
            <a:pPr marL="457200" lvl="1" indent="0" algn="l" rtl="0">
              <a:lnSpc>
                <a:spcPct val="150000"/>
              </a:lnSpc>
              <a:buNone/>
            </a:pPr>
            <a:r>
              <a:rPr lang="en-US" sz="3400" dirty="0"/>
              <a:t>Load Hebrew SQUAD dataset that we have created</a:t>
            </a:r>
          </a:p>
          <a:p>
            <a:pPr lvl="1" algn="l" rtl="0">
              <a:lnSpc>
                <a:spcPct val="150000"/>
              </a:lnSpc>
            </a:pPr>
            <a:r>
              <a:rPr lang="en-US" sz="3600" dirty="0"/>
              <a:t>Loading Model And Tokenizer</a:t>
            </a:r>
          </a:p>
          <a:p>
            <a:pPr marL="457200" lvl="1" indent="0" algn="l" rtl="0">
              <a:spcBef>
                <a:spcPts val="1800"/>
              </a:spcBef>
              <a:buNone/>
            </a:pPr>
            <a:r>
              <a:rPr lang="en-US" sz="3400" dirty="0"/>
              <a:t>Load a pre-trained model from </a:t>
            </a:r>
            <a:r>
              <a:rPr lang="en-US" sz="3400" dirty="0" err="1"/>
              <a:t>Huggingface</a:t>
            </a:r>
            <a:r>
              <a:rPr lang="en-US" sz="3400" dirty="0"/>
              <a:t> hub. We chose </a:t>
            </a:r>
            <a:r>
              <a:rPr lang="en-US" sz="3400" dirty="0" err="1"/>
              <a:t>heBERT</a:t>
            </a:r>
            <a:r>
              <a:rPr lang="en-US" sz="3400" dirty="0"/>
              <a:t> -A Hebrew pretrained language model based on Google's BERT architecture.</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8DF5B6B0-08BF-44F6-BB19-51861B0C369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3956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2D64-EAD7-4A55-9796-E89C7953F627}"/>
              </a:ext>
            </a:extLst>
          </p:cNvPr>
          <p:cNvSpPr>
            <a:spLocks noGrp="1"/>
          </p:cNvSpPr>
          <p:nvPr>
            <p:ph type="title"/>
          </p:nvPr>
        </p:nvSpPr>
        <p:spPr/>
        <p:txBody>
          <a:bodyPr/>
          <a:lstStyle/>
          <a:p>
            <a:pPr rtl="0"/>
            <a:r>
              <a:rPr lang="en-US" dirty="0"/>
              <a:t>Loading Model </a:t>
            </a:r>
            <a:r>
              <a:rPr lang="en-US" sz="3600" dirty="0"/>
              <a:t>And Tokenizer</a:t>
            </a:r>
            <a:r>
              <a:rPr lang="en-US" dirty="0"/>
              <a:t> </a:t>
            </a:r>
            <a:br>
              <a:rPr lang="en-US" dirty="0"/>
            </a:br>
            <a:endParaRPr lang="en-IL" dirty="0"/>
          </a:p>
        </p:txBody>
      </p:sp>
      <p:sp>
        <p:nvSpPr>
          <p:cNvPr id="3" name="Content Placeholder 2">
            <a:extLst>
              <a:ext uri="{FF2B5EF4-FFF2-40B4-BE49-F238E27FC236}">
                <a16:creationId xmlns:a16="http://schemas.microsoft.com/office/drawing/2014/main" id="{EBB221D1-C244-45C8-8ADF-85255F9BB74F}"/>
              </a:ext>
            </a:extLst>
          </p:cNvPr>
          <p:cNvSpPr>
            <a:spLocks noGrp="1"/>
          </p:cNvSpPr>
          <p:nvPr>
            <p:ph idx="1"/>
          </p:nvPr>
        </p:nvSpPr>
        <p:spPr>
          <a:xfrm>
            <a:off x="2389920" y="1905000"/>
            <a:ext cx="8915400" cy="3777622"/>
          </a:xfrm>
        </p:spPr>
        <p:txBody>
          <a:bodyPr>
            <a:normAutofit lnSpcReduction="10000"/>
          </a:bodyPr>
          <a:lstStyle/>
          <a:p>
            <a:pPr algn="l" rtl="0"/>
            <a:r>
              <a:rPr lang="en-US" sz="2400" dirty="0"/>
              <a:t>At first, we tried to use </a:t>
            </a:r>
            <a:r>
              <a:rPr lang="en-US" sz="2400" b="1" dirty="0" err="1"/>
              <a:t>AlephBERT</a:t>
            </a:r>
            <a:r>
              <a:rPr lang="en-US" sz="2400" dirty="0"/>
              <a:t>: </a:t>
            </a:r>
            <a:r>
              <a:rPr lang="en-US" sz="2400" b="0" i="0" dirty="0">
                <a:solidFill>
                  <a:srgbClr val="52525B"/>
                </a:solidFill>
                <a:effectLst/>
              </a:rPr>
              <a:t>State-of-the-art language model for Hebrew, </a:t>
            </a:r>
            <a:r>
              <a:rPr lang="en-US" sz="2400" dirty="0">
                <a:solidFill>
                  <a:srgbClr val="52525B"/>
                </a:solidFill>
              </a:rPr>
              <a:t>ba</a:t>
            </a:r>
            <a:r>
              <a:rPr lang="en-US" sz="2400" b="0" i="0" dirty="0">
                <a:solidFill>
                  <a:srgbClr val="52525B"/>
                </a:solidFill>
                <a:effectLst/>
              </a:rPr>
              <a:t>sed on Google's BERT architecture </a:t>
            </a:r>
          </a:p>
          <a:p>
            <a:pPr algn="l" rtl="0"/>
            <a:r>
              <a:rPr lang="en-US" sz="2400" dirty="0" err="1"/>
              <a:t>AlephBert</a:t>
            </a:r>
            <a:r>
              <a:rPr lang="en-US" sz="2400" dirty="0"/>
              <a:t> </a:t>
            </a:r>
            <a:r>
              <a:rPr lang="en-US" sz="2400" dirty="0">
                <a:solidFill>
                  <a:srgbClr val="201F1E"/>
                </a:solidFill>
              </a:rPr>
              <a:t>wasn’t </a:t>
            </a:r>
            <a:r>
              <a:rPr lang="en-US" sz="2400" b="0" i="0" dirty="0">
                <a:solidFill>
                  <a:srgbClr val="201F1E"/>
                </a:solidFill>
                <a:effectLst/>
              </a:rPr>
              <a:t>trained on NSP tasks (</a:t>
            </a:r>
            <a:r>
              <a:rPr lang="en-US" sz="2400" b="0" i="0" dirty="0">
                <a:solidFill>
                  <a:srgbClr val="4D5156"/>
                </a:solidFill>
                <a:effectLst/>
              </a:rPr>
              <a:t>Next sentence </a:t>
            </a:r>
            <a:r>
              <a:rPr lang="en-US" sz="2400" dirty="0"/>
              <a:t>prediction) and it caused incompatibility </a:t>
            </a:r>
            <a:r>
              <a:rPr lang="he-IL" sz="2400" dirty="0"/>
              <a:t> </a:t>
            </a:r>
            <a:r>
              <a:rPr lang="en-US" sz="2400" dirty="0"/>
              <a:t>problem between the configuration parameters.</a:t>
            </a:r>
          </a:p>
          <a:p>
            <a:pPr algn="l" rtl="0"/>
            <a:r>
              <a:rPr lang="en-US" sz="2400" dirty="0"/>
              <a:t>We took </a:t>
            </a:r>
            <a:r>
              <a:rPr lang="en-US" sz="2400" b="1" dirty="0" err="1"/>
              <a:t>HeBERT</a:t>
            </a:r>
            <a:r>
              <a:rPr lang="en-US" sz="2400" dirty="0"/>
              <a:t> instead, another Hebrew pretrained language model based on </a:t>
            </a:r>
            <a:r>
              <a:rPr lang="en-US" sz="2400" b="0" i="0" dirty="0">
                <a:solidFill>
                  <a:srgbClr val="52525B"/>
                </a:solidFill>
                <a:effectLst/>
              </a:rPr>
              <a:t>Google's BERT architecture. It </a:t>
            </a:r>
            <a:r>
              <a:rPr lang="en-US" sz="2400" dirty="0"/>
              <a:t>was trained on smaller dataset, but does support our task’s requirements   </a:t>
            </a:r>
            <a:endParaRPr lang="en-IL" sz="2400" dirty="0"/>
          </a:p>
        </p:txBody>
      </p:sp>
      <p:sp>
        <p:nvSpPr>
          <p:cNvPr id="4" name="Slide Number Placeholder 3">
            <a:extLst>
              <a:ext uri="{FF2B5EF4-FFF2-40B4-BE49-F238E27FC236}">
                <a16:creationId xmlns:a16="http://schemas.microsoft.com/office/drawing/2014/main" id="{BE38051D-8EF8-4220-8CD4-9B954E64E1A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7935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717395" y="1380893"/>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Choosing training arguments &amp; Training</a:t>
            </a:r>
          </a:p>
          <a:p>
            <a:pPr marL="457200" lvl="1" indent="0" algn="l" rtl="0">
              <a:lnSpc>
                <a:spcPct val="150000"/>
              </a:lnSpc>
              <a:buNone/>
            </a:pPr>
            <a:r>
              <a:rPr lang="en-US" sz="2500" dirty="0"/>
              <a:t>We tried different parameters. Such as:</a:t>
            </a:r>
            <a:br>
              <a:rPr lang="en-US" sz="2500" dirty="0"/>
            </a:br>
            <a:r>
              <a:rPr lang="en-US" sz="2500" dirty="0" err="1"/>
              <a:t>Learning_rate</a:t>
            </a:r>
            <a:r>
              <a:rPr lang="en-US" sz="2500" dirty="0"/>
              <a:t> from 1e-5 to 3e-5, </a:t>
            </a:r>
            <a:r>
              <a:rPr lang="en-US" sz="2500" dirty="0" err="1"/>
              <a:t>Num_train_epochs</a:t>
            </a:r>
            <a:r>
              <a:rPr lang="en-US" sz="2500" dirty="0"/>
              <a:t> from 1 to 15 and more. We chose the best parameters that </a:t>
            </a:r>
            <a:br>
              <a:rPr lang="en-US" sz="2500" dirty="0"/>
            </a:br>
            <a:r>
              <a:rPr lang="en-US" sz="2500" dirty="0"/>
              <a:t>maximizes our performance on the validation</a:t>
            </a:r>
            <a:br>
              <a:rPr lang="en-US" sz="2500" dirty="0"/>
            </a:br>
            <a:r>
              <a:rPr lang="en-US" sz="2500" dirty="0"/>
              <a:t> dataset. </a:t>
            </a:r>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pic>
        <p:nvPicPr>
          <p:cNvPr id="10" name="תמונה 9">
            <a:extLst>
              <a:ext uri="{FF2B5EF4-FFF2-40B4-BE49-F238E27FC236}">
                <a16:creationId xmlns:a16="http://schemas.microsoft.com/office/drawing/2014/main" id="{8A18614A-C136-4412-872D-92E1F669DB5B}"/>
              </a:ext>
            </a:extLst>
          </p:cNvPr>
          <p:cNvPicPr>
            <a:picLocks noChangeAspect="1"/>
          </p:cNvPicPr>
          <p:nvPr/>
        </p:nvPicPr>
        <p:blipFill rotWithShape="1">
          <a:blip r:embed="rId3"/>
          <a:srcRect b="20184"/>
          <a:stretch/>
        </p:blipFill>
        <p:spPr>
          <a:xfrm>
            <a:off x="8485031" y="3429000"/>
            <a:ext cx="3413320" cy="1865714"/>
          </a:xfrm>
          <a:prstGeom prst="rect">
            <a:avLst/>
          </a:prstGeom>
        </p:spPr>
      </p:pic>
      <p:sp>
        <p:nvSpPr>
          <p:cNvPr id="11" name="Content Placeholder 2">
            <a:extLst>
              <a:ext uri="{FF2B5EF4-FFF2-40B4-BE49-F238E27FC236}">
                <a16:creationId xmlns:a16="http://schemas.microsoft.com/office/drawing/2014/main" id="{A1C43528-0B18-4650-A63F-9660F5D2D99E}"/>
              </a:ext>
            </a:extLst>
          </p:cNvPr>
          <p:cNvSpPr txBox="1">
            <a:spLocks/>
          </p:cNvSpPr>
          <p:nvPr/>
        </p:nvSpPr>
        <p:spPr>
          <a:xfrm>
            <a:off x="828907" y="5294714"/>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Saving Model</a:t>
            </a:r>
          </a:p>
          <a:p>
            <a:pPr marL="914400" lvl="2" indent="0" algn="l" rtl="0">
              <a:buNone/>
            </a:pPr>
            <a:r>
              <a:rPr lang="en-US" sz="2500" dirty="0"/>
              <a:t>After training ends, we want to save the new model for evaluation and further use. </a:t>
            </a:r>
          </a:p>
          <a:p>
            <a:pPr marL="914400" lvl="2" indent="0" algn="l" rtl="0">
              <a:buNone/>
            </a:pPr>
            <a:endParaRPr lang="en-US" sz="3400" dirty="0"/>
          </a:p>
          <a:p>
            <a:pPr marL="914400" lvl="2" indent="0" algn="l" rtl="0">
              <a:buNone/>
            </a:pPr>
            <a:endParaRPr lang="en-US" sz="3400" dirty="0"/>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2371E180-76BE-46C8-8CA5-4FDFABDAE06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7230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612000" algn="l" rtl="0">
              <a:spcBef>
                <a:spcPts val="2400"/>
              </a:spcBef>
            </a:pPr>
            <a:r>
              <a:rPr lang="en-US" sz="3000" dirty="0"/>
              <a:t>The F1 score is the harmonic mean of the precision and recall. It can be computed with: F1 = 2 * (precision * recall) / (precision + recall).</a:t>
            </a:r>
          </a:p>
          <a:p>
            <a:pPr marL="612000" algn="l" rtl="0">
              <a:spcBef>
                <a:spcPts val="2400"/>
              </a:spcBef>
            </a:pPr>
            <a:r>
              <a:rPr lang="en-US" sz="3000" dirty="0"/>
              <a:t>Our model achieved </a:t>
            </a:r>
            <a:r>
              <a:rPr lang="en-US" sz="3000" b="1" dirty="0"/>
              <a:t>‘f1 score ‘= 55.896%</a:t>
            </a:r>
            <a:br>
              <a:rPr lang="en-US" sz="3000" dirty="0"/>
            </a:br>
            <a:r>
              <a:rPr lang="en-US" sz="3000" dirty="0"/>
              <a:t>and </a:t>
            </a:r>
            <a:r>
              <a:rPr lang="en-US" sz="3000" b="1" dirty="0"/>
              <a:t>‘</a:t>
            </a:r>
            <a:r>
              <a:rPr lang="en-US" sz="3000" b="1" dirty="0" err="1"/>
              <a:t>exact_match</a:t>
            </a:r>
            <a:r>
              <a:rPr lang="en-US" sz="3000" b="1" dirty="0"/>
              <a:t> score’= 42.602% </a:t>
            </a:r>
            <a:r>
              <a:rPr lang="en-US" sz="3000" dirty="0"/>
              <a:t>on </a:t>
            </a:r>
            <a:r>
              <a:rPr lang="en-US" sz="3000" b="1" dirty="0"/>
              <a:t>validation dataset </a:t>
            </a:r>
            <a:r>
              <a:rPr lang="en-US" sz="3000" dirty="0"/>
              <a:t>.</a:t>
            </a:r>
          </a:p>
          <a:p>
            <a:pPr marL="612000" algn="l" rtl="0">
              <a:spcBef>
                <a:spcPts val="2400"/>
              </a:spcBef>
            </a:pPr>
            <a:r>
              <a:rPr lang="en-US" sz="3000" dirty="0"/>
              <a:t>Let’s see some interesting examples  </a:t>
            </a:r>
          </a:p>
        </p:txBody>
      </p:sp>
      <p:sp>
        <p:nvSpPr>
          <p:cNvPr id="3" name="Slide Number Placeholder 2">
            <a:extLst>
              <a:ext uri="{FF2B5EF4-FFF2-40B4-BE49-F238E27FC236}">
                <a16:creationId xmlns:a16="http://schemas.microsoft.com/office/drawing/2014/main" id="{BC6979FA-6598-4FD3-AA7D-BB273701CB2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6850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New example (not familiar to the model):</a:t>
            </a:r>
          </a:p>
          <a:p>
            <a:pPr marL="612000" algn="l" rtl="0">
              <a:spcBef>
                <a:spcPts val="2400"/>
              </a:spcBef>
            </a:pPr>
            <a:r>
              <a:rPr lang="en-US" sz="2000" dirty="0"/>
              <a:t>context = "</a:t>
            </a:r>
            <a:r>
              <a:rPr lang="he-IL" sz="2000" dirty="0"/>
              <a:t>כרמלית היא כלי תחבורה ציבורית תת-קרקעי, היחיד בישראל. הכרמלית מחברת בין שלושה אזורים מרכזיים בעיר חיפה: העיר התחתית, שכונת הדר ומרכז הכרמל. לכרמלית קו בודד ובו </a:t>
            </a:r>
            <a:r>
              <a:rPr lang="he-IL" sz="2000" dirty="0">
                <a:highlight>
                  <a:srgbClr val="00FFFF"/>
                </a:highlight>
              </a:rPr>
              <a:t>שש</a:t>
            </a:r>
            <a:r>
              <a:rPr lang="he-IL" sz="2000" dirty="0"/>
              <a:t> תחנות פעילות, היא מופעלת על ידי חברת הכרמלית חיפה </a:t>
            </a:r>
            <a:r>
              <a:rPr lang="he-IL" sz="2000" dirty="0" err="1"/>
              <a:t>בעמ</a:t>
            </a:r>
            <a:r>
              <a:rPr lang="he-IL" sz="2000" dirty="0"/>
              <a:t>. הקמתה של הכרמלית החלה </a:t>
            </a:r>
            <a:r>
              <a:rPr lang="he-IL" sz="2000" dirty="0">
                <a:highlight>
                  <a:srgbClr val="FFFF00"/>
                </a:highlight>
              </a:rPr>
              <a:t>במאי 1956 </a:t>
            </a:r>
            <a:r>
              <a:rPr lang="he-IL" sz="2000" dirty="0"/>
              <a:t>והסתיימה במרץ 1959. בניגוד לתפיסה הרווחת, לפיה הכרמלית היא רכבת תחתית, אין היא אלא </a:t>
            </a:r>
            <a:r>
              <a:rPr lang="he-IL" sz="2000" dirty="0" err="1"/>
              <a:t>פוניקולר</a:t>
            </a:r>
            <a:r>
              <a:rPr lang="he-IL" sz="2000" dirty="0"/>
              <a:t>, רכבל הנע על מסילה במקום להיות תלוי באוויר. שלא כמו רכבת, אין בקרונות הכרמלית מנוע, ומשקלם של הקרונות היורדים הוא הכוח העיקרי המניע את הקרונות העולים (מנוע בתחנת הקצה העליונה תורם אף הוא כוח הנעה)."</a:t>
            </a:r>
            <a:endParaRPr lang="en-US" sz="2000" dirty="0"/>
          </a:p>
          <a:p>
            <a:pPr marL="612000" algn="l" rtl="0">
              <a:spcBef>
                <a:spcPts val="2400"/>
              </a:spcBef>
            </a:pPr>
            <a:r>
              <a:rPr lang="en-US" sz="2000" dirty="0"/>
              <a:t>question = "</a:t>
            </a:r>
            <a:r>
              <a:rPr lang="he-IL" sz="2000" dirty="0"/>
              <a:t>מתי הוקמה הכרמלית?"</a:t>
            </a:r>
            <a:r>
              <a:rPr lang="en-US" sz="2000" dirty="0"/>
              <a:t>“</a:t>
            </a:r>
            <a:br>
              <a:rPr lang="en-US" sz="2000" dirty="0"/>
            </a:br>
            <a:r>
              <a:rPr lang="en-US" sz="2000" dirty="0"/>
              <a:t>'score': 1.0, 'start': 240, 'end': 249, 'answer': '</a:t>
            </a:r>
            <a:r>
              <a:rPr lang="he-IL" sz="2000" dirty="0">
                <a:highlight>
                  <a:srgbClr val="FFFF00"/>
                </a:highlight>
              </a:rPr>
              <a:t>במאי 1956</a:t>
            </a:r>
            <a:r>
              <a:rPr lang="he-IL" sz="2000" dirty="0"/>
              <a:t>'</a:t>
            </a:r>
          </a:p>
          <a:p>
            <a:pPr marL="612000" algn="l" rtl="0">
              <a:spcBef>
                <a:spcPts val="2400"/>
              </a:spcBef>
            </a:pPr>
            <a:r>
              <a:rPr lang="en-US" sz="2000" dirty="0"/>
              <a:t>question = "</a:t>
            </a:r>
            <a:r>
              <a:rPr lang="he-IL" sz="2000" dirty="0"/>
              <a:t>כמה תחנות יש בכרמלית?"</a:t>
            </a:r>
            <a:br>
              <a:rPr lang="en-US" sz="2000" dirty="0"/>
            </a:br>
            <a:r>
              <a:rPr lang="en-US" sz="2000" dirty="0"/>
              <a:t>'score': 0.9999990463256836, 'start': 160, 'end': 162, 'answer': '</a:t>
            </a:r>
            <a:r>
              <a:rPr lang="he-IL" sz="2000" dirty="0">
                <a:highlight>
                  <a:srgbClr val="00FFFF"/>
                </a:highlight>
              </a:rPr>
              <a:t>שש</a:t>
            </a:r>
            <a:endParaRPr lang="en-US" sz="2000" dirty="0">
              <a:highlight>
                <a:srgbClr val="00FFFF"/>
              </a:highlight>
            </a:endParaRPr>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5094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6E11-D7BF-444A-A4E9-A62E2C2CEB7E}"/>
              </a:ext>
            </a:extLst>
          </p:cNvPr>
          <p:cNvSpPr>
            <a:spLocks noGrp="1"/>
          </p:cNvSpPr>
          <p:nvPr>
            <p:ph type="title"/>
          </p:nvPr>
        </p:nvSpPr>
        <p:spPr/>
        <p:txBody>
          <a:bodyPr>
            <a:normAutofit/>
          </a:bodyPr>
          <a:lstStyle/>
          <a:p>
            <a:r>
              <a:rPr lang="en-US" sz="7200" dirty="0"/>
              <a:t>Outline</a:t>
            </a:r>
          </a:p>
        </p:txBody>
      </p:sp>
      <p:sp>
        <p:nvSpPr>
          <p:cNvPr id="3" name="Content Placeholder 2">
            <a:extLst>
              <a:ext uri="{FF2B5EF4-FFF2-40B4-BE49-F238E27FC236}">
                <a16:creationId xmlns:a16="http://schemas.microsoft.com/office/drawing/2014/main" id="{BBD3EAFA-53FA-4C51-8A7F-A2682699EA2B}"/>
              </a:ext>
            </a:extLst>
          </p:cNvPr>
          <p:cNvSpPr>
            <a:spLocks noGrp="1"/>
          </p:cNvSpPr>
          <p:nvPr>
            <p:ph idx="1"/>
          </p:nvPr>
        </p:nvSpPr>
        <p:spPr>
          <a:xfrm>
            <a:off x="2592925" y="1905000"/>
            <a:ext cx="9228174" cy="3579846"/>
          </a:xfrm>
        </p:spPr>
        <p:txBody>
          <a:bodyPr>
            <a:noAutofit/>
          </a:bodyPr>
          <a:lstStyle/>
          <a:p>
            <a:pPr algn="l" rtl="0"/>
            <a:r>
              <a:rPr lang="en-US" sz="3200" dirty="0"/>
              <a:t>Motivation and Introduction</a:t>
            </a:r>
          </a:p>
          <a:p>
            <a:pPr algn="l" rtl="0"/>
            <a:r>
              <a:rPr lang="en-US" sz="3200" dirty="0"/>
              <a:t>Goals</a:t>
            </a:r>
          </a:p>
          <a:p>
            <a:pPr algn="l" rtl="0"/>
            <a:r>
              <a:rPr lang="en-US" sz="3400" dirty="0"/>
              <a:t>Dataset Creation</a:t>
            </a:r>
          </a:p>
          <a:p>
            <a:pPr algn="l" rtl="0"/>
            <a:r>
              <a:rPr lang="en-US" sz="3400" dirty="0"/>
              <a:t>Fine-Tuning </a:t>
            </a:r>
            <a:r>
              <a:rPr lang="en-US" sz="3400" dirty="0" err="1"/>
              <a:t>heBERT</a:t>
            </a:r>
            <a:r>
              <a:rPr lang="en-US" sz="3400" dirty="0"/>
              <a:t>-QA model</a:t>
            </a:r>
            <a:endParaRPr lang="he-IL" sz="3400" dirty="0"/>
          </a:p>
          <a:p>
            <a:pPr algn="l" rtl="0"/>
            <a:r>
              <a:rPr lang="en-US" sz="3200" dirty="0"/>
              <a:t>Experiments and Results</a:t>
            </a:r>
            <a:endParaRPr lang="he-IL" sz="3200" dirty="0"/>
          </a:p>
          <a:p>
            <a:pPr algn="l" rtl="0"/>
            <a:r>
              <a:rPr lang="en-US" sz="3200" dirty="0"/>
              <a:t>Future work</a:t>
            </a:r>
          </a:p>
          <a:p>
            <a:pPr algn="l" rtl="0"/>
            <a:r>
              <a:rPr lang="en-US" sz="3200" dirty="0"/>
              <a:t>Conclusions</a:t>
            </a:r>
          </a:p>
          <a:p>
            <a:pPr marL="0" indent="0" algn="l" rtl="0">
              <a:buNone/>
            </a:pPr>
            <a:br>
              <a:rPr lang="en-US" sz="3200" dirty="0"/>
            </a:br>
            <a:r>
              <a:rPr lang="en-US" sz="3200" dirty="0"/>
              <a:t> </a:t>
            </a:r>
          </a:p>
          <a:p>
            <a:pPr algn="l" rtl="0"/>
            <a:endParaRPr lang="en-US" sz="3200" dirty="0"/>
          </a:p>
          <a:p>
            <a:pPr algn="l" rtl="0"/>
            <a:endParaRPr lang="en-US" sz="3200" dirty="0"/>
          </a:p>
        </p:txBody>
      </p:sp>
      <p:sp>
        <p:nvSpPr>
          <p:cNvPr id="4" name="Slide Number Placeholder 3">
            <a:extLst>
              <a:ext uri="{FF2B5EF4-FFF2-40B4-BE49-F238E27FC236}">
                <a16:creationId xmlns:a16="http://schemas.microsoft.com/office/drawing/2014/main" id="{D791475E-51E5-4F24-8758-535C89C6F04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780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Translated example – from the validation dataset:</a:t>
            </a:r>
          </a:p>
          <a:p>
            <a:pPr marL="612000" algn="l" rtl="0">
              <a:spcBef>
                <a:spcPts val="2400"/>
              </a:spcBef>
            </a:pPr>
            <a:r>
              <a:rPr lang="en-US" sz="2000" dirty="0"/>
              <a:t>context = </a:t>
            </a:r>
            <a:r>
              <a:rPr lang="he-IL" sz="2000" dirty="0"/>
              <a:t>""בניין רחוב הצליינים שופץ בין נובמבר 2006 למאי 2008; במהלך עבודות השיפוץ, בית הקולנוע עבר לבית העירייה הישן, </a:t>
            </a:r>
            <a:r>
              <a:rPr lang="he-IL" sz="2000" dirty="0">
                <a:highlight>
                  <a:srgbClr val="00FFFF"/>
                </a:highlight>
              </a:rPr>
              <a:t>גייטסהד</a:t>
            </a:r>
            <a:r>
              <a:rPr lang="he-IL" sz="2000" dirty="0"/>
              <a:t>. במאי 2008 נפתח מחדש בית הקולנוע </a:t>
            </a:r>
            <a:r>
              <a:rPr lang="en-US" sz="2000" dirty="0"/>
              <a:t>Tyneside </a:t>
            </a:r>
            <a:r>
              <a:rPr lang="he-IL" sz="2000" dirty="0"/>
              <a:t>בבניין המקורי המשוחזר והמשופץ. האתר מכיל כיום </a:t>
            </a:r>
            <a:r>
              <a:rPr lang="he-IL" sz="2000" dirty="0">
                <a:highlight>
                  <a:srgbClr val="FFFF00"/>
                </a:highlight>
              </a:rPr>
              <a:t>שלושה</a:t>
            </a:r>
            <a:r>
              <a:rPr lang="he-IL" sz="2000" dirty="0"/>
              <a:t> בתי קולנוע, כולל הקלאסי המשוחזר - קולנוע החדשות האחרון ששרד בבריטניה שעדיין פועל במשרה מלאה - לצד שני מסכים חדשים, הרחבת גג המכילה את ה-</a:t>
            </a:r>
            <a:r>
              <a:rPr lang="en-US" sz="2000" dirty="0"/>
              <a:t>Tyneside Bar, </a:t>
            </a:r>
            <a:r>
              <a:rPr lang="he-IL" sz="2000" dirty="0"/>
              <a:t>וסוויטות חינוך והוראה ייעודיות.""</a:t>
            </a:r>
            <a:endParaRPr lang="en-US" sz="2000" dirty="0"/>
          </a:p>
          <a:p>
            <a:pPr marL="612000" algn="l" rtl="0">
              <a:spcBef>
                <a:spcPts val="2400"/>
              </a:spcBef>
            </a:pPr>
            <a:r>
              <a:rPr lang="en-US" sz="2000" dirty="0"/>
              <a:t>question = "</a:t>
            </a:r>
            <a:r>
              <a:rPr lang="he-IL" sz="2000" dirty="0"/>
              <a:t>"כמה בתי קולנוע שוכנים כיום באתר אחד?"</a:t>
            </a:r>
            <a:r>
              <a:rPr lang="en-US" sz="2000" dirty="0"/>
              <a:t>“</a:t>
            </a:r>
            <a:br>
              <a:rPr lang="en-US" sz="2000" dirty="0"/>
            </a:br>
            <a:r>
              <a:rPr lang="en-US" sz="2000" dirty="0"/>
              <a:t>'score': </a:t>
            </a:r>
            <a:r>
              <a:rPr lang="he-IL" sz="2000" dirty="0"/>
              <a:t>1</a:t>
            </a:r>
            <a:r>
              <a:rPr lang="en-US" sz="2000" dirty="0"/>
              <a:t>.0, 'start’:205, 'end’:210, 'answer': '</a:t>
            </a:r>
            <a:r>
              <a:rPr lang="he-IL" sz="2000" dirty="0"/>
              <a:t>"</a:t>
            </a:r>
            <a:r>
              <a:rPr lang="he-IL" sz="2000" b="0" i="0" dirty="0">
                <a:solidFill>
                  <a:srgbClr val="064E3B"/>
                </a:solidFill>
                <a:effectLst/>
                <a:highlight>
                  <a:srgbClr val="FFFF00"/>
                </a:highlight>
                <a:latin typeface="Source Sans Pro" panose="020B0503030403020204" pitchFamily="34" charset="0"/>
              </a:rPr>
              <a:t>שלושה</a:t>
            </a:r>
            <a:endParaRPr lang="he-IL" sz="2000" dirty="0">
              <a:highlight>
                <a:srgbClr val="FFFF00"/>
              </a:highlight>
            </a:endParaRPr>
          </a:p>
          <a:p>
            <a:pPr marL="612000" algn="l" rtl="0">
              <a:spcBef>
                <a:spcPts val="2400"/>
              </a:spcBef>
            </a:pPr>
            <a:r>
              <a:rPr lang="en-US" sz="2000" dirty="0"/>
              <a:t>question = "</a:t>
            </a:r>
            <a:r>
              <a:rPr lang="he-IL" sz="2000" dirty="0"/>
              <a:t>לאן הועבר בית קולנוע בזמן התיקונים?</a:t>
            </a:r>
            <a:r>
              <a:rPr lang="en-US" sz="2000" dirty="0"/>
              <a:t>"</a:t>
            </a:r>
            <a:br>
              <a:rPr lang="en-US" sz="2000" dirty="0"/>
            </a:br>
            <a:r>
              <a:rPr lang="en-US" sz="2000" dirty="0"/>
              <a:t>'score’:1.0, 'start’:109, 'end’:116 , 'answer': '</a:t>
            </a:r>
            <a:r>
              <a:rPr lang="he-IL" sz="2000" b="0" i="0" dirty="0">
                <a:solidFill>
                  <a:srgbClr val="064E3B"/>
                </a:solidFill>
                <a:effectLst/>
                <a:highlight>
                  <a:srgbClr val="00FFFF"/>
                </a:highlight>
                <a:latin typeface="Source Sans Pro" panose="020B0503030403020204" pitchFamily="34" charset="0"/>
              </a:rPr>
              <a:t>גייטסהד</a:t>
            </a:r>
            <a:r>
              <a:rPr lang="en-US" sz="2000" dirty="0">
                <a:solidFill>
                  <a:srgbClr val="064E3B"/>
                </a:solidFill>
                <a:latin typeface="Source Sans Pro" panose="020B0503030403020204" pitchFamily="34" charset="0"/>
              </a:rPr>
              <a:t>’</a:t>
            </a:r>
            <a:endParaRPr lang="en-US" sz="2000" dirty="0"/>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9945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6D323-C205-4702-92D8-E78DE03F0B4F}"/>
              </a:ext>
            </a:extLst>
          </p:cNvPr>
          <p:cNvSpPr>
            <a:spLocks noGrp="1"/>
          </p:cNvSpPr>
          <p:nvPr>
            <p:ph idx="1"/>
          </p:nvPr>
        </p:nvSpPr>
        <p:spPr/>
        <p:txBody>
          <a:bodyPr/>
          <a:lstStyle/>
          <a:p>
            <a:pPr marL="0" indent="0" algn="l" rtl="0">
              <a:buNone/>
            </a:pPr>
            <a:r>
              <a:rPr lang="en-US" dirty="0">
                <a:hlinkClick r:id="rId2"/>
              </a:rPr>
              <a:t>More examples in:</a:t>
            </a:r>
          </a:p>
          <a:p>
            <a:pPr marL="0" indent="0" algn="l" rtl="0">
              <a:buNone/>
            </a:pPr>
            <a:r>
              <a:rPr lang="en-US" dirty="0">
                <a:hlinkClick r:id="rId2"/>
              </a:rPr>
              <a:t>https://github.com/TechnionTDK/hebwiki-qa-old/blob/master/finetuning_hebert/example.py</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9B23FC75-9AC7-40EB-80AF-E625A5C04D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4186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74B4-9066-4865-8C0F-B0E30B4C53CD}"/>
              </a:ext>
            </a:extLst>
          </p:cNvPr>
          <p:cNvSpPr>
            <a:spLocks noGrp="1"/>
          </p:cNvSpPr>
          <p:nvPr>
            <p:ph type="title"/>
          </p:nvPr>
        </p:nvSpPr>
        <p:spPr/>
        <p:txBody>
          <a:bodyPr>
            <a:normAutofit fontScale="90000"/>
          </a:bodyPr>
          <a:lstStyle/>
          <a:p>
            <a:r>
              <a:rPr lang="en-US" sz="4400" b="1" dirty="0"/>
              <a:t>Try it yourself! </a:t>
            </a:r>
            <a:br>
              <a:rPr lang="en-US" dirty="0"/>
            </a:br>
            <a:r>
              <a:rPr lang="en-US" dirty="0"/>
              <a:t>Our Model on </a:t>
            </a:r>
            <a:r>
              <a:rPr lang="en-US" dirty="0" err="1"/>
              <a:t>Huggingface</a:t>
            </a:r>
            <a:r>
              <a:rPr lang="en-US" dirty="0"/>
              <a:t> Hub</a:t>
            </a:r>
            <a:endParaRPr lang="en-IL" dirty="0"/>
          </a:p>
        </p:txBody>
      </p:sp>
      <p:sp>
        <p:nvSpPr>
          <p:cNvPr id="3" name="Content Placeholder 2">
            <a:extLst>
              <a:ext uri="{FF2B5EF4-FFF2-40B4-BE49-F238E27FC236}">
                <a16:creationId xmlns:a16="http://schemas.microsoft.com/office/drawing/2014/main" id="{46929020-CB77-4B81-B134-1A8E1BFB0FB4}"/>
              </a:ext>
            </a:extLst>
          </p:cNvPr>
          <p:cNvSpPr>
            <a:spLocks noGrp="1"/>
          </p:cNvSpPr>
          <p:nvPr>
            <p:ph idx="1"/>
          </p:nvPr>
        </p:nvSpPr>
        <p:spPr>
          <a:xfrm>
            <a:off x="1849318" y="2208929"/>
            <a:ext cx="8915400" cy="3777622"/>
          </a:xfrm>
        </p:spPr>
        <p:txBody>
          <a:bodyPr/>
          <a:lstStyle/>
          <a:p>
            <a:pPr algn="l" rtl="0"/>
            <a:r>
              <a:rPr lang="en-US" dirty="0"/>
              <a:t>Link: </a:t>
            </a:r>
            <a:r>
              <a:rPr lang="en-US" dirty="0">
                <a:hlinkClick r:id="rId2"/>
              </a:rPr>
              <a:t>https://huggingface.co/tdklab/hebert-finetuned-hebrew-squad</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7CB3B5BD-C023-4ECC-A26A-3507049357D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a:extLst>
              <a:ext uri="{FF2B5EF4-FFF2-40B4-BE49-F238E27FC236}">
                <a16:creationId xmlns:a16="http://schemas.microsoft.com/office/drawing/2014/main" id="{45070A25-1095-46B4-955C-F5048ABE502A}"/>
              </a:ext>
            </a:extLst>
          </p:cNvPr>
          <p:cNvPicPr>
            <a:picLocks noChangeAspect="1"/>
          </p:cNvPicPr>
          <p:nvPr/>
        </p:nvPicPr>
        <p:blipFill>
          <a:blip r:embed="rId3"/>
          <a:stretch>
            <a:fillRect/>
          </a:stretch>
        </p:blipFill>
        <p:spPr>
          <a:xfrm>
            <a:off x="3657602" y="2911693"/>
            <a:ext cx="5298832" cy="3793717"/>
          </a:xfrm>
          <a:prstGeom prst="rect">
            <a:avLst/>
          </a:prstGeom>
        </p:spPr>
      </p:pic>
    </p:spTree>
    <p:extLst>
      <p:ext uri="{BB962C8B-B14F-4D97-AF65-F5344CB8AC3E}">
        <p14:creationId xmlns:p14="http://schemas.microsoft.com/office/powerpoint/2010/main" val="112071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F888-91FD-40A0-AB25-C47222F3E168}"/>
              </a:ext>
            </a:extLst>
          </p:cNvPr>
          <p:cNvSpPr>
            <a:spLocks noGrp="1"/>
          </p:cNvSpPr>
          <p:nvPr>
            <p:ph type="title"/>
          </p:nvPr>
        </p:nvSpPr>
        <p:spPr/>
        <p:txBody>
          <a:bodyPr>
            <a:normAutofit/>
          </a:bodyPr>
          <a:lstStyle/>
          <a:p>
            <a:r>
              <a:rPr lang="en-US" dirty="0"/>
              <a:t>Hebrew </a:t>
            </a:r>
            <a:r>
              <a:rPr lang="en-US" dirty="0" err="1"/>
              <a:t>SQuAD</a:t>
            </a:r>
            <a:r>
              <a:rPr lang="en-US" dirty="0"/>
              <a:t> on </a:t>
            </a:r>
            <a:r>
              <a:rPr lang="en-US" dirty="0" err="1"/>
              <a:t>Hugginface</a:t>
            </a:r>
            <a:r>
              <a:rPr lang="en-US" dirty="0"/>
              <a:t> Hub</a:t>
            </a:r>
            <a:endParaRPr lang="en-IL" dirty="0"/>
          </a:p>
        </p:txBody>
      </p:sp>
      <p:sp>
        <p:nvSpPr>
          <p:cNvPr id="3" name="Content Placeholder 2">
            <a:extLst>
              <a:ext uri="{FF2B5EF4-FFF2-40B4-BE49-F238E27FC236}">
                <a16:creationId xmlns:a16="http://schemas.microsoft.com/office/drawing/2014/main" id="{05DCAE8E-84CA-4AF2-8132-16B7033842A5}"/>
              </a:ext>
            </a:extLst>
          </p:cNvPr>
          <p:cNvSpPr>
            <a:spLocks noGrp="1"/>
          </p:cNvSpPr>
          <p:nvPr>
            <p:ph idx="1"/>
          </p:nvPr>
        </p:nvSpPr>
        <p:spPr>
          <a:xfrm>
            <a:off x="2413366" y="1905000"/>
            <a:ext cx="8915400" cy="3777622"/>
          </a:xfrm>
        </p:spPr>
        <p:txBody>
          <a:bodyPr/>
          <a:lstStyle/>
          <a:p>
            <a:pPr algn="l" rtl="0"/>
            <a:r>
              <a:rPr lang="en-US" dirty="0"/>
              <a:t>Link: </a:t>
            </a:r>
            <a:r>
              <a:rPr lang="en-US" dirty="0">
                <a:hlinkClick r:id="rId2"/>
              </a:rPr>
              <a:t>https://huggingface.co/datasets/tdklab/Hebrew_Squad_v1.1</a:t>
            </a:r>
            <a:endParaRPr lang="en-US" dirty="0"/>
          </a:p>
          <a:p>
            <a:pPr algn="l" rtl="0"/>
            <a:r>
              <a:rPr lang="en-US" dirty="0"/>
              <a:t>** TODO - image from dataset preview  </a:t>
            </a:r>
            <a:endParaRPr lang="en-IL" dirty="0"/>
          </a:p>
        </p:txBody>
      </p:sp>
      <p:sp>
        <p:nvSpPr>
          <p:cNvPr id="4" name="Slide Number Placeholder 3">
            <a:extLst>
              <a:ext uri="{FF2B5EF4-FFF2-40B4-BE49-F238E27FC236}">
                <a16:creationId xmlns:a16="http://schemas.microsoft.com/office/drawing/2014/main" id="{665A7671-B69E-4E47-B32D-4BD4E03AB585}"/>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8407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1912699" y="570402"/>
            <a:ext cx="8911687" cy="1280890"/>
          </a:xfrm>
        </p:spPr>
        <p:txBody>
          <a:bodyPr>
            <a:normAutofit/>
          </a:bodyPr>
          <a:lstStyle/>
          <a:p>
            <a:pPr algn="l" rtl="0"/>
            <a:r>
              <a:rPr lang="en-US" sz="4400" dirty="0"/>
              <a:t>Future work</a:t>
            </a:r>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2035362" y="1851292"/>
            <a:ext cx="9483847" cy="5493057"/>
          </a:xfrm>
        </p:spPr>
        <p:txBody>
          <a:bodyPr>
            <a:normAutofit/>
          </a:bodyPr>
          <a:lstStyle/>
          <a:p>
            <a:pPr marL="612000" algn="l" rtl="0">
              <a:spcBef>
                <a:spcPts val="2400"/>
              </a:spcBef>
            </a:pPr>
            <a:r>
              <a:rPr lang="en-US" sz="3000" dirty="0"/>
              <a:t>Improve the dataset Including manual testing and adding question-answer pairs that originally written in Hebrew and not translated.  </a:t>
            </a:r>
          </a:p>
          <a:p>
            <a:pPr marL="612000" algn="l" rtl="0">
              <a:spcBef>
                <a:spcPts val="2400"/>
              </a:spcBef>
            </a:pPr>
            <a:r>
              <a:rPr lang="en-US" sz="3000" dirty="0"/>
              <a:t>Examine more parameters of training and try to improve the model performance.</a:t>
            </a:r>
          </a:p>
          <a:p>
            <a:pPr marL="612000" algn="l" rtl="0">
              <a:spcBef>
                <a:spcPts val="2400"/>
              </a:spcBef>
            </a:pPr>
            <a:r>
              <a:rPr lang="en-US" sz="3000" dirty="0"/>
              <a:t>Examine more pre-trained Hebrew models when they are available </a:t>
            </a:r>
          </a:p>
        </p:txBody>
      </p:sp>
      <p:sp>
        <p:nvSpPr>
          <p:cNvPr id="3" name="Slide Number Placeholder 2">
            <a:extLst>
              <a:ext uri="{FF2B5EF4-FFF2-40B4-BE49-F238E27FC236}">
                <a16:creationId xmlns:a16="http://schemas.microsoft.com/office/drawing/2014/main" id="{2A964537-E99F-4D04-B54A-4151FB71F22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0379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2592924" y="213563"/>
            <a:ext cx="8911687" cy="1280890"/>
          </a:xfrm>
        </p:spPr>
        <p:txBody>
          <a:bodyPr/>
          <a:lstStyle/>
          <a:p>
            <a:r>
              <a:rPr lang="en-US" sz="4400" dirty="0"/>
              <a:t>Conclusions</a:t>
            </a:r>
            <a:endParaRPr lang="en-US" dirty="0"/>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1918010" y="1176956"/>
            <a:ext cx="10273989" cy="5452111"/>
          </a:xfrm>
        </p:spPr>
        <p:txBody>
          <a:bodyPr>
            <a:normAutofit fontScale="92500" lnSpcReduction="10000"/>
          </a:bodyPr>
          <a:lstStyle/>
          <a:p>
            <a:pPr algn="l" rtl="0"/>
            <a:r>
              <a:rPr lang="en-US" sz="3200" dirty="0"/>
              <a:t>This project provided an </a:t>
            </a:r>
            <a:r>
              <a:rPr lang="en-US" sz="3200" b="1" dirty="0"/>
              <a:t>excellent learning </a:t>
            </a:r>
            <a:r>
              <a:rPr lang="en-US" sz="3200" dirty="0"/>
              <a:t>opportunity in the fields of </a:t>
            </a:r>
            <a:r>
              <a:rPr lang="en-US" sz="3200" b="1" dirty="0"/>
              <a:t>machine learning and data science.</a:t>
            </a:r>
          </a:p>
          <a:p>
            <a:pPr algn="l" rtl="0"/>
            <a:r>
              <a:rPr lang="en-US" sz="3200" dirty="0"/>
              <a:t>We became familiar with Python and new tools such as </a:t>
            </a:r>
            <a:r>
              <a:rPr lang="en-US" sz="3200" dirty="0" err="1"/>
              <a:t>hpc</a:t>
            </a:r>
            <a:r>
              <a:rPr lang="en-US" sz="3200" dirty="0"/>
              <a:t>, the </a:t>
            </a:r>
            <a:r>
              <a:rPr lang="en-US" sz="3200" dirty="0" err="1"/>
              <a:t>Huggingface</a:t>
            </a:r>
            <a:r>
              <a:rPr lang="en-US" sz="3200" dirty="0"/>
              <a:t> platform, transformers, and etc.</a:t>
            </a:r>
          </a:p>
          <a:p>
            <a:pPr algn="l" rtl="0"/>
            <a:r>
              <a:rPr lang="en-US" sz="3200" dirty="0"/>
              <a:t>We learnt how to deal with the many obstacles that come with processing data in </a:t>
            </a:r>
            <a:r>
              <a:rPr lang="en-US" sz="3200" b="1" dirty="0"/>
              <a:t>Hebrew language</a:t>
            </a:r>
            <a:r>
              <a:rPr lang="en-US" sz="3200" dirty="0"/>
              <a:t>.</a:t>
            </a:r>
          </a:p>
          <a:p>
            <a:pPr algn="l" rtl="0"/>
            <a:r>
              <a:rPr lang="en-US" sz="3200" dirty="0"/>
              <a:t>We have developed a product that works from end to end and achieves an </a:t>
            </a:r>
            <a:r>
              <a:rPr lang="en-US" sz="3200" b="1" dirty="0"/>
              <a:t>amazing outcome </a:t>
            </a:r>
            <a:r>
              <a:rPr lang="en-US" sz="3200" dirty="0"/>
              <a:t>that </a:t>
            </a:r>
            <a:r>
              <a:rPr lang="en-US" sz="3200" b="1" dirty="0"/>
              <a:t>exceeds our expectations</a:t>
            </a:r>
            <a:r>
              <a:rPr lang="en-US" sz="3200" dirty="0"/>
              <a:t>.</a:t>
            </a:r>
          </a:p>
        </p:txBody>
      </p:sp>
      <p:sp>
        <p:nvSpPr>
          <p:cNvPr id="4" name="Content Placeholder 4">
            <a:extLst>
              <a:ext uri="{FF2B5EF4-FFF2-40B4-BE49-F238E27FC236}">
                <a16:creationId xmlns:a16="http://schemas.microsoft.com/office/drawing/2014/main" id="{9BD9BDFA-0DA3-4897-9986-E2D49F0EA310}"/>
              </a:ext>
            </a:extLst>
          </p:cNvPr>
          <p:cNvSpPr txBox="1">
            <a:spLocks/>
          </p:cNvSpPr>
          <p:nvPr/>
        </p:nvSpPr>
        <p:spPr>
          <a:xfrm>
            <a:off x="1640156" y="1446560"/>
            <a:ext cx="8911687" cy="5182507"/>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endParaRPr lang="en-US" sz="3600" dirty="0"/>
          </a:p>
          <a:p>
            <a:pPr algn="l" rtl="0"/>
            <a:endParaRPr lang="en-US" sz="3200" dirty="0"/>
          </a:p>
        </p:txBody>
      </p:sp>
      <p:sp>
        <p:nvSpPr>
          <p:cNvPr id="3" name="Slide Number Placeholder 2">
            <a:extLst>
              <a:ext uri="{FF2B5EF4-FFF2-40B4-BE49-F238E27FC236}">
                <a16:creationId xmlns:a16="http://schemas.microsoft.com/office/drawing/2014/main" id="{1ED073AA-654A-4ABF-9EE2-13AD98D858A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714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A23F-48A5-4A97-8AD8-B2A82E1FFE14}"/>
              </a:ext>
            </a:extLst>
          </p:cNvPr>
          <p:cNvSpPr>
            <a:spLocks noGrp="1"/>
          </p:cNvSpPr>
          <p:nvPr>
            <p:ph type="title"/>
          </p:nvPr>
        </p:nvSpPr>
        <p:spPr/>
        <p:txBody>
          <a:bodyPr/>
          <a:lstStyle/>
          <a:p>
            <a:r>
              <a:rPr lang="en-US" dirty="0"/>
              <a:t>Project Repository</a:t>
            </a:r>
            <a:endParaRPr lang="en-IL" dirty="0"/>
          </a:p>
        </p:txBody>
      </p:sp>
      <p:sp>
        <p:nvSpPr>
          <p:cNvPr id="3" name="Content Placeholder 2">
            <a:extLst>
              <a:ext uri="{FF2B5EF4-FFF2-40B4-BE49-F238E27FC236}">
                <a16:creationId xmlns:a16="http://schemas.microsoft.com/office/drawing/2014/main" id="{C2E389F1-8668-4B56-8564-4ABD8E666A98}"/>
              </a:ext>
            </a:extLst>
          </p:cNvPr>
          <p:cNvSpPr>
            <a:spLocks noGrp="1"/>
          </p:cNvSpPr>
          <p:nvPr>
            <p:ph idx="1"/>
          </p:nvPr>
        </p:nvSpPr>
        <p:spPr/>
        <p:txBody>
          <a:bodyPr/>
          <a:lstStyle/>
          <a:p>
            <a:pPr algn="l" rtl="0"/>
            <a:r>
              <a:rPr lang="en-US" dirty="0">
                <a:hlinkClick r:id="rId2"/>
              </a:rPr>
              <a:t>https://github.com/TechnionTDK/hebwiki-qa</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358C4A7E-D52A-4E3C-BAD6-97A1DBE52CC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53575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2" name="תמונה 1">
            <a:extLst>
              <a:ext uri="{FF2B5EF4-FFF2-40B4-BE49-F238E27FC236}">
                <a16:creationId xmlns:a16="http://schemas.microsoft.com/office/drawing/2014/main" id="{FAB432DE-CC38-49A4-9EFB-A3A0735A9D2B}"/>
              </a:ext>
            </a:extLst>
          </p:cNvPr>
          <p:cNvPicPr>
            <a:picLocks noChangeAspect="1"/>
          </p:cNvPicPr>
          <p:nvPr/>
        </p:nvPicPr>
        <p:blipFill>
          <a:blip r:embed="rId2">
            <a:clrChange>
              <a:clrFrom>
                <a:srgbClr val="BF0021"/>
              </a:clrFrom>
              <a:clrTo>
                <a:srgbClr val="BF0021">
                  <a:alpha val="0"/>
                </a:srgbClr>
              </a:clrTo>
            </a:clrChange>
          </a:blip>
          <a:stretch>
            <a:fillRect/>
          </a:stretch>
        </p:blipFill>
        <p:spPr>
          <a:xfrm>
            <a:off x="3490065" y="-87351"/>
            <a:ext cx="6109010" cy="6109010"/>
          </a:xfrm>
          <a:prstGeom prst="rect">
            <a:avLst/>
          </a:prstGeom>
        </p:spPr>
      </p:pic>
      <p:sp>
        <p:nvSpPr>
          <p:cNvPr id="3" name="Slide Number Placeholder 2">
            <a:extLst>
              <a:ext uri="{FF2B5EF4-FFF2-40B4-BE49-F238E27FC236}">
                <a16:creationId xmlns:a16="http://schemas.microsoft.com/office/drawing/2014/main" id="{AB390144-4AE4-43CC-B3C4-AB0E29B7FB7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9097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1028" name="Picture 4" descr="Thank you card">
            <a:extLst>
              <a:ext uri="{FF2B5EF4-FFF2-40B4-BE49-F238E27FC236}">
                <a16:creationId xmlns:a16="http://schemas.microsoft.com/office/drawing/2014/main" id="{CF601237-AC30-4D2F-A739-89C7204163F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9696" y="842876"/>
            <a:ext cx="8061857" cy="45426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65995E-2C9E-45F5-8FDB-F484E257500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0810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a:bodyPr>
          <a:lstStyle/>
          <a:p>
            <a:pPr rtl="0"/>
            <a:r>
              <a:rPr lang="en-US" sz="5400" dirty="0"/>
              <a:t> What is NLP ?</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584101" y="2156480"/>
            <a:ext cx="10412328" cy="4589195"/>
          </a:xfrm>
        </p:spPr>
        <p:txBody>
          <a:bodyPr>
            <a:noAutofit/>
          </a:bodyPr>
          <a:lstStyle/>
          <a:p>
            <a:pPr algn="l" rtl="0"/>
            <a:r>
              <a:rPr lang="en-US" sz="3600" b="0" i="0" dirty="0">
                <a:solidFill>
                  <a:srgbClr val="24292F"/>
                </a:solidFill>
                <a:effectLst/>
                <a:latin typeface="-apple-system"/>
              </a:rPr>
              <a:t>NLP is a field of linguistics and machine learning focused on understanding everything related to human language.</a:t>
            </a:r>
            <a:endParaRPr lang="en-US" sz="3600" b="1" i="0" dirty="0">
              <a:solidFill>
                <a:srgbClr val="24292F"/>
              </a:solidFill>
              <a:effectLst/>
              <a:latin typeface="-apple-system"/>
            </a:endParaRPr>
          </a:p>
          <a:p>
            <a:pPr algn="l" rtl="0"/>
            <a:r>
              <a:rPr lang="en-US" sz="3600" b="0" i="0" dirty="0">
                <a:solidFill>
                  <a:srgbClr val="24292F"/>
                </a:solidFill>
                <a:effectLst/>
                <a:latin typeface="-apple-system"/>
              </a:rPr>
              <a:t>The aim of NLP tasks is not only to understand single words individually, but to be able to understand the context of those words.</a:t>
            </a:r>
            <a:endParaRPr lang="en-US" sz="3600" dirty="0"/>
          </a:p>
        </p:txBody>
      </p:sp>
      <p:sp>
        <p:nvSpPr>
          <p:cNvPr id="3" name="Slide Number Placeholder 2">
            <a:extLst>
              <a:ext uri="{FF2B5EF4-FFF2-40B4-BE49-F238E27FC236}">
                <a16:creationId xmlns:a16="http://schemas.microsoft.com/office/drawing/2014/main" id="{CE0BCF80-6200-41A8-BEED-9A3D1F324EF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2079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fontScale="90000"/>
          </a:bodyPr>
          <a:lstStyle/>
          <a:p>
            <a:pPr rtl="0"/>
            <a:r>
              <a:rPr lang="en-US" sz="5400" dirty="0"/>
              <a:t> Question-Answering NLP model</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474870" y="1820091"/>
            <a:ext cx="10412328" cy="4589195"/>
          </a:xfrm>
        </p:spPr>
        <p:txBody>
          <a:bodyPr>
            <a:noAutofit/>
          </a:bodyPr>
          <a:lstStyle/>
          <a:p>
            <a:pPr algn="l" rtl="0"/>
            <a:r>
              <a:rPr lang="en-US" sz="3600" dirty="0"/>
              <a:t>What is Question-Answering task in NLP?</a:t>
            </a:r>
            <a:endParaRPr lang="en-US" sz="3600" b="1" i="0" dirty="0">
              <a:solidFill>
                <a:srgbClr val="24292F"/>
              </a:solidFill>
              <a:effectLst/>
              <a:latin typeface="-apple-system"/>
            </a:endParaRPr>
          </a:p>
          <a:p>
            <a:pPr algn="l" rtl="0"/>
            <a:r>
              <a:rPr lang="en-US" sz="2800" b="1" i="0" dirty="0">
                <a:solidFill>
                  <a:srgbClr val="24292F"/>
                </a:solidFill>
                <a:effectLst/>
              </a:rPr>
              <a:t>Extracting an answer from a text</a:t>
            </a:r>
            <a:r>
              <a:rPr lang="en-US" sz="2800" b="0" i="0" dirty="0">
                <a:solidFill>
                  <a:srgbClr val="24292F"/>
                </a:solidFill>
                <a:effectLst/>
              </a:rPr>
              <a:t>: Given a question and a context, extracting the answer to the question based on the information provided in the context. </a:t>
            </a:r>
          </a:p>
          <a:p>
            <a:pPr algn="l" rtl="0"/>
            <a:r>
              <a:rPr lang="en-US" sz="2800" b="0" i="0" dirty="0">
                <a:solidFill>
                  <a:srgbClr val="24292F"/>
                </a:solidFill>
                <a:effectLst/>
              </a:rPr>
              <a:t>This task comes in many flavors, but we focused on </a:t>
            </a:r>
            <a:r>
              <a:rPr lang="en-US" sz="2800" b="1" i="0" dirty="0">
                <a:solidFill>
                  <a:srgbClr val="24292F"/>
                </a:solidFill>
                <a:effectLst/>
              </a:rPr>
              <a:t>extractive question answering.</a:t>
            </a:r>
          </a:p>
          <a:p>
            <a:pPr algn="l" rtl="0"/>
            <a:r>
              <a:rPr lang="en-US" sz="2800" b="0" i="0" dirty="0">
                <a:solidFill>
                  <a:srgbClr val="24292F"/>
                </a:solidFill>
                <a:effectLst/>
              </a:rPr>
              <a:t> </a:t>
            </a:r>
            <a:r>
              <a:rPr lang="en-US" sz="2800" dirty="0">
                <a:solidFill>
                  <a:srgbClr val="24292F"/>
                </a:solidFill>
              </a:rPr>
              <a:t>This </a:t>
            </a:r>
            <a:r>
              <a:rPr lang="en-US" sz="2800" b="0" i="0" dirty="0">
                <a:solidFill>
                  <a:srgbClr val="24292F"/>
                </a:solidFill>
                <a:effectLst/>
              </a:rPr>
              <a:t>involves posing questions about a document and identifying the answers as spans of text in the document itself.</a:t>
            </a:r>
            <a:br>
              <a:rPr lang="en-US" sz="3600" b="0" i="0" dirty="0">
                <a:solidFill>
                  <a:srgbClr val="24292F"/>
                </a:solidFill>
                <a:effectLst/>
                <a:latin typeface="-apple-system"/>
              </a:rPr>
            </a:br>
            <a:r>
              <a:rPr lang="en-US" sz="3600" b="0" i="0" dirty="0">
                <a:solidFill>
                  <a:srgbClr val="24292F"/>
                </a:solidFill>
                <a:effectLst/>
                <a:latin typeface="-apple-system"/>
              </a:rPr>
              <a:t> </a:t>
            </a:r>
            <a:endParaRPr lang="en-US" sz="3600" dirty="0"/>
          </a:p>
        </p:txBody>
      </p:sp>
      <p:sp>
        <p:nvSpPr>
          <p:cNvPr id="3" name="Slide Number Placeholder 2">
            <a:extLst>
              <a:ext uri="{FF2B5EF4-FFF2-40B4-BE49-F238E27FC236}">
                <a16:creationId xmlns:a16="http://schemas.microsoft.com/office/drawing/2014/main" id="{4B0FE41F-F32E-4147-909F-02123D38E15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0697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900" dirty="0"/>
              <a:t>Project Goals</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336447" y="3429000"/>
            <a:ext cx="8915400" cy="3777622"/>
          </a:xfrm>
        </p:spPr>
        <p:txBody>
          <a:bodyPr>
            <a:normAutofit/>
          </a:bodyPr>
          <a:lstStyle/>
          <a:p>
            <a:pPr algn="l" rtl="0"/>
            <a:r>
              <a:rPr lang="en-US" sz="3000" dirty="0">
                <a:solidFill>
                  <a:srgbClr val="24292F"/>
                </a:solidFill>
                <a:latin typeface="-apple-system"/>
              </a:rPr>
              <a:t>Main parts:</a:t>
            </a:r>
          </a:p>
          <a:p>
            <a:pPr lvl="1" algn="l" rtl="0"/>
            <a:r>
              <a:rPr lang="en-US" sz="3000" dirty="0"/>
              <a:t>Dataset Creation</a:t>
            </a:r>
          </a:p>
          <a:p>
            <a:pPr lvl="1" algn="l" rtl="0"/>
            <a:r>
              <a:rPr lang="en-US" sz="3000" dirty="0"/>
              <a:t>Fine-Tuning </a:t>
            </a:r>
            <a:r>
              <a:rPr lang="en-US" sz="3000" dirty="0" err="1"/>
              <a:t>heBERT</a:t>
            </a:r>
            <a:r>
              <a:rPr lang="en-US" sz="3000" dirty="0"/>
              <a:t>-QA model</a:t>
            </a:r>
            <a:endParaRPr lang="he-IL" sz="30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566107" y="1905000"/>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Create an </a:t>
            </a:r>
            <a:r>
              <a:rPr lang="en-US" sz="3600" b="1" i="0" dirty="0">
                <a:solidFill>
                  <a:srgbClr val="24292F"/>
                </a:solidFill>
                <a:effectLst/>
              </a:rPr>
              <a:t>extractive question answering</a:t>
            </a:r>
            <a:r>
              <a:rPr lang="en-US" sz="3600" dirty="0"/>
              <a:t> model for the Hebrew language.</a:t>
            </a:r>
          </a:p>
          <a:p>
            <a:pPr marL="0" indent="0" algn="l" rtl="0">
              <a:buNone/>
            </a:pPr>
            <a:endParaRPr lang="en-US" sz="3600" dirty="0"/>
          </a:p>
        </p:txBody>
      </p:sp>
      <p:sp>
        <p:nvSpPr>
          <p:cNvPr id="5" name="Slide Number Placeholder 4">
            <a:extLst>
              <a:ext uri="{FF2B5EF4-FFF2-40B4-BE49-F238E27FC236}">
                <a16:creationId xmlns:a16="http://schemas.microsoft.com/office/drawing/2014/main" id="{C03229AF-9698-4136-945F-B358CE93BA1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492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704808" y="2460954"/>
            <a:ext cx="9394265" cy="4095964"/>
          </a:xfrm>
        </p:spPr>
        <p:txBody>
          <a:bodyPr>
            <a:normAutofit/>
          </a:bodyPr>
          <a:lstStyle/>
          <a:p>
            <a:pPr marL="0" indent="0" algn="l" rtl="0">
              <a:buNone/>
            </a:pPr>
            <a:r>
              <a:rPr lang="en-US" sz="3200" b="0" i="0" dirty="0">
                <a:solidFill>
                  <a:srgbClr val="24292F"/>
                </a:solidFill>
                <a:effectLst/>
                <a:latin typeface="-apple-system"/>
              </a:rPr>
              <a:t>Stanford Question Answering Dataset (</a:t>
            </a:r>
            <a:r>
              <a:rPr lang="en-US" sz="3200" b="0" i="0" dirty="0" err="1">
                <a:solidFill>
                  <a:srgbClr val="24292F"/>
                </a:solidFill>
                <a:effectLst/>
                <a:latin typeface="-apple-system"/>
              </a:rPr>
              <a:t>SQuAD</a:t>
            </a:r>
            <a:r>
              <a:rPr lang="en-US" sz="3200" b="0" i="0" dirty="0">
                <a:solidFill>
                  <a:srgbClr val="24292F"/>
                </a:solidFill>
                <a:effectLst/>
                <a:latin typeface="-apple-system"/>
              </a:rPr>
              <a:t>) is a reading comprehension dataset, consisting of questions posed by </a:t>
            </a:r>
            <a:r>
              <a:rPr lang="en-US" sz="3200" b="0" i="0" dirty="0" err="1">
                <a:solidFill>
                  <a:srgbClr val="24292F"/>
                </a:solidFill>
                <a:effectLst/>
                <a:latin typeface="-apple-system"/>
              </a:rPr>
              <a:t>crowdworkers</a:t>
            </a:r>
            <a:r>
              <a:rPr lang="en-US" sz="3200" b="0" i="0" dirty="0">
                <a:solidFill>
                  <a:srgbClr val="24292F"/>
                </a:solidFill>
                <a:effectLst/>
                <a:latin typeface="-apple-system"/>
              </a:rPr>
              <a:t> on a set of Wikipedia articles, where the answer to every question is a segment of text, or span, from the corresponding reading passage, or the question might be unanswerable.</a:t>
            </a:r>
          </a:p>
          <a:p>
            <a:pPr marL="0" indent="0" algn="l" rtl="0">
              <a:buNone/>
            </a:pPr>
            <a:r>
              <a:rPr lang="en-US" sz="2800" b="0" i="0" dirty="0">
                <a:solidFill>
                  <a:srgbClr val="24292F"/>
                </a:solidFill>
                <a:effectLst/>
                <a:latin typeface="-apple-system"/>
              </a:rPr>
              <a:t> </a:t>
            </a:r>
            <a:endParaRPr lang="he-IL" sz="28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58759" y="1681976"/>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200" dirty="0"/>
              <a:t>SQUAD</a:t>
            </a:r>
            <a:endParaRPr lang="en-US" sz="3600" dirty="0"/>
          </a:p>
          <a:p>
            <a:pPr algn="l" rtl="0"/>
            <a:endParaRPr lang="en-US" sz="3600" dirty="0"/>
          </a:p>
          <a:p>
            <a:pPr algn="l" rtl="0"/>
            <a:endParaRPr lang="en-US" sz="3600" dirty="0"/>
          </a:p>
          <a:p>
            <a:pPr marL="400050" lvl="1" indent="0" algn="l" rtl="0">
              <a:buNone/>
            </a:pPr>
            <a:r>
              <a:rPr lang="en-US" sz="3400" dirty="0"/>
              <a:t>         </a:t>
            </a:r>
          </a:p>
        </p:txBody>
      </p:sp>
      <p:sp>
        <p:nvSpPr>
          <p:cNvPr id="5" name="Slide Number Placeholder 4">
            <a:extLst>
              <a:ext uri="{FF2B5EF4-FFF2-40B4-BE49-F238E27FC236}">
                <a16:creationId xmlns:a16="http://schemas.microsoft.com/office/drawing/2014/main" id="{8042A7CE-FA08-4C3A-83DC-A77406AAAB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988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00144" y="266972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marL="457200" lvl="1" indent="0" algn="l" rtl="0">
              <a:buNone/>
            </a:pPr>
            <a:r>
              <a:rPr lang="en-US" sz="3400" dirty="0"/>
              <a:t> 1. Translation </a:t>
            </a:r>
          </a:p>
          <a:p>
            <a:pPr marL="457200" lvl="1" indent="0" algn="l" rtl="0">
              <a:buNone/>
            </a:pPr>
            <a:r>
              <a:rPr lang="en-US" sz="3400" dirty="0"/>
              <a:t> 2. Fix Translation</a:t>
            </a:r>
          </a:p>
          <a:p>
            <a:pPr marL="457200" lvl="1" indent="0" algn="l" rtl="0">
              <a:buNone/>
            </a:pPr>
            <a:r>
              <a:rPr lang="en-US" sz="3400" dirty="0"/>
              <a:t> 3. Remove bad Translations</a:t>
            </a:r>
          </a:p>
          <a:p>
            <a:pPr marL="457200" lvl="1" indent="0" algn="l" rtl="0">
              <a:buNone/>
            </a:pPr>
            <a:r>
              <a:rPr lang="en-US" sz="3400" dirty="0"/>
              <a:t> 4. Adjust To </a:t>
            </a:r>
            <a:r>
              <a:rPr lang="en-US" sz="3400" dirty="0" err="1"/>
              <a:t>HuggingFace</a:t>
            </a:r>
            <a:r>
              <a:rPr lang="en-US" sz="3400" dirty="0"/>
              <a:t> Format</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F60D79F-32CB-40D5-B2CD-684FBDFE3C6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5DE3CD8-FD44-4B8A-B8C8-68E8545A8431}"/>
              </a:ext>
            </a:extLst>
          </p:cNvPr>
          <p:cNvSpPr txBox="1"/>
          <p:nvPr/>
        </p:nvSpPr>
        <p:spPr>
          <a:xfrm>
            <a:off x="2086709" y="1556498"/>
            <a:ext cx="8639906" cy="646331"/>
          </a:xfrm>
          <a:prstGeom prst="rect">
            <a:avLst/>
          </a:prstGeom>
          <a:noFill/>
        </p:spPr>
        <p:txBody>
          <a:bodyPr wrap="square">
            <a:spAutoFit/>
          </a:bodyPr>
          <a:lstStyle/>
          <a:p>
            <a:r>
              <a:rPr lang="en-US" dirty="0"/>
              <a:t>In our dataset creation process we were inspired by SOQAL project - Neural Arabic Question Answering - </a:t>
            </a:r>
            <a:r>
              <a:rPr lang="en-US" dirty="0">
                <a:hlinkClick r:id="rId2"/>
              </a:rPr>
              <a:t>https://github.com/husseinmozannar/SOQAL</a:t>
            </a:r>
            <a:endParaRPr lang="en-US" dirty="0"/>
          </a:p>
        </p:txBody>
      </p:sp>
    </p:spTree>
    <p:extLst>
      <p:ext uri="{BB962C8B-B14F-4D97-AF65-F5344CB8AC3E}">
        <p14:creationId xmlns:p14="http://schemas.microsoft.com/office/powerpoint/2010/main" val="180819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1&amp;2 Translation and Fix</a:t>
            </a:r>
          </a:p>
          <a:p>
            <a:pPr lvl="1" algn="l" rtl="0"/>
            <a:r>
              <a:rPr lang="en-US" sz="3400" dirty="0"/>
              <a:t>Translate contexts, questions and answers with Google Translate API</a:t>
            </a:r>
          </a:p>
          <a:p>
            <a:pPr lvl="1" algn="l" rtl="0"/>
            <a:r>
              <a:rPr lang="en-US" sz="3400" dirty="0"/>
              <a:t>Fix answer start location in translated context</a:t>
            </a:r>
          </a:p>
          <a:p>
            <a:pPr lvl="1" algn="l" rtl="0"/>
            <a:r>
              <a:rPr lang="en-US" sz="3400" dirty="0"/>
              <a:t>Remove special characters as punctuation and quotes signs</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54B171AE-B461-4205-B217-7F541BFCBA9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1482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1. Translation</a:t>
            </a:r>
          </a:p>
          <a:p>
            <a:pPr algn="l" rtl="0"/>
            <a:endParaRPr lang="en-US" sz="3600" dirty="0"/>
          </a:p>
          <a:p>
            <a:pPr marL="400050" lvl="1" indent="0" algn="l" rtl="0">
              <a:buNone/>
            </a:pPr>
            <a:r>
              <a:rPr lang="en-US" sz="3400" dirty="0"/>
              <a:t>         </a:t>
            </a:r>
          </a:p>
        </p:txBody>
      </p:sp>
      <p:pic>
        <p:nvPicPr>
          <p:cNvPr id="5" name="תמונה 4">
            <a:extLst>
              <a:ext uri="{FF2B5EF4-FFF2-40B4-BE49-F238E27FC236}">
                <a16:creationId xmlns:a16="http://schemas.microsoft.com/office/drawing/2014/main" id="{8F823C03-3983-4F89-AFB8-649032314A61}"/>
              </a:ext>
            </a:extLst>
          </p:cNvPr>
          <p:cNvPicPr>
            <a:picLocks noChangeAspect="1"/>
          </p:cNvPicPr>
          <p:nvPr/>
        </p:nvPicPr>
        <p:blipFill rotWithShape="1">
          <a:blip r:embed="rId3"/>
          <a:srcRect l="3152" t="10611" b="5432"/>
          <a:stretch/>
        </p:blipFill>
        <p:spPr>
          <a:xfrm>
            <a:off x="345424" y="2341757"/>
            <a:ext cx="11649249" cy="1895707"/>
          </a:xfrm>
          <a:prstGeom prst="rect">
            <a:avLst/>
          </a:prstGeom>
          <a:ln>
            <a:noFill/>
          </a:ln>
          <a:effectLst>
            <a:outerShdw blurRad="190500" algn="tl" rotWithShape="0">
              <a:srgbClr val="000000">
                <a:alpha val="70000"/>
              </a:srgbClr>
            </a:outerShdw>
          </a:effectLst>
        </p:spPr>
      </p:pic>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4"/>
          <a:stretch>
            <a:fillRect/>
          </a:stretch>
        </p:blipFill>
        <p:spPr>
          <a:xfrm>
            <a:off x="345424" y="4518637"/>
            <a:ext cx="11649249" cy="1826783"/>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BE1447CB-3DB1-4791-8239-32781FB0359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85546348"/>
      </p:ext>
    </p:extLst>
  </p:cSld>
  <p:clrMapOvr>
    <a:masterClrMapping/>
  </p:clrMapOvr>
</p:sld>
</file>

<file path=ppt/theme/theme1.xml><?xml version="1.0" encoding="utf-8"?>
<a:theme xmlns:a="http://schemas.openxmlformats.org/drawingml/2006/main" name="עשן מתפתל">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1933</TotalTime>
  <Words>1268</Words>
  <Application>Microsoft Office PowerPoint</Application>
  <PresentationFormat>Widescreen</PresentationFormat>
  <Paragraphs>223</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Cambria Math</vt:lpstr>
      <vt:lpstr>Century Gothic</vt:lpstr>
      <vt:lpstr>Source Sans Pro</vt:lpstr>
      <vt:lpstr>Wingdings 3</vt:lpstr>
      <vt:lpstr>עשן מתפתל</vt:lpstr>
      <vt:lpstr>Hebwiki-QA NLP Hebrew Question-Answering Model</vt:lpstr>
      <vt:lpstr>Outline</vt:lpstr>
      <vt:lpstr> What is NLP ?</vt:lpstr>
      <vt:lpstr> Question-Answering NLP model</vt:lpstr>
      <vt:lpstr>Project Goals</vt:lpstr>
      <vt:lpstr>Dataset Creation</vt:lpstr>
      <vt:lpstr>Dataset Creation</vt:lpstr>
      <vt:lpstr>Dataset Creation</vt:lpstr>
      <vt:lpstr>Dataset Creation</vt:lpstr>
      <vt:lpstr>Dataset Creation</vt:lpstr>
      <vt:lpstr>Dataset Creation</vt:lpstr>
      <vt:lpstr>Dataset Creation</vt:lpstr>
      <vt:lpstr>Dataset Creation</vt:lpstr>
      <vt:lpstr>Fine-Tuning heBERT-QA model</vt:lpstr>
      <vt:lpstr>Fine-Tuning heBERT-QA model</vt:lpstr>
      <vt:lpstr>Loading Model And Tokenizer  </vt:lpstr>
      <vt:lpstr>Fine-Tuning heBERT-QA model</vt:lpstr>
      <vt:lpstr>Experiments and Results</vt:lpstr>
      <vt:lpstr>Experiments and Results</vt:lpstr>
      <vt:lpstr>Experiments and Results</vt:lpstr>
      <vt:lpstr>PowerPoint Presentation</vt:lpstr>
      <vt:lpstr>Try it yourself!  Our Model on Huggingface Hub</vt:lpstr>
      <vt:lpstr>Hebrew SQuAD on Hugginface Hub</vt:lpstr>
      <vt:lpstr>Future work</vt:lpstr>
      <vt:lpstr>Conclusions</vt:lpstr>
      <vt:lpstr>Project Repository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Robust Reinforcement Learning</dc:title>
  <dc:creator>Matan Ben-Chorin</dc:creator>
  <cp:lastModifiedBy>Flaster, May</cp:lastModifiedBy>
  <cp:revision>684</cp:revision>
  <dcterms:created xsi:type="dcterms:W3CDTF">2021-04-23T17:45:10Z</dcterms:created>
  <dcterms:modified xsi:type="dcterms:W3CDTF">2022-03-16T21:38:54Z</dcterms:modified>
</cp:coreProperties>
</file>