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77" r:id="rId4"/>
    <p:sldId id="278" r:id="rId5"/>
    <p:sldId id="279" r:id="rId6"/>
    <p:sldId id="284" r:id="rId7"/>
    <p:sldId id="290" r:id="rId8"/>
    <p:sldId id="292" r:id="rId9"/>
    <p:sldId id="293" r:id="rId10"/>
    <p:sldId id="280" r:id="rId11"/>
    <p:sldId id="281" r:id="rId12"/>
    <p:sldId id="282" r:id="rId13"/>
    <p:sldId id="283" r:id="rId14"/>
    <p:sldId id="269" r:id="rId15"/>
    <p:sldId id="287" r:id="rId16"/>
    <p:sldId id="263" r:id="rId17"/>
    <p:sldId id="289" r:id="rId18"/>
    <p:sldId id="29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pir" initials="s" lastIdx="1" clrIdx="0">
    <p:extLst>
      <p:ext uri="{19B8F6BF-5375-455C-9EA6-DF929625EA0E}">
        <p15:presenceInfo xmlns:p15="http://schemas.microsoft.com/office/powerpoint/2012/main" userId="sap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ena.apache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TechnionTDK/jbs-json23pl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json23plet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final presentation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21420000">
            <a:off x="328075" y="4791662"/>
            <a:ext cx="4919451" cy="1270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cap="none" dirty="0">
                <a:solidFill>
                  <a:schemeClr val="bg1">
                    <a:lumMod val="85000"/>
                  </a:schemeClr>
                </a:solidFill>
              </a:rPr>
              <a:t>presented by: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1800" cap="none" dirty="0" err="1">
                <a:solidFill>
                  <a:schemeClr val="bg1">
                    <a:lumMod val="85000"/>
                  </a:schemeClr>
                </a:solidFill>
              </a:rPr>
              <a:t>Yogev</a:t>
            </a:r>
            <a:r>
              <a:rPr lang="en-US" sz="1800" cap="none" dirty="0">
                <a:solidFill>
                  <a:schemeClr val="bg1">
                    <a:lumMod val="85000"/>
                  </a:schemeClr>
                </a:solidFill>
              </a:rPr>
              <a:t> Henig</a:t>
            </a:r>
          </a:p>
          <a:p>
            <a:pPr algn="l"/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sz="1800" cap="none" dirty="0" err="1">
                <a:solidFill>
                  <a:schemeClr val="bg1">
                    <a:lumMod val="85000"/>
                  </a:schemeClr>
                </a:solidFill>
              </a:rPr>
              <a:t>Yehonatan</a:t>
            </a:r>
            <a:r>
              <a:rPr lang="en-US" sz="1800" cap="non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cap="none" dirty="0" err="1">
                <a:solidFill>
                  <a:schemeClr val="bg1">
                    <a:lumMod val="85000"/>
                  </a:schemeClr>
                </a:solidFill>
              </a:rPr>
              <a:t>Buchnik</a:t>
            </a:r>
            <a:endParaRPr lang="en-US" sz="1800" cap="none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sz="1800" cap="none" dirty="0">
                <a:solidFill>
                  <a:schemeClr val="bg1">
                    <a:lumMod val="85000"/>
                  </a:schemeClr>
                </a:solidFill>
              </a:rPr>
              <a:t>Yaakov Sokolik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 rot="21420000">
            <a:off x="6528390" y="4629791"/>
            <a:ext cx="4823164" cy="8671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cap="none" dirty="0">
                <a:solidFill>
                  <a:schemeClr val="bg1">
                    <a:lumMod val="85000"/>
                  </a:schemeClr>
                </a:solidFill>
              </a:rPr>
              <a:t>under supervision of: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	D</a:t>
            </a:r>
            <a:r>
              <a:rPr lang="en-US" sz="1800" cap="none" dirty="0">
                <a:solidFill>
                  <a:schemeClr val="bg1">
                    <a:lumMod val="85000"/>
                  </a:schemeClr>
                </a:solidFill>
              </a:rPr>
              <a:t>r. Oren </a:t>
            </a:r>
            <a:r>
              <a:rPr lang="en-US" sz="1800" cap="none" dirty="0" err="1">
                <a:solidFill>
                  <a:schemeClr val="bg1">
                    <a:lumMod val="85000"/>
                  </a:schemeClr>
                </a:solidFill>
              </a:rPr>
              <a:t>Mishali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		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</a:rPr>
              <a:t>Tdk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1800" cap="none" dirty="0">
                <a:solidFill>
                  <a:schemeClr val="bg1">
                    <a:lumMod val="85000"/>
                  </a:schemeClr>
                </a:solidFill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0595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Generating an ontology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Ontology enable us to describe a structured common language which gives us the ability to reason over (meta)data.</a:t>
            </a:r>
          </a:p>
          <a:p>
            <a:pPr lvl="1"/>
            <a:r>
              <a:rPr lang="en-US" cap="none" dirty="0"/>
              <a:t>Domains</a:t>
            </a:r>
          </a:p>
          <a:p>
            <a:pPr lvl="1"/>
            <a:r>
              <a:rPr lang="en-US" cap="none" dirty="0"/>
              <a:t>Prefixes</a:t>
            </a:r>
          </a:p>
          <a:p>
            <a:pPr lvl="1"/>
            <a:r>
              <a:rPr lang="en-US" cap="none" dirty="0"/>
              <a:t>Classes</a:t>
            </a:r>
          </a:p>
          <a:p>
            <a:pPr lvl="1"/>
            <a:r>
              <a:rPr lang="en-US" cap="none" dirty="0"/>
              <a:t>Predicates</a:t>
            </a:r>
          </a:p>
          <a:p>
            <a:pPr lvl="1"/>
            <a:r>
              <a:rPr lang="en-US" cap="none" dirty="0"/>
              <a:t>And more…</a:t>
            </a:r>
          </a:p>
          <a:p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153" y="2658793"/>
            <a:ext cx="3893810" cy="236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Generating an ontology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7976" y="1634638"/>
            <a:ext cx="10394707" cy="4218134"/>
          </a:xfrm>
        </p:spPr>
        <p:txBody>
          <a:bodyPr/>
          <a:lstStyle/>
          <a:p>
            <a:r>
              <a:rPr lang="en-US" cap="none" dirty="0"/>
              <a:t>Json23plet allows you to create, modify and update your ontology in a few simple steps:</a:t>
            </a:r>
          </a:p>
          <a:p>
            <a:pPr lvl="1"/>
            <a:r>
              <a:rPr lang="en-US" cap="none" dirty="0"/>
              <a:t>Create a </a:t>
            </a:r>
            <a:r>
              <a:rPr lang="en-US" cap="none" dirty="0" err="1"/>
              <a:t>json</a:t>
            </a:r>
            <a:r>
              <a:rPr lang="en-US" cap="none" dirty="0"/>
              <a:t> file describe the ontology</a:t>
            </a:r>
          </a:p>
          <a:p>
            <a:pPr lvl="1"/>
            <a:r>
              <a:rPr lang="en-US" cap="none" dirty="0"/>
              <a:t>Run json23plet</a:t>
            </a:r>
          </a:p>
          <a:p>
            <a:pPr lvl="1"/>
            <a:r>
              <a:rPr lang="en-US" cap="none" dirty="0"/>
              <a:t>Json23plet will create a </a:t>
            </a:r>
            <a:r>
              <a:rPr lang="en-US" cap="none" dirty="0" err="1"/>
              <a:t>ttl</a:t>
            </a:r>
            <a:r>
              <a:rPr lang="en-US" cap="none" dirty="0"/>
              <a:t> file (the ontology) and a java class describe the ontology as java object</a:t>
            </a:r>
          </a:p>
          <a:p>
            <a:pPr lvl="2"/>
            <a:r>
              <a:rPr lang="en-US" cap="none" dirty="0"/>
              <a:t>Useful for referencing to your ontology while writing a  generator</a:t>
            </a:r>
          </a:p>
          <a:p>
            <a:pPr marL="914400" lvl="2" indent="0">
              <a:buNone/>
            </a:pPr>
            <a:endParaRPr lang="en-US" cap="none" dirty="0"/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67411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Generating an ontology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7976" y="1634638"/>
            <a:ext cx="10394707" cy="4218134"/>
          </a:xfrm>
        </p:spPr>
        <p:txBody>
          <a:bodyPr/>
          <a:lstStyle/>
          <a:p>
            <a:pPr marL="914400" lvl="2" indent="0">
              <a:buNone/>
            </a:pPr>
            <a:endParaRPr lang="en-US" cap="none" dirty="0"/>
          </a:p>
          <a:p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235301"/>
            <a:ext cx="2682839" cy="1969953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3479853" y="2903944"/>
            <a:ext cx="984739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39708" y="2756451"/>
            <a:ext cx="1987826" cy="92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json23plet</a:t>
            </a:r>
          </a:p>
        </p:txBody>
      </p:sp>
      <p:sp>
        <p:nvSpPr>
          <p:cNvPr id="8" name="Arrow: Right 7"/>
          <p:cNvSpPr/>
          <p:nvPr/>
        </p:nvSpPr>
        <p:spPr>
          <a:xfrm rot="19878674">
            <a:off x="6606521" y="2512283"/>
            <a:ext cx="984739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TTL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108" y="996241"/>
            <a:ext cx="3106231" cy="1885926"/>
          </a:xfrm>
          <a:prstGeom prst="rect">
            <a:avLst/>
          </a:prstGeom>
        </p:spPr>
      </p:pic>
      <p:sp>
        <p:nvSpPr>
          <p:cNvPr id="9" name="Arrow: Right 8"/>
          <p:cNvSpPr/>
          <p:nvPr/>
        </p:nvSpPr>
        <p:spPr>
          <a:xfrm rot="1973195">
            <a:off x="6605322" y="3341468"/>
            <a:ext cx="984739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602" y="3615788"/>
            <a:ext cx="3459197" cy="169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438" y="680314"/>
            <a:ext cx="10396882" cy="1151965"/>
          </a:xfrm>
        </p:spPr>
        <p:txBody>
          <a:bodyPr/>
          <a:lstStyle/>
          <a:p>
            <a:r>
              <a:rPr lang="en-US" cap="none" dirty="0"/>
              <a:t>Basic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8438" y="1603577"/>
            <a:ext cx="9704457" cy="2067207"/>
          </a:xfrm>
        </p:spPr>
        <p:txBody>
          <a:bodyPr>
            <a:normAutofit/>
          </a:bodyPr>
          <a:lstStyle/>
          <a:p>
            <a:pPr lvl="2"/>
            <a:endParaRPr lang="en-US" cap="none" dirty="0"/>
          </a:p>
          <a:p>
            <a:r>
              <a:rPr lang="en-US" cap="none" dirty="0"/>
              <a:t>The basic generator allows you to create a RDF model without any programming skills</a:t>
            </a:r>
          </a:p>
          <a:p>
            <a:r>
              <a:rPr lang="en-US" cap="none" dirty="0"/>
              <a:t>Takes </a:t>
            </a:r>
            <a:r>
              <a:rPr lang="en-US" cap="none" dirty="0" err="1"/>
              <a:t>Json</a:t>
            </a:r>
            <a:r>
              <a:rPr lang="en-US" cap="none" dirty="0"/>
              <a:t> files that are in the basic format </a:t>
            </a:r>
          </a:p>
          <a:p>
            <a:r>
              <a:rPr lang="en-US" cap="none" dirty="0" err="1"/>
              <a:t>Creats</a:t>
            </a:r>
            <a:r>
              <a:rPr lang="en-US" cap="none" dirty="0"/>
              <a:t> TTL files generically and independently from the semantic of the data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62648" y="3670784"/>
            <a:ext cx="10645361" cy="1898472"/>
            <a:chOff x="437322" y="2241539"/>
            <a:chExt cx="10645361" cy="1898472"/>
          </a:xfrm>
        </p:grpSpPr>
        <p:sp>
          <p:nvSpPr>
            <p:cNvPr id="6" name="Arrow: Right 5"/>
            <p:cNvSpPr/>
            <p:nvPr/>
          </p:nvSpPr>
          <p:spPr>
            <a:xfrm>
              <a:off x="3957653" y="2936828"/>
              <a:ext cx="836770" cy="5486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82966" y="2789335"/>
              <a:ext cx="1987826" cy="927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json23plet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870" r="1174"/>
            <a:stretch/>
          </p:blipFill>
          <p:spPr>
            <a:xfrm>
              <a:off x="437322" y="2393075"/>
              <a:ext cx="3431788" cy="174693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763" r="1667"/>
            <a:stretch/>
          </p:blipFill>
          <p:spPr>
            <a:xfrm>
              <a:off x="8005762" y="2241539"/>
              <a:ext cx="3076921" cy="1898472"/>
            </a:xfrm>
            <a:prstGeom prst="rect">
              <a:avLst/>
            </a:prstGeom>
          </p:spPr>
        </p:pic>
        <p:sp>
          <p:nvSpPr>
            <p:cNvPr id="11" name="Arrow: Right 5"/>
            <p:cNvSpPr/>
            <p:nvPr/>
          </p:nvSpPr>
          <p:spPr>
            <a:xfrm>
              <a:off x="7019892" y="2936828"/>
              <a:ext cx="836770" cy="5486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TTL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78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Tool’s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/>
              <a:t>We used:</a:t>
            </a:r>
          </a:p>
          <a:p>
            <a:r>
              <a:rPr lang="en-US" cap="none" dirty="0"/>
              <a:t>Apache Jena library to build the RDF model and export it into Turtle files</a:t>
            </a:r>
            <a:endParaRPr lang="en-US" strike="sngStrike" cap="none" dirty="0">
              <a:solidFill>
                <a:srgbClr val="FF0000"/>
              </a:solidFill>
            </a:endParaRPr>
          </a:p>
          <a:p>
            <a:r>
              <a:rPr lang="en-US" cap="none" dirty="0" err="1"/>
              <a:t>Gson</a:t>
            </a:r>
            <a:r>
              <a:rPr lang="en-US" cap="none" dirty="0"/>
              <a:t> library to deal with </a:t>
            </a:r>
            <a:r>
              <a:rPr lang="en-US" cap="none" dirty="0" err="1"/>
              <a:t>Json</a:t>
            </a:r>
            <a:r>
              <a:rPr lang="en-US" cap="none" dirty="0"/>
              <a:t> </a:t>
            </a:r>
            <a:r>
              <a:rPr lang="en-US" cap="none" dirty="0" err="1"/>
              <a:t>fies</a:t>
            </a:r>
            <a:r>
              <a:rPr lang="en-US" strike="sngStrike" cap="none" dirty="0">
                <a:solidFill>
                  <a:srgbClr val="FF0000"/>
                </a:solidFill>
              </a:rPr>
              <a:t> </a:t>
            </a:r>
          </a:p>
          <a:p>
            <a:r>
              <a:rPr lang="en-US" cap="none" dirty="0"/>
              <a:t>Maven capabilities (json23plet is a Maven project)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9016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Apache Jena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hlinkClick r:id="rId2"/>
              </a:rPr>
              <a:t>Apache Jena </a:t>
            </a:r>
            <a:r>
              <a:rPr lang="en-US" cap="none" dirty="0"/>
              <a:t>is Java framework for building Semantic web</a:t>
            </a:r>
          </a:p>
          <a:p>
            <a:r>
              <a:rPr lang="en-US" cap="none" dirty="0"/>
              <a:t>The framework is composed of different APIs interacting together to process RDF data</a:t>
            </a:r>
          </a:p>
          <a:p>
            <a:r>
              <a:rPr lang="en-US" cap="none" dirty="0"/>
              <a:t>It is very complexed and requires much practice in order to understand how to work with </a:t>
            </a:r>
          </a:p>
          <a:p>
            <a:r>
              <a:rPr lang="en-US" cap="none" dirty="0"/>
              <a:t>We made the usage of creating RDF triples much simpler by wrap the Apache Jena with our triplet module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624" y="5723594"/>
            <a:ext cx="3215940" cy="5328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3854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RDF type - Regex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2010043"/>
            <a:ext cx="10394707" cy="3767905"/>
          </a:xfrm>
        </p:spPr>
        <p:txBody>
          <a:bodyPr>
            <a:normAutofit/>
          </a:bodyPr>
          <a:lstStyle/>
          <a:p>
            <a:r>
              <a:rPr lang="en-US" cap="none" dirty="0"/>
              <a:t>While developing a Semantic Web domain there might be a lot of </a:t>
            </a:r>
            <a:r>
              <a:rPr lang="en-US" cap="none" dirty="0" smtClean="0"/>
              <a:t>changes in Ontology</a:t>
            </a:r>
            <a:r>
              <a:rPr lang="en-US" cap="none" dirty="0"/>
              <a:t>, Predicates, </a:t>
            </a:r>
            <a:r>
              <a:rPr lang="en-US" cap="none" dirty="0" smtClean="0"/>
              <a:t>Hierarchy, etc.</a:t>
            </a:r>
          </a:p>
          <a:p>
            <a:r>
              <a:rPr lang="en-US" cap="none" dirty="0" smtClean="0"/>
              <a:t>We would like to reduce the impact of changes on the existing data and the development process</a:t>
            </a:r>
          </a:p>
          <a:p>
            <a:r>
              <a:rPr lang="en-US" cap="none" dirty="0" smtClean="0"/>
              <a:t>Assume </a:t>
            </a:r>
            <a:r>
              <a:rPr lang="en-US" cap="none" dirty="0"/>
              <a:t>we </a:t>
            </a:r>
            <a:r>
              <a:rPr lang="en-US" cap="none" dirty="0" smtClean="0"/>
              <a:t>decide </a:t>
            </a:r>
            <a:r>
              <a:rPr lang="en-US" cap="none" dirty="0"/>
              <a:t>to change the classes hierarchy, where should we change the flow?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none" dirty="0"/>
              <a:t>In text2json – </a:t>
            </a:r>
            <a:r>
              <a:rPr lang="en-US" cap="none" dirty="0" smtClean="0"/>
              <a:t>requires changes a </a:t>
            </a:r>
            <a:r>
              <a:rPr lang="en-US" cap="none" dirty="0"/>
              <a:t>lot of dedicated and different generators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none" dirty="0"/>
              <a:t>Creating a generator for each class with json23plet will have the same </a:t>
            </a:r>
            <a:r>
              <a:rPr lang="en-US" cap="none" dirty="0" smtClean="0"/>
              <a:t>problem</a:t>
            </a:r>
            <a:endParaRPr lang="en-US" cap="none" dirty="0"/>
          </a:p>
          <a:p>
            <a:r>
              <a:rPr lang="en-US" cap="none" dirty="0"/>
              <a:t>Therefore, we developed the regex generator framework </a:t>
            </a:r>
          </a:p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5004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74716"/>
            <a:ext cx="10396882" cy="1151965"/>
          </a:xfrm>
        </p:spPr>
        <p:txBody>
          <a:bodyPr/>
          <a:lstStyle/>
          <a:p>
            <a:r>
              <a:rPr lang="en-US" cap="none" dirty="0"/>
              <a:t>Regex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799" y="1837765"/>
            <a:ext cx="10394707" cy="3311189"/>
          </a:xfrm>
        </p:spPr>
        <p:txBody>
          <a:bodyPr>
            <a:normAutofit/>
          </a:bodyPr>
          <a:lstStyle/>
          <a:p>
            <a:r>
              <a:rPr lang="en-US" cap="none" dirty="0"/>
              <a:t>Contains “Rules”</a:t>
            </a:r>
          </a:p>
          <a:p>
            <a:r>
              <a:rPr lang="en-US" cap="none" dirty="0"/>
              <a:t>Rule </a:t>
            </a:r>
            <a:r>
              <a:rPr lang="en-US" cap="none" dirty="0" smtClean="0"/>
              <a:t>will be activated </a:t>
            </a:r>
            <a:r>
              <a:rPr lang="en-US" cap="none" dirty="0"/>
              <a:t>on a </a:t>
            </a:r>
            <a:r>
              <a:rPr lang="en-US" cap="none" dirty="0" err="1"/>
              <a:t>Json</a:t>
            </a:r>
            <a:r>
              <a:rPr lang="en-US" cap="none" dirty="0"/>
              <a:t> object if </a:t>
            </a:r>
            <a:r>
              <a:rPr lang="en-US" cap="none" dirty="0" smtClean="0"/>
              <a:t>they match, based </a:t>
            </a:r>
            <a:r>
              <a:rPr lang="en-US" cap="none" dirty="0"/>
              <a:t>on regular expressions </a:t>
            </a:r>
            <a:r>
              <a:rPr lang="en-US" cap="none" dirty="0" smtClean="0"/>
              <a:t>matching</a:t>
            </a:r>
            <a:endParaRPr lang="en-US" cap="none" dirty="0"/>
          </a:p>
          <a:p>
            <a:r>
              <a:rPr lang="en-US" cap="none" dirty="0"/>
              <a:t>Define all your frequently changed generators as rules </a:t>
            </a:r>
            <a:r>
              <a:rPr lang="en-US" cap="none" dirty="0" smtClean="0"/>
              <a:t>in </a:t>
            </a:r>
            <a:r>
              <a:rPr lang="en-US" cap="none" dirty="0"/>
              <a:t>regex generator </a:t>
            </a:r>
            <a:endParaRPr lang="en-US" cap="none" dirty="0" smtClean="0"/>
          </a:p>
          <a:p>
            <a:r>
              <a:rPr lang="en-US" cap="none" dirty="0" smtClean="0"/>
              <a:t>Now</a:t>
            </a:r>
            <a:r>
              <a:rPr lang="en-US" cap="none" dirty="0"/>
              <a:t>, if something has changed all is needed  is to update the appropriate rule and rerun </a:t>
            </a:r>
            <a:r>
              <a:rPr lang="en-US" cap="none" dirty="0" smtClean="0"/>
              <a:t>the regex </a:t>
            </a:r>
            <a:r>
              <a:rPr lang="en-US" cap="none" dirty="0"/>
              <a:t>generator</a:t>
            </a:r>
          </a:p>
          <a:p>
            <a:r>
              <a:rPr lang="en-US" cap="none" dirty="0"/>
              <a:t>Provides a simple and clean solution to the problem, as seen:</a:t>
            </a:r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28" y="4088314"/>
            <a:ext cx="9848850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009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cap="none" dirty="0"/>
              <a:t> To get inside:</a:t>
            </a:r>
            <a:br>
              <a:rPr lang="en-US" sz="3200" cap="none" dirty="0"/>
            </a:br>
            <a:r>
              <a:rPr lang="en-US" sz="3200" cap="none" dirty="0"/>
              <a:t>	</a:t>
            </a:r>
            <a:r>
              <a:rPr lang="en-US" sz="3200" cap="none" dirty="0">
                <a:hlinkClick r:id="rId2"/>
              </a:rPr>
              <a:t>https://github.com/TechnionTDK/jbs-json23plet</a:t>
            </a:r>
            <a:endParaRPr lang="en-US" sz="3200" cap="none" dirty="0"/>
          </a:p>
          <a:p>
            <a:pPr marL="0" indent="0">
              <a:buNone/>
            </a:pPr>
            <a:endParaRPr lang="en-US" sz="3200" cap="none" dirty="0"/>
          </a:p>
          <a:p>
            <a:pPr marL="0" indent="0">
              <a:buNone/>
            </a:pPr>
            <a:endParaRPr lang="en-US" sz="3200" cap="none" dirty="0"/>
          </a:p>
          <a:p>
            <a:pPr marL="0" indent="0">
              <a:buNone/>
            </a:pPr>
            <a:endParaRPr lang="en-US" sz="3200" cap="none" dirty="0"/>
          </a:p>
          <a:p>
            <a:pPr marL="0" indent="0">
              <a:buNone/>
            </a:pPr>
            <a:endParaRPr lang="en-US" sz="3200" cap="none" dirty="0"/>
          </a:p>
          <a:p>
            <a:pPr marL="0" indent="0">
              <a:buNone/>
            </a:pPr>
            <a:endParaRPr lang="en-US" sz="3200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562" y="2552631"/>
            <a:ext cx="4819561" cy="304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4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Overview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/>
              <a:t>json23plet is a Linux command line tool, which was developed in the TDK lab as part of the JBS (Jewish Bookshelf) project.</a:t>
            </a:r>
          </a:p>
          <a:p>
            <a:pPr marL="0" indent="0">
              <a:buNone/>
            </a:pPr>
            <a:r>
              <a:rPr lang="en-US" cap="none" dirty="0"/>
              <a:t>The goal of the JBS project is to build a semantic web database of Jewish books.</a:t>
            </a:r>
          </a:p>
          <a:p>
            <a:pPr marL="0" indent="0">
              <a:buNone/>
            </a:pPr>
            <a:r>
              <a:rPr lang="en-US" cap="none" dirty="0"/>
              <a:t>The main purpose of json23plet is to</a:t>
            </a:r>
            <a:r>
              <a:rPr lang="en-US" cap="none" dirty="0">
                <a:solidFill>
                  <a:srgbClr val="00B050"/>
                </a:solidFill>
              </a:rPr>
              <a:t> </a:t>
            </a:r>
            <a:r>
              <a:rPr lang="en-US" cap="none" dirty="0"/>
              <a:t>provide a simple functionality to deal with any kind of data contained in </a:t>
            </a:r>
            <a:r>
              <a:rPr lang="en-US" cap="none" dirty="0" err="1"/>
              <a:t>Json</a:t>
            </a:r>
            <a:r>
              <a:rPr lang="en-US" cap="none" dirty="0"/>
              <a:t> files. json23plet creates RDF statements in Turtle format that help construct  a semantic web domain.</a:t>
            </a:r>
          </a:p>
        </p:txBody>
      </p:sp>
    </p:spTree>
    <p:extLst>
      <p:ext uri="{BB962C8B-B14F-4D97-AF65-F5344CB8AC3E}">
        <p14:creationId xmlns:p14="http://schemas.microsoft.com/office/powerpoint/2010/main" val="29557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xplosion 1 17"/>
          <p:cNvSpPr/>
          <p:nvPr/>
        </p:nvSpPr>
        <p:spPr>
          <a:xfrm>
            <a:off x="2248930" y="4275522"/>
            <a:ext cx="6178378" cy="1248948"/>
          </a:xfrm>
          <a:prstGeom prst="irregularSeal1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/>
              <a:t>JBS workflow</a:t>
            </a:r>
            <a:br>
              <a:rPr lang="en-US" cap="none" dirty="0"/>
            </a:br>
            <a:r>
              <a:rPr lang="en-US" cap="none" dirty="0"/>
              <a:t/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תוצאת תמונה עבור תנך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517" y="669441"/>
            <a:ext cx="1386472" cy="138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://www.tora-shlema.co.il/wp-content/uploads/2015/03/%D7%AA%D7%A8%D7%92%D7%95%D7%9D-%D7%91%D7%91%D7%9C%D7%99-%D7%A9%D7%98%D7%99%D7%A0%D7%96%D7%9C%D7%A5-%D7%95%D7%99%D7%A0%D7%9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031" y="780943"/>
            <a:ext cx="954211" cy="113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תוצאת תמונה עבור יד החזקה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746" y="601835"/>
            <a:ext cx="1019106" cy="144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131097" y="2150148"/>
            <a:ext cx="260359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jbs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-tagger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99555" y="2150148"/>
            <a:ext cx="323838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jbs-text2json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Down Arrow 8"/>
          <p:cNvSpPr/>
          <p:nvPr/>
        </p:nvSpPr>
        <p:spPr>
          <a:xfrm rot="18703069">
            <a:off x="6168856" y="1734546"/>
            <a:ext cx="367351" cy="641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08746" y="3714880"/>
            <a:ext cx="5371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Json</a:t>
            </a:r>
            <a:r>
              <a:rPr lang="en-US" sz="2800" dirty="0">
                <a:solidFill>
                  <a:schemeClr val="accent1"/>
                </a:solidFill>
              </a:rPr>
              <a:t> files that contain data</a:t>
            </a:r>
          </a:p>
        </p:txBody>
      </p:sp>
      <p:sp>
        <p:nvSpPr>
          <p:cNvPr id="11" name="Down Arrow 10"/>
          <p:cNvSpPr/>
          <p:nvPr/>
        </p:nvSpPr>
        <p:spPr>
          <a:xfrm rot="2997478">
            <a:off x="3958474" y="1712367"/>
            <a:ext cx="367351" cy="639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2423776">
            <a:off x="5953578" y="2787154"/>
            <a:ext cx="367351" cy="8756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8882466">
            <a:off x="3998226" y="2856407"/>
            <a:ext cx="367351" cy="8756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31097" y="5690305"/>
            <a:ext cx="7556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Semantic </a:t>
            </a:r>
            <a:r>
              <a:rPr lang="en-US" sz="2800" smtClean="0">
                <a:solidFill>
                  <a:schemeClr val="bg1"/>
                </a:solidFill>
              </a:rPr>
              <a:t>Web </a:t>
            </a:r>
            <a:r>
              <a:rPr lang="en-US" sz="2800" dirty="0">
                <a:solidFill>
                  <a:schemeClr val="bg1"/>
                </a:solidFill>
              </a:rPr>
              <a:t>database of the Jewish Bookshelf !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87031" y="4450701"/>
            <a:ext cx="357020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jbs-json23plet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5194799" y="5203792"/>
            <a:ext cx="354672" cy="402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194799" y="4202663"/>
            <a:ext cx="354672" cy="402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1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76" y="288235"/>
            <a:ext cx="10396882" cy="1151965"/>
          </a:xfrm>
        </p:spPr>
        <p:txBody>
          <a:bodyPr/>
          <a:lstStyle/>
          <a:p>
            <a:r>
              <a:rPr lang="en-US" cap="none" dirty="0"/>
              <a:t>Motivation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7976" y="1261782"/>
            <a:ext cx="10394707" cy="4966740"/>
          </a:xfrm>
        </p:spPr>
        <p:txBody>
          <a:bodyPr numCol="1">
            <a:normAutofit/>
          </a:bodyPr>
          <a:lstStyle/>
          <a:p>
            <a:r>
              <a:rPr lang="en-US" sz="2200" cap="none" dirty="0"/>
              <a:t>The Jewish book shelf contains a lot of data – many thousands of books.</a:t>
            </a:r>
          </a:p>
          <a:p>
            <a:r>
              <a:rPr lang="en-US" sz="2200" cap="none" dirty="0"/>
              <a:t>Creating a Semantic web directly from it, is a very difficult mission because: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cap="none" dirty="0"/>
              <a:t>There is not a unified format  for the text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cap="none" dirty="0"/>
              <a:t>Ontology may change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cap="none" dirty="0"/>
              <a:t>It is hard to identify relations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cap="none" dirty="0"/>
              <a:t>And more…</a:t>
            </a:r>
          </a:p>
          <a:p>
            <a:pPr lvl="1"/>
            <a:endParaRPr lang="en-US" sz="1400" cap="none" dirty="0"/>
          </a:p>
          <a:p>
            <a:pPr lvl="1"/>
            <a:endParaRPr lang="en-US" sz="1400" cap="none" dirty="0"/>
          </a:p>
        </p:txBody>
      </p:sp>
    </p:spTree>
    <p:extLst>
      <p:ext uri="{BB962C8B-B14F-4D97-AF65-F5344CB8AC3E}">
        <p14:creationId xmlns:p14="http://schemas.microsoft.com/office/powerpoint/2010/main" val="127522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76" y="288235"/>
            <a:ext cx="10396882" cy="1151965"/>
          </a:xfrm>
        </p:spPr>
        <p:txBody>
          <a:bodyPr/>
          <a:lstStyle/>
          <a:p>
            <a:r>
              <a:rPr lang="en-US" cap="none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7976" y="1261782"/>
            <a:ext cx="10394707" cy="4966740"/>
          </a:xfrm>
        </p:spPr>
        <p:txBody>
          <a:bodyPr numCol="1">
            <a:normAutofit/>
          </a:bodyPr>
          <a:lstStyle/>
          <a:p>
            <a:r>
              <a:rPr lang="en-US" sz="2200" cap="none" dirty="0"/>
              <a:t>On this task different teams worked parallel: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cap="none" dirty="0"/>
              <a:t>Text2json – create a </a:t>
            </a:r>
            <a:r>
              <a:rPr lang="en-US" sz="2200" cap="none" dirty="0" err="1"/>
              <a:t>Json</a:t>
            </a:r>
            <a:r>
              <a:rPr lang="en-US" sz="2200" cap="none" dirty="0"/>
              <a:t> files from a raw text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cap="none" dirty="0"/>
              <a:t>Taggers – identify relations inside the raw text and save it in </a:t>
            </a:r>
            <a:r>
              <a:rPr lang="en-US" sz="2200" cap="none" dirty="0" err="1"/>
              <a:t>Json</a:t>
            </a:r>
            <a:r>
              <a:rPr lang="en-US" sz="2200" cap="none" dirty="0"/>
              <a:t> files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cap="none" dirty="0"/>
              <a:t>Json23plet – create RDF model from all </a:t>
            </a:r>
            <a:r>
              <a:rPr lang="en-US" sz="2200" cap="none" dirty="0" err="1"/>
              <a:t>Json</a:t>
            </a:r>
            <a:r>
              <a:rPr lang="en-US" sz="2200" cap="none" dirty="0"/>
              <a:t> files.</a:t>
            </a:r>
          </a:p>
          <a:p>
            <a:r>
              <a:rPr lang="en-US" sz="2200" cap="none" dirty="0"/>
              <a:t>This method of work achieved: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cap="none" dirty="0"/>
              <a:t>Parsing raw text only once.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cap="none" dirty="0"/>
              <a:t>Regenerate RDF triples from </a:t>
            </a:r>
            <a:r>
              <a:rPr lang="en-US" sz="2200" cap="none" dirty="0" err="1"/>
              <a:t>Json</a:t>
            </a:r>
            <a:r>
              <a:rPr lang="en-US" sz="2200" cap="none" dirty="0"/>
              <a:t> files easily due to their simple format.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cap="none" dirty="0"/>
              <a:t>Maintain and development become easy.</a:t>
            </a:r>
          </a:p>
          <a:p>
            <a:pPr lvl="1"/>
            <a:endParaRPr lang="en-US" sz="1400" cap="none" dirty="0"/>
          </a:p>
          <a:p>
            <a:pPr lvl="1"/>
            <a:endParaRPr lang="en-US" sz="1400" cap="none" dirty="0"/>
          </a:p>
        </p:txBody>
      </p:sp>
    </p:spTree>
    <p:extLst>
      <p:ext uri="{BB962C8B-B14F-4D97-AF65-F5344CB8AC3E}">
        <p14:creationId xmlns:p14="http://schemas.microsoft.com/office/powerpoint/2010/main" val="27079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76" y="288235"/>
            <a:ext cx="10396882" cy="1151965"/>
          </a:xfrm>
        </p:spPr>
        <p:txBody>
          <a:bodyPr/>
          <a:lstStyle/>
          <a:p>
            <a:r>
              <a:rPr lang="en-US" cap="none" dirty="0"/>
              <a:t>From raw data to RDF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7976" y="1261782"/>
            <a:ext cx="10394707" cy="4966740"/>
          </a:xfrm>
        </p:spPr>
        <p:txBody>
          <a:bodyPr numCol="1">
            <a:normAutofit/>
          </a:bodyPr>
          <a:lstStyle/>
          <a:p>
            <a:pPr lvl="1"/>
            <a:endParaRPr lang="en-US" sz="1400" cap="none" dirty="0"/>
          </a:p>
          <a:p>
            <a:pPr lvl="1"/>
            <a:endParaRPr lang="en-US" sz="1400" cap="non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715" y="2413747"/>
            <a:ext cx="3006784" cy="34703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08" y="1433972"/>
            <a:ext cx="3850739" cy="17884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078" y="288235"/>
            <a:ext cx="2946340" cy="3822396"/>
          </a:xfrm>
          <a:prstGeom prst="rect">
            <a:avLst/>
          </a:prstGeom>
        </p:spPr>
      </p:pic>
      <p:sp>
        <p:nvSpPr>
          <p:cNvPr id="11" name="Bent Arrow 10"/>
          <p:cNvSpPr/>
          <p:nvPr/>
        </p:nvSpPr>
        <p:spPr>
          <a:xfrm flipV="1">
            <a:off x="1569240" y="3558746"/>
            <a:ext cx="2532685" cy="14333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>
            <a:off x="6003907" y="1050770"/>
            <a:ext cx="2170037" cy="120887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8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is ontology?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/>
              <a:t>In order to be able to model entities and abstract data in a domain, we first need to describe a structured common language which gives us the ability to reason over (meta)data.</a:t>
            </a:r>
          </a:p>
          <a:p>
            <a:pPr marL="0" indent="0">
              <a:buNone/>
            </a:pPr>
            <a:r>
              <a:rPr lang="en-US" cap="none" dirty="0"/>
              <a:t>Creating ontology for the domain allows us to do so.</a:t>
            </a:r>
          </a:p>
        </p:txBody>
      </p:sp>
    </p:spTree>
    <p:extLst>
      <p:ext uri="{BB962C8B-B14F-4D97-AF65-F5344CB8AC3E}">
        <p14:creationId xmlns:p14="http://schemas.microsoft.com/office/powerpoint/2010/main" val="2789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are RDF triples?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/>
              <a:t>For example we want to model information of the following RDF diagram:</a:t>
            </a:r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he-IL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236" y="2437129"/>
            <a:ext cx="5349029" cy="31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2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are RDF triples?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/>
              <a:t>The corresponding triplets are:</a:t>
            </a:r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he-IL" cap="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628346" y="2887176"/>
          <a:ext cx="8018163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7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26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528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jbr:tanach-1-2-10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rdfs:label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"בראשית ב י"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jbr:tanach-1-2-10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jbo:sefer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jbr:tanach-1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jbr:tanach-1-2-10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jbo:text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"ונהר יצא מעדן להשקות את הגן ומשם </a:t>
                      </a:r>
                      <a:r>
                        <a:rPr lang="he-IL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יפרד</a:t>
                      </a:r>
                      <a:r>
                        <a:rPr lang="he-I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והיה לארבעה ראשים"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jbr:tanach-1-2-10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jbo:textNikud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"וְנָהָר יֹצֵא מֵעֵדֶן לְהַשְׁקוֹת אֶת הַגָּן וּמִשָּׁם </a:t>
                      </a:r>
                      <a:r>
                        <a:rPr lang="he-IL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יִפָּרֵד</a:t>
                      </a:r>
                      <a:r>
                        <a:rPr lang="he-I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וְהָיָה לְאַרְבָּעָה רָאשִׁים"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55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803</TotalTime>
  <Words>755</Words>
  <Application>Microsoft Office PowerPoint</Application>
  <PresentationFormat>Widescreen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Impact</vt:lpstr>
      <vt:lpstr>Wingdings</vt:lpstr>
      <vt:lpstr>Main Event</vt:lpstr>
      <vt:lpstr>json23plet</vt:lpstr>
      <vt:lpstr>Overview </vt:lpstr>
      <vt:lpstr>JBS workflow  </vt:lpstr>
      <vt:lpstr>Motivation </vt:lpstr>
      <vt:lpstr>Motivation</vt:lpstr>
      <vt:lpstr>From raw data to RDF</vt:lpstr>
      <vt:lpstr>What is ontology?</vt:lpstr>
      <vt:lpstr>What are RDF triples?  </vt:lpstr>
      <vt:lpstr>What are RDF triples?  </vt:lpstr>
      <vt:lpstr>Generating an ontology</vt:lpstr>
      <vt:lpstr>Generating an ontology</vt:lpstr>
      <vt:lpstr>Generating an ontology</vt:lpstr>
      <vt:lpstr>Basic generator</vt:lpstr>
      <vt:lpstr>Tool’s dependencies</vt:lpstr>
      <vt:lpstr>Apache Jena </vt:lpstr>
      <vt:lpstr>RDF type - Regex generator</vt:lpstr>
      <vt:lpstr>Regex generator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JSON23PLET</dc:title>
  <dc:creator>\</dc:creator>
  <cp:lastModifiedBy>Sokolik, Yaakov</cp:lastModifiedBy>
  <cp:revision>138</cp:revision>
  <dcterms:created xsi:type="dcterms:W3CDTF">2017-03-14T17:02:56Z</dcterms:created>
  <dcterms:modified xsi:type="dcterms:W3CDTF">2017-03-27T21:47:28Z</dcterms:modified>
</cp:coreProperties>
</file>