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3225125" cy="12436475"/>
  <p:notesSz cx="6858000" cy="9144000"/>
  <p:defaultTextStyle>
    <a:defPPr>
      <a:defRPr lang="en-US"/>
    </a:defPPr>
    <a:lvl1pPr marL="0" algn="l" defTabSz="1193841" rtl="0" eaLnBrk="1" latinLnBrk="0" hangingPunct="1">
      <a:defRPr sz="2350" kern="1200">
        <a:solidFill>
          <a:schemeClr val="tx1"/>
        </a:solidFill>
        <a:latin typeface="+mn-lt"/>
        <a:ea typeface="+mn-ea"/>
        <a:cs typeface="+mn-cs"/>
      </a:defRPr>
    </a:lvl1pPr>
    <a:lvl2pPr marL="596920" algn="l" defTabSz="1193841" rtl="0" eaLnBrk="1" latinLnBrk="0" hangingPunct="1">
      <a:defRPr sz="2350" kern="1200">
        <a:solidFill>
          <a:schemeClr val="tx1"/>
        </a:solidFill>
        <a:latin typeface="+mn-lt"/>
        <a:ea typeface="+mn-ea"/>
        <a:cs typeface="+mn-cs"/>
      </a:defRPr>
    </a:lvl2pPr>
    <a:lvl3pPr marL="1193841" algn="l" defTabSz="1193841" rtl="0" eaLnBrk="1" latinLnBrk="0" hangingPunct="1">
      <a:defRPr sz="2350" kern="1200">
        <a:solidFill>
          <a:schemeClr val="tx1"/>
        </a:solidFill>
        <a:latin typeface="+mn-lt"/>
        <a:ea typeface="+mn-ea"/>
        <a:cs typeface="+mn-cs"/>
      </a:defRPr>
    </a:lvl3pPr>
    <a:lvl4pPr marL="1790761" algn="l" defTabSz="1193841" rtl="0" eaLnBrk="1" latinLnBrk="0" hangingPunct="1">
      <a:defRPr sz="2350" kern="1200">
        <a:solidFill>
          <a:schemeClr val="tx1"/>
        </a:solidFill>
        <a:latin typeface="+mn-lt"/>
        <a:ea typeface="+mn-ea"/>
        <a:cs typeface="+mn-cs"/>
      </a:defRPr>
    </a:lvl4pPr>
    <a:lvl5pPr marL="2387681" algn="l" defTabSz="1193841" rtl="0" eaLnBrk="1" latinLnBrk="0" hangingPunct="1">
      <a:defRPr sz="2350" kern="1200">
        <a:solidFill>
          <a:schemeClr val="tx1"/>
        </a:solidFill>
        <a:latin typeface="+mn-lt"/>
        <a:ea typeface="+mn-ea"/>
        <a:cs typeface="+mn-cs"/>
      </a:defRPr>
    </a:lvl5pPr>
    <a:lvl6pPr marL="2984602" algn="l" defTabSz="1193841" rtl="0" eaLnBrk="1" latinLnBrk="0" hangingPunct="1">
      <a:defRPr sz="2350" kern="1200">
        <a:solidFill>
          <a:schemeClr val="tx1"/>
        </a:solidFill>
        <a:latin typeface="+mn-lt"/>
        <a:ea typeface="+mn-ea"/>
        <a:cs typeface="+mn-cs"/>
      </a:defRPr>
    </a:lvl6pPr>
    <a:lvl7pPr marL="3581522" algn="l" defTabSz="1193841" rtl="0" eaLnBrk="1" latinLnBrk="0" hangingPunct="1">
      <a:defRPr sz="2350" kern="1200">
        <a:solidFill>
          <a:schemeClr val="tx1"/>
        </a:solidFill>
        <a:latin typeface="+mn-lt"/>
        <a:ea typeface="+mn-ea"/>
        <a:cs typeface="+mn-cs"/>
      </a:defRPr>
    </a:lvl7pPr>
    <a:lvl8pPr marL="4178442" algn="l" defTabSz="1193841" rtl="0" eaLnBrk="1" latinLnBrk="0" hangingPunct="1">
      <a:defRPr sz="2350" kern="1200">
        <a:solidFill>
          <a:schemeClr val="tx1"/>
        </a:solidFill>
        <a:latin typeface="+mn-lt"/>
        <a:ea typeface="+mn-ea"/>
        <a:cs typeface="+mn-cs"/>
      </a:defRPr>
    </a:lvl8pPr>
    <a:lvl9pPr marL="4775363" algn="l" defTabSz="1193841" rtl="0" eaLnBrk="1" latinLnBrk="0" hangingPunct="1">
      <a:defRPr sz="2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3141" y="2035322"/>
            <a:ext cx="17418844" cy="4329736"/>
          </a:xfrm>
        </p:spPr>
        <p:txBody>
          <a:bodyPr anchor="b"/>
          <a:lstStyle>
            <a:lvl1pPr algn="ctr">
              <a:defRPr sz="10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3141" y="6532029"/>
            <a:ext cx="17418844" cy="3002602"/>
          </a:xfrm>
        </p:spPr>
        <p:txBody>
          <a:bodyPr/>
          <a:lstStyle>
            <a:lvl1pPr marL="0" indent="0" algn="ctr">
              <a:buNone/>
              <a:defRPr sz="4352"/>
            </a:lvl1pPr>
            <a:lvl2pPr marL="829086" indent="0" algn="ctr">
              <a:buNone/>
              <a:defRPr sz="3627"/>
            </a:lvl2pPr>
            <a:lvl3pPr marL="1658173" indent="0" algn="ctr">
              <a:buNone/>
              <a:defRPr sz="3264"/>
            </a:lvl3pPr>
            <a:lvl4pPr marL="2487259" indent="0" algn="ctr">
              <a:buNone/>
              <a:defRPr sz="2901"/>
            </a:lvl4pPr>
            <a:lvl5pPr marL="3316346" indent="0" algn="ctr">
              <a:buNone/>
              <a:defRPr sz="2901"/>
            </a:lvl5pPr>
            <a:lvl6pPr marL="4145432" indent="0" algn="ctr">
              <a:buNone/>
              <a:defRPr sz="2901"/>
            </a:lvl6pPr>
            <a:lvl7pPr marL="4974519" indent="0" algn="ctr">
              <a:buNone/>
              <a:defRPr sz="2901"/>
            </a:lvl7pPr>
            <a:lvl8pPr marL="5803605" indent="0" algn="ctr">
              <a:buNone/>
              <a:defRPr sz="2901"/>
            </a:lvl8pPr>
            <a:lvl9pPr marL="6632692" indent="0" algn="ctr">
              <a:buNone/>
              <a:defRPr sz="290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8F0F-6160-4EB2-82A3-242E7DD04F56}" type="datetimeFigureOut">
              <a:rPr lang="en-US" smtClean="0"/>
              <a:t>15/10/2017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B0B0-97E4-4BBA-BD3B-E206F78C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8F0F-6160-4EB2-82A3-242E7DD04F56}" type="datetimeFigureOut">
              <a:rPr lang="en-US" smtClean="0"/>
              <a:t>15/10/2017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B0B0-97E4-4BBA-BD3B-E206F78C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9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20480" y="662127"/>
            <a:ext cx="5007918" cy="10539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6727" y="662127"/>
            <a:ext cx="14733439" cy="10539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8F0F-6160-4EB2-82A3-242E7DD04F56}" type="datetimeFigureOut">
              <a:rPr lang="en-US" smtClean="0"/>
              <a:t>15/10/2017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B0B0-97E4-4BBA-BD3B-E206F78C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8F0F-6160-4EB2-82A3-242E7DD04F56}" type="datetimeFigureOut">
              <a:rPr lang="en-US" smtClean="0"/>
              <a:t>15/10/2017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B0B0-97E4-4BBA-BD3B-E206F78C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631" y="3100484"/>
            <a:ext cx="20031670" cy="5173227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631" y="8322652"/>
            <a:ext cx="20031670" cy="2720478"/>
          </a:xfrm>
        </p:spPr>
        <p:txBody>
          <a:bodyPr/>
          <a:lstStyle>
            <a:lvl1pPr marL="0" indent="0">
              <a:buNone/>
              <a:defRPr sz="4352">
                <a:solidFill>
                  <a:schemeClr val="tx1">
                    <a:tint val="75000"/>
                  </a:schemeClr>
                </a:solidFill>
              </a:defRPr>
            </a:lvl1pPr>
            <a:lvl2pPr marL="82908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2pPr>
            <a:lvl3pPr marL="1658173" indent="0">
              <a:buNone/>
              <a:defRPr sz="3264">
                <a:solidFill>
                  <a:schemeClr val="tx1">
                    <a:tint val="75000"/>
                  </a:schemeClr>
                </a:solidFill>
              </a:defRPr>
            </a:lvl3pPr>
            <a:lvl4pPr marL="2487259" indent="0">
              <a:buNone/>
              <a:defRPr sz="2901">
                <a:solidFill>
                  <a:schemeClr val="tx1">
                    <a:tint val="75000"/>
                  </a:schemeClr>
                </a:solidFill>
              </a:defRPr>
            </a:lvl4pPr>
            <a:lvl5pPr marL="3316346" indent="0">
              <a:buNone/>
              <a:defRPr sz="2901">
                <a:solidFill>
                  <a:schemeClr val="tx1">
                    <a:tint val="75000"/>
                  </a:schemeClr>
                </a:solidFill>
              </a:defRPr>
            </a:lvl5pPr>
            <a:lvl6pPr marL="4145432" indent="0">
              <a:buNone/>
              <a:defRPr sz="2901">
                <a:solidFill>
                  <a:schemeClr val="tx1">
                    <a:tint val="75000"/>
                  </a:schemeClr>
                </a:solidFill>
              </a:defRPr>
            </a:lvl6pPr>
            <a:lvl7pPr marL="4974519" indent="0">
              <a:buNone/>
              <a:defRPr sz="2901">
                <a:solidFill>
                  <a:schemeClr val="tx1">
                    <a:tint val="75000"/>
                  </a:schemeClr>
                </a:solidFill>
              </a:defRPr>
            </a:lvl7pPr>
            <a:lvl8pPr marL="5803605" indent="0">
              <a:buNone/>
              <a:defRPr sz="2901">
                <a:solidFill>
                  <a:schemeClr val="tx1">
                    <a:tint val="75000"/>
                  </a:schemeClr>
                </a:solidFill>
              </a:defRPr>
            </a:lvl8pPr>
            <a:lvl9pPr marL="6632692" indent="0">
              <a:buNone/>
              <a:defRPr sz="29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8F0F-6160-4EB2-82A3-242E7DD04F56}" type="datetimeFigureOut">
              <a:rPr lang="en-US" smtClean="0"/>
              <a:t>15/10/2017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B0B0-97E4-4BBA-BD3B-E206F78C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6727" y="3310636"/>
            <a:ext cx="9870678" cy="7890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720" y="3310636"/>
            <a:ext cx="9870678" cy="7890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8F0F-6160-4EB2-82A3-242E7DD04F56}" type="datetimeFigureOut">
              <a:rPr lang="en-US" smtClean="0"/>
              <a:t>15/10/2017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B0B0-97E4-4BBA-BD3B-E206F78C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753" y="662128"/>
            <a:ext cx="20031670" cy="24038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9753" y="3048665"/>
            <a:ext cx="9825316" cy="1494103"/>
          </a:xfrm>
        </p:spPr>
        <p:txBody>
          <a:bodyPr anchor="b"/>
          <a:lstStyle>
            <a:lvl1pPr marL="0" indent="0">
              <a:buNone/>
              <a:defRPr sz="4352" b="1"/>
            </a:lvl1pPr>
            <a:lvl2pPr marL="829086" indent="0">
              <a:buNone/>
              <a:defRPr sz="3627" b="1"/>
            </a:lvl2pPr>
            <a:lvl3pPr marL="1658173" indent="0">
              <a:buNone/>
              <a:defRPr sz="3264" b="1"/>
            </a:lvl3pPr>
            <a:lvl4pPr marL="2487259" indent="0">
              <a:buNone/>
              <a:defRPr sz="2901" b="1"/>
            </a:lvl4pPr>
            <a:lvl5pPr marL="3316346" indent="0">
              <a:buNone/>
              <a:defRPr sz="2901" b="1"/>
            </a:lvl5pPr>
            <a:lvl6pPr marL="4145432" indent="0">
              <a:buNone/>
              <a:defRPr sz="2901" b="1"/>
            </a:lvl6pPr>
            <a:lvl7pPr marL="4974519" indent="0">
              <a:buNone/>
              <a:defRPr sz="2901" b="1"/>
            </a:lvl7pPr>
            <a:lvl8pPr marL="5803605" indent="0">
              <a:buNone/>
              <a:defRPr sz="2901" b="1"/>
            </a:lvl8pPr>
            <a:lvl9pPr marL="6632692" indent="0">
              <a:buNone/>
              <a:defRPr sz="29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9753" y="4542768"/>
            <a:ext cx="9825316" cy="6681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57720" y="3048665"/>
            <a:ext cx="9873703" cy="1494103"/>
          </a:xfrm>
        </p:spPr>
        <p:txBody>
          <a:bodyPr anchor="b"/>
          <a:lstStyle>
            <a:lvl1pPr marL="0" indent="0">
              <a:buNone/>
              <a:defRPr sz="4352" b="1"/>
            </a:lvl1pPr>
            <a:lvl2pPr marL="829086" indent="0">
              <a:buNone/>
              <a:defRPr sz="3627" b="1"/>
            </a:lvl2pPr>
            <a:lvl3pPr marL="1658173" indent="0">
              <a:buNone/>
              <a:defRPr sz="3264" b="1"/>
            </a:lvl3pPr>
            <a:lvl4pPr marL="2487259" indent="0">
              <a:buNone/>
              <a:defRPr sz="2901" b="1"/>
            </a:lvl4pPr>
            <a:lvl5pPr marL="3316346" indent="0">
              <a:buNone/>
              <a:defRPr sz="2901" b="1"/>
            </a:lvl5pPr>
            <a:lvl6pPr marL="4145432" indent="0">
              <a:buNone/>
              <a:defRPr sz="2901" b="1"/>
            </a:lvl6pPr>
            <a:lvl7pPr marL="4974519" indent="0">
              <a:buNone/>
              <a:defRPr sz="2901" b="1"/>
            </a:lvl7pPr>
            <a:lvl8pPr marL="5803605" indent="0">
              <a:buNone/>
              <a:defRPr sz="2901" b="1"/>
            </a:lvl8pPr>
            <a:lvl9pPr marL="6632692" indent="0">
              <a:buNone/>
              <a:defRPr sz="29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57720" y="4542768"/>
            <a:ext cx="9873703" cy="6681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8F0F-6160-4EB2-82A3-242E7DD04F56}" type="datetimeFigureOut">
              <a:rPr lang="en-US" smtClean="0"/>
              <a:t>15/10/2017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B0B0-97E4-4BBA-BD3B-E206F78C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9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8F0F-6160-4EB2-82A3-242E7DD04F56}" type="datetimeFigureOut">
              <a:rPr lang="en-US" smtClean="0"/>
              <a:t>15/10/2017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B0B0-97E4-4BBA-BD3B-E206F78C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8F0F-6160-4EB2-82A3-242E7DD04F56}" type="datetimeFigureOut">
              <a:rPr lang="en-US" smtClean="0"/>
              <a:t>15/10/2017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B0B0-97E4-4BBA-BD3B-E206F78C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753" y="829098"/>
            <a:ext cx="7490707" cy="2901844"/>
          </a:xfrm>
        </p:spPr>
        <p:txBody>
          <a:bodyPr anchor="b"/>
          <a:lstStyle>
            <a:lvl1pPr>
              <a:defRPr sz="58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3703" y="1790623"/>
            <a:ext cx="11757720" cy="8837958"/>
          </a:xfrm>
        </p:spPr>
        <p:txBody>
          <a:bodyPr/>
          <a:lstStyle>
            <a:lvl1pPr>
              <a:defRPr sz="5803"/>
            </a:lvl1pPr>
            <a:lvl2pPr>
              <a:defRPr sz="5078"/>
            </a:lvl2pPr>
            <a:lvl3pPr>
              <a:defRPr sz="4352"/>
            </a:lvl3pPr>
            <a:lvl4pPr>
              <a:defRPr sz="3627"/>
            </a:lvl4pPr>
            <a:lvl5pPr>
              <a:defRPr sz="3627"/>
            </a:lvl5pPr>
            <a:lvl6pPr>
              <a:defRPr sz="3627"/>
            </a:lvl6pPr>
            <a:lvl7pPr>
              <a:defRPr sz="3627"/>
            </a:lvl7pPr>
            <a:lvl8pPr>
              <a:defRPr sz="3627"/>
            </a:lvl8pPr>
            <a:lvl9pPr>
              <a:defRPr sz="36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9753" y="3730943"/>
            <a:ext cx="7490707" cy="6912032"/>
          </a:xfrm>
        </p:spPr>
        <p:txBody>
          <a:bodyPr/>
          <a:lstStyle>
            <a:lvl1pPr marL="0" indent="0">
              <a:buNone/>
              <a:defRPr sz="2901"/>
            </a:lvl1pPr>
            <a:lvl2pPr marL="829086" indent="0">
              <a:buNone/>
              <a:defRPr sz="2539"/>
            </a:lvl2pPr>
            <a:lvl3pPr marL="1658173" indent="0">
              <a:buNone/>
              <a:defRPr sz="2176"/>
            </a:lvl3pPr>
            <a:lvl4pPr marL="2487259" indent="0">
              <a:buNone/>
              <a:defRPr sz="1813"/>
            </a:lvl4pPr>
            <a:lvl5pPr marL="3316346" indent="0">
              <a:buNone/>
              <a:defRPr sz="1813"/>
            </a:lvl5pPr>
            <a:lvl6pPr marL="4145432" indent="0">
              <a:buNone/>
              <a:defRPr sz="1813"/>
            </a:lvl6pPr>
            <a:lvl7pPr marL="4974519" indent="0">
              <a:buNone/>
              <a:defRPr sz="1813"/>
            </a:lvl7pPr>
            <a:lvl8pPr marL="5803605" indent="0">
              <a:buNone/>
              <a:defRPr sz="1813"/>
            </a:lvl8pPr>
            <a:lvl9pPr marL="6632692" indent="0">
              <a:buNone/>
              <a:defRPr sz="1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8F0F-6160-4EB2-82A3-242E7DD04F56}" type="datetimeFigureOut">
              <a:rPr lang="en-US" smtClean="0"/>
              <a:t>15/10/2017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B0B0-97E4-4BBA-BD3B-E206F78C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753" y="829098"/>
            <a:ext cx="7490707" cy="2901844"/>
          </a:xfrm>
        </p:spPr>
        <p:txBody>
          <a:bodyPr anchor="b"/>
          <a:lstStyle>
            <a:lvl1pPr>
              <a:defRPr sz="58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73703" y="1790623"/>
            <a:ext cx="11757720" cy="8837958"/>
          </a:xfrm>
        </p:spPr>
        <p:txBody>
          <a:bodyPr anchor="t"/>
          <a:lstStyle>
            <a:lvl1pPr marL="0" indent="0">
              <a:buNone/>
              <a:defRPr sz="5803"/>
            </a:lvl1pPr>
            <a:lvl2pPr marL="829086" indent="0">
              <a:buNone/>
              <a:defRPr sz="5078"/>
            </a:lvl2pPr>
            <a:lvl3pPr marL="1658173" indent="0">
              <a:buNone/>
              <a:defRPr sz="4352"/>
            </a:lvl3pPr>
            <a:lvl4pPr marL="2487259" indent="0">
              <a:buNone/>
              <a:defRPr sz="3627"/>
            </a:lvl4pPr>
            <a:lvl5pPr marL="3316346" indent="0">
              <a:buNone/>
              <a:defRPr sz="3627"/>
            </a:lvl5pPr>
            <a:lvl6pPr marL="4145432" indent="0">
              <a:buNone/>
              <a:defRPr sz="3627"/>
            </a:lvl6pPr>
            <a:lvl7pPr marL="4974519" indent="0">
              <a:buNone/>
              <a:defRPr sz="3627"/>
            </a:lvl7pPr>
            <a:lvl8pPr marL="5803605" indent="0">
              <a:buNone/>
              <a:defRPr sz="3627"/>
            </a:lvl8pPr>
            <a:lvl9pPr marL="6632692" indent="0">
              <a:buNone/>
              <a:defRPr sz="362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9753" y="3730943"/>
            <a:ext cx="7490707" cy="6912032"/>
          </a:xfrm>
        </p:spPr>
        <p:txBody>
          <a:bodyPr/>
          <a:lstStyle>
            <a:lvl1pPr marL="0" indent="0">
              <a:buNone/>
              <a:defRPr sz="2901"/>
            </a:lvl1pPr>
            <a:lvl2pPr marL="829086" indent="0">
              <a:buNone/>
              <a:defRPr sz="2539"/>
            </a:lvl2pPr>
            <a:lvl3pPr marL="1658173" indent="0">
              <a:buNone/>
              <a:defRPr sz="2176"/>
            </a:lvl3pPr>
            <a:lvl4pPr marL="2487259" indent="0">
              <a:buNone/>
              <a:defRPr sz="1813"/>
            </a:lvl4pPr>
            <a:lvl5pPr marL="3316346" indent="0">
              <a:buNone/>
              <a:defRPr sz="1813"/>
            </a:lvl5pPr>
            <a:lvl6pPr marL="4145432" indent="0">
              <a:buNone/>
              <a:defRPr sz="1813"/>
            </a:lvl6pPr>
            <a:lvl7pPr marL="4974519" indent="0">
              <a:buNone/>
              <a:defRPr sz="1813"/>
            </a:lvl7pPr>
            <a:lvl8pPr marL="5803605" indent="0">
              <a:buNone/>
              <a:defRPr sz="1813"/>
            </a:lvl8pPr>
            <a:lvl9pPr marL="6632692" indent="0">
              <a:buNone/>
              <a:defRPr sz="1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8F0F-6160-4EB2-82A3-242E7DD04F56}" type="datetimeFigureOut">
              <a:rPr lang="en-US" smtClean="0"/>
              <a:t>15/10/2017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B0B0-97E4-4BBA-BD3B-E206F78C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6728" y="662128"/>
            <a:ext cx="20031670" cy="2403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728" y="3310636"/>
            <a:ext cx="20031670" cy="789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6727" y="11526771"/>
            <a:ext cx="5225653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8F0F-6160-4EB2-82A3-242E7DD04F56}" type="datetimeFigureOut">
              <a:rPr lang="en-US" smtClean="0"/>
              <a:t>15/10/2017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3323" y="11526771"/>
            <a:ext cx="7838480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02745" y="11526771"/>
            <a:ext cx="5225653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BB0B0-97E4-4BBA-BD3B-E206F78C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9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58173" rtl="0" eaLnBrk="1" latinLnBrk="0" hangingPunct="1">
        <a:lnSpc>
          <a:spcPct val="90000"/>
        </a:lnSpc>
        <a:spcBef>
          <a:spcPct val="0"/>
        </a:spcBef>
        <a:buNone/>
        <a:defRPr sz="79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4543" indent="-414543" algn="l" defTabSz="1658173" rtl="0" eaLnBrk="1" latinLnBrk="0" hangingPunct="1">
        <a:lnSpc>
          <a:spcPct val="90000"/>
        </a:lnSpc>
        <a:spcBef>
          <a:spcPts val="1813"/>
        </a:spcBef>
        <a:buFont typeface="Arial" panose="020B0604020202020204" pitchFamily="34" charset="0"/>
        <a:buChar char="•"/>
        <a:defRPr sz="5078" kern="1200">
          <a:solidFill>
            <a:schemeClr val="tx1"/>
          </a:solidFill>
          <a:latin typeface="+mn-lt"/>
          <a:ea typeface="+mn-ea"/>
          <a:cs typeface="+mn-cs"/>
        </a:defRPr>
      </a:lvl1pPr>
      <a:lvl2pPr marL="1243630" indent="-414543" algn="l" defTabSz="16581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4352" kern="1200">
          <a:solidFill>
            <a:schemeClr val="tx1"/>
          </a:solidFill>
          <a:latin typeface="+mn-lt"/>
          <a:ea typeface="+mn-ea"/>
          <a:cs typeface="+mn-cs"/>
        </a:defRPr>
      </a:lvl2pPr>
      <a:lvl3pPr marL="2072716" indent="-414543" algn="l" defTabSz="16581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3pPr>
      <a:lvl4pPr marL="2901803" indent="-414543" algn="l" defTabSz="16581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4pPr>
      <a:lvl5pPr marL="3730889" indent="-414543" algn="l" defTabSz="16581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5pPr>
      <a:lvl6pPr marL="4559976" indent="-414543" algn="l" defTabSz="16581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6pPr>
      <a:lvl7pPr marL="5389062" indent="-414543" algn="l" defTabSz="16581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7pPr>
      <a:lvl8pPr marL="6218149" indent="-414543" algn="l" defTabSz="16581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8pPr>
      <a:lvl9pPr marL="7047235" indent="-414543" algn="l" defTabSz="16581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581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1pPr>
      <a:lvl2pPr marL="829086" algn="l" defTabSz="16581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2pPr>
      <a:lvl3pPr marL="1658173" algn="l" defTabSz="16581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3pPr>
      <a:lvl4pPr marL="2487259" algn="l" defTabSz="16581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4pPr>
      <a:lvl5pPr marL="3316346" algn="l" defTabSz="16581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5pPr>
      <a:lvl6pPr marL="4145432" algn="l" defTabSz="16581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6pPr>
      <a:lvl7pPr marL="4974519" algn="l" defTabSz="16581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7pPr>
      <a:lvl8pPr marL="5803605" algn="l" defTabSz="16581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8pPr>
      <a:lvl9pPr marL="6632692" algn="l" defTabSz="16581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0095" y="2724130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app.spl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59412" y="889719"/>
            <a:ext cx="5846240" cy="5040015"/>
            <a:chOff x="780691" y="605339"/>
            <a:chExt cx="8342260" cy="7191821"/>
          </a:xfrm>
        </p:grpSpPr>
        <p:sp>
          <p:nvSpPr>
            <p:cNvPr id="6" name="Folded Corner 5"/>
            <p:cNvSpPr/>
            <p:nvPr/>
          </p:nvSpPr>
          <p:spPr>
            <a:xfrm rot="10800000">
              <a:off x="2716741" y="3406686"/>
              <a:ext cx="1940137" cy="1940137"/>
            </a:xfrm>
            <a:prstGeom prst="foldedCorner">
              <a:avLst>
                <a:gd name="adj" fmla="val 276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64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5079" y="4103493"/>
              <a:ext cx="1893416" cy="570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articles.csv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48366" y="861763"/>
              <a:ext cx="2017188" cy="20171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Image result for pyth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0929" y="2434002"/>
              <a:ext cx="1778057" cy="60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6165550" y="1880431"/>
              <a:ext cx="906024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105763" y="910845"/>
              <a:ext cx="2017188" cy="20171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pic>
          <p:nvPicPr>
            <p:cNvPr id="1030" name="Picture 6" descr="Image result for fol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91" y="605339"/>
              <a:ext cx="2530030" cy="253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499608" y="1535476"/>
              <a:ext cx="1107559" cy="746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EDB</a:t>
              </a:r>
              <a:endParaRPr lang="en-US" sz="3264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242341" y="1880431"/>
              <a:ext cx="906024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45703" y="2878951"/>
              <a:ext cx="0" cy="41162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3"/>
              <a:endCxn id="6" idx="3"/>
            </p:cNvCxnSpPr>
            <p:nvPr/>
          </p:nvCxnSpPr>
          <p:spPr>
            <a:xfrm>
              <a:off x="2716741" y="437675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3"/>
            </p:cNvCxnSpPr>
            <p:nvPr/>
          </p:nvCxnSpPr>
          <p:spPr>
            <a:xfrm flipH="1">
              <a:off x="2045705" y="4376755"/>
              <a:ext cx="6710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lded Corner 23"/>
            <p:cNvSpPr/>
            <p:nvPr/>
          </p:nvSpPr>
          <p:spPr>
            <a:xfrm rot="10800000">
              <a:off x="2716739" y="5857022"/>
              <a:ext cx="1940137" cy="1940138"/>
            </a:xfrm>
            <a:prstGeom prst="foldedCorner">
              <a:avLst>
                <a:gd name="adj" fmla="val 276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64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5079" y="6591854"/>
              <a:ext cx="1806495" cy="570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aliases.csv</a:t>
              </a:r>
            </a:p>
          </p:txBody>
        </p:sp>
        <p:cxnSp>
          <p:nvCxnSpPr>
            <p:cNvPr id="26" name="Straight Connector 25"/>
            <p:cNvCxnSpPr>
              <a:stCxn id="24" idx="3"/>
              <a:endCxn id="24" idx="3"/>
            </p:cNvCxnSpPr>
            <p:nvPr/>
          </p:nvCxnSpPr>
          <p:spPr>
            <a:xfrm>
              <a:off x="2716739" y="682709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028607" y="6995155"/>
              <a:ext cx="68813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59412" y="6522837"/>
            <a:ext cx="5944748" cy="5136924"/>
            <a:chOff x="5751721" y="4390794"/>
            <a:chExt cx="8396393" cy="7255418"/>
          </a:xfrm>
        </p:grpSpPr>
        <p:sp>
          <p:nvSpPr>
            <p:cNvPr id="31" name="Folded Corner 30"/>
            <p:cNvSpPr/>
            <p:nvPr/>
          </p:nvSpPr>
          <p:spPr>
            <a:xfrm rot="10800000">
              <a:off x="7687770" y="7192141"/>
              <a:ext cx="1940137" cy="1940137"/>
            </a:xfrm>
            <a:prstGeom prst="foldedCorner">
              <a:avLst>
                <a:gd name="adj" fmla="val 276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64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39288" y="7891714"/>
              <a:ext cx="1716723" cy="565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my_func1</a:t>
              </a:r>
              <a:endParaRPr lang="en-US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39338" y="4779286"/>
              <a:ext cx="2017188" cy="20171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extract-</a:t>
              </a:r>
              <a:r>
                <a:rPr lang="en-US" sz="2000" dirty="0" err="1">
                  <a:solidFill>
                    <a:schemeClr val="tx1"/>
                  </a:solidFill>
                </a:rPr>
                <a:t>ief</a:t>
              </a:r>
              <a:r>
                <a:rPr lang="en-US" sz="2000" dirty="0">
                  <a:solidFill>
                    <a:schemeClr val="tx1"/>
                  </a:solidFill>
                </a:rPr>
                <a:t>-schema</a:t>
              </a: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4" descr="Image result for pyth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6385" y="6305540"/>
              <a:ext cx="1863088" cy="62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11190713" y="5787877"/>
              <a:ext cx="906024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2130926" y="4818291"/>
              <a:ext cx="2017188" cy="20171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ief</a:t>
              </a:r>
              <a:r>
                <a:rPr lang="en-US" sz="2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schema.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 err="1">
                  <a:solidFill>
                    <a:schemeClr val="tx1"/>
                  </a:solidFill>
                </a:rPr>
                <a:t>json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6" descr="Image result for fol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1721" y="4390794"/>
              <a:ext cx="2530030" cy="253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6609308" y="5359460"/>
              <a:ext cx="867600" cy="738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IEF</a:t>
              </a:r>
              <a:endParaRPr lang="en-US" sz="3264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8213373" y="5665886"/>
              <a:ext cx="906024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16734" y="6664406"/>
              <a:ext cx="0" cy="41162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1" idx="3"/>
              <a:endCxn id="31" idx="3"/>
            </p:cNvCxnSpPr>
            <p:nvPr/>
          </p:nvCxnSpPr>
          <p:spPr>
            <a:xfrm>
              <a:off x="7687770" y="816221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3"/>
            </p:cNvCxnSpPr>
            <p:nvPr/>
          </p:nvCxnSpPr>
          <p:spPr>
            <a:xfrm flipH="1">
              <a:off x="7016735" y="8162210"/>
              <a:ext cx="6710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999636" y="10780610"/>
              <a:ext cx="68813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" descr="Image result for pyth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6108" y="8595193"/>
              <a:ext cx="1863088" cy="62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Folded Corner 47"/>
            <p:cNvSpPr/>
            <p:nvPr/>
          </p:nvSpPr>
          <p:spPr>
            <a:xfrm rot="10800000">
              <a:off x="7687770" y="9613863"/>
              <a:ext cx="1940137" cy="1940137"/>
            </a:xfrm>
            <a:prstGeom prst="foldedCorner">
              <a:avLst>
                <a:gd name="adj" fmla="val 276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64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96208" y="10319731"/>
              <a:ext cx="1716723" cy="565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my_func2</a:t>
              </a:r>
              <a:endParaRPr lang="en-US" sz="2000" dirty="0"/>
            </a:p>
          </p:txBody>
        </p:sp>
        <p:cxnSp>
          <p:nvCxnSpPr>
            <p:cNvPr id="50" name="Straight Connector 49"/>
            <p:cNvCxnSpPr>
              <a:stCxn id="48" idx="3"/>
              <a:endCxn id="48" idx="3"/>
            </p:cNvCxnSpPr>
            <p:nvPr/>
          </p:nvCxnSpPr>
          <p:spPr>
            <a:xfrm>
              <a:off x="7687770" y="1058393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4" descr="Image result for pyth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6108" y="11016915"/>
              <a:ext cx="1863088" cy="62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3035041" y="1112500"/>
            <a:ext cx="1102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extract-</a:t>
            </a:r>
          </a:p>
          <a:p>
            <a:pPr algn="ctr"/>
            <a:r>
              <a:rPr lang="en-US" sz="2000" dirty="0" err="1"/>
              <a:t>edb</a:t>
            </a:r>
            <a:r>
              <a:rPr lang="en-US" sz="2000" dirty="0"/>
              <a:t>-</a:t>
            </a:r>
          </a:p>
          <a:p>
            <a:pPr algn="ctr"/>
            <a:r>
              <a:rPr lang="en-US" sz="2000" dirty="0"/>
              <a:t>schema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2287" y="1418446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/>
              <a:t>edb.schema</a:t>
            </a:r>
            <a:r>
              <a:rPr lang="en-US" sz="1800" dirty="0"/>
              <a:t>.</a:t>
            </a:r>
          </a:p>
          <a:p>
            <a:pPr algn="ctr"/>
            <a:r>
              <a:rPr lang="en-US" sz="1800" dirty="0" err="1"/>
              <a:t>json</a:t>
            </a:r>
            <a:endParaRPr lang="en-US" sz="1800" dirty="0"/>
          </a:p>
        </p:txBody>
      </p:sp>
      <p:sp>
        <p:nvSpPr>
          <p:cNvPr id="58" name="Rectangle 57"/>
          <p:cNvSpPr/>
          <p:nvPr/>
        </p:nvSpPr>
        <p:spPr>
          <a:xfrm>
            <a:off x="8264211" y="4523777"/>
            <a:ext cx="1428194" cy="1428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64211" y="4638474"/>
            <a:ext cx="1428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spannerlog</a:t>
            </a:r>
            <a:r>
              <a:rPr lang="en-US" sz="2000" dirty="0"/>
              <a:t>-</a:t>
            </a:r>
          </a:p>
          <a:p>
            <a:pPr algn="ctr"/>
            <a:r>
              <a:rPr lang="en-US" sz="2000" dirty="0"/>
              <a:t>compiler</a:t>
            </a:r>
          </a:p>
        </p:txBody>
      </p:sp>
      <p:pic>
        <p:nvPicPr>
          <p:cNvPr id="1032" name="Picture 8" descr="Image result for jav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571" y="5279647"/>
            <a:ext cx="1031472" cy="65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Connector 60"/>
          <p:cNvCxnSpPr/>
          <p:nvPr/>
        </p:nvCxnSpPr>
        <p:spPr>
          <a:xfrm>
            <a:off x="6329612" y="1803165"/>
            <a:ext cx="1934599" cy="3189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428366" y="5604689"/>
            <a:ext cx="1835844" cy="19349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8" idx="0"/>
          </p:cNvCxnSpPr>
          <p:nvPr/>
        </p:nvCxnSpPr>
        <p:spPr>
          <a:xfrm>
            <a:off x="8968594" y="3689351"/>
            <a:ext cx="9715" cy="8344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327345" y="4516091"/>
            <a:ext cx="1413642" cy="141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9692405" y="5266818"/>
            <a:ext cx="63494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486802" y="4884696"/>
            <a:ext cx="110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compiled.</a:t>
            </a:r>
          </a:p>
          <a:p>
            <a:pPr algn="ctr"/>
            <a:r>
              <a:rPr lang="en-US" sz="1800" dirty="0" err="1"/>
              <a:t>spl.json</a:t>
            </a:r>
            <a:endParaRPr lang="en-US" sz="1800" dirty="0"/>
          </a:p>
        </p:txBody>
      </p:sp>
      <p:sp>
        <p:nvSpPr>
          <p:cNvPr id="70" name="Rectangle 69"/>
          <p:cNvSpPr/>
          <p:nvPr/>
        </p:nvSpPr>
        <p:spPr>
          <a:xfrm>
            <a:off x="13289912" y="2758584"/>
            <a:ext cx="1413642" cy="141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445549" y="2930764"/>
            <a:ext cx="1102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compile-to-</a:t>
            </a:r>
            <a:r>
              <a:rPr lang="en-US" sz="2000" dirty="0" err="1" smtClean="0"/>
              <a:t>ddlog</a:t>
            </a:r>
            <a:endParaRPr lang="en-US" sz="2000" dirty="0"/>
          </a:p>
        </p:txBody>
      </p:sp>
      <p:pic>
        <p:nvPicPr>
          <p:cNvPr id="72" name="Picture 4" descr="Image result for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153" y="3836318"/>
            <a:ext cx="1246059" cy="42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13289912" y="4532109"/>
            <a:ext cx="1413642" cy="141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381341" y="4703236"/>
            <a:ext cx="1201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compile-</a:t>
            </a:r>
            <a:r>
              <a:rPr lang="en-US" sz="2000" dirty="0" err="1" smtClean="0"/>
              <a:t>rgx</a:t>
            </a:r>
            <a:r>
              <a:rPr lang="en-US" sz="2000" dirty="0" smtClean="0"/>
              <a:t>-to-</a:t>
            </a:r>
            <a:r>
              <a:rPr lang="en-US" sz="2000" dirty="0" err="1" smtClean="0"/>
              <a:t>sql</a:t>
            </a:r>
            <a:endParaRPr lang="en-US" sz="2000" dirty="0"/>
          </a:p>
        </p:txBody>
      </p:sp>
      <p:pic>
        <p:nvPicPr>
          <p:cNvPr id="75" name="Picture 4" descr="Image result for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966" y="5593548"/>
            <a:ext cx="1246059" cy="42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13289912" y="6318242"/>
            <a:ext cx="1413642" cy="141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341396" y="6370468"/>
            <a:ext cx="1292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compile-exec-plan-to-bash</a:t>
            </a:r>
            <a:endParaRPr lang="en-US" sz="2000" dirty="0"/>
          </a:p>
        </p:txBody>
      </p:sp>
      <p:pic>
        <p:nvPicPr>
          <p:cNvPr id="78" name="Picture 4" descr="Image result for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116" y="7363228"/>
            <a:ext cx="1246059" cy="42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/>
          <p:cNvCxnSpPr/>
          <p:nvPr/>
        </p:nvCxnSpPr>
        <p:spPr>
          <a:xfrm>
            <a:off x="11755537" y="5254571"/>
            <a:ext cx="151982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1"/>
          </p:cNvCxnSpPr>
          <p:nvPr/>
        </p:nvCxnSpPr>
        <p:spPr>
          <a:xfrm flipV="1">
            <a:off x="11740987" y="3465405"/>
            <a:ext cx="1548925" cy="141929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76" idx="1"/>
          </p:cNvCxnSpPr>
          <p:nvPr/>
        </p:nvCxnSpPr>
        <p:spPr>
          <a:xfrm>
            <a:off x="11740987" y="5624447"/>
            <a:ext cx="1548925" cy="140061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641702" y="3005321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app.</a:t>
            </a:r>
          </a:p>
          <a:p>
            <a:pPr algn="ctr"/>
            <a:r>
              <a:rPr lang="en-US" sz="2400" dirty="0" err="1" smtClean="0"/>
              <a:t>ddlog</a:t>
            </a:r>
            <a:endParaRPr lang="en-US" sz="28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4703553" y="3529159"/>
            <a:ext cx="63494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8275083" y="2261157"/>
            <a:ext cx="1428194" cy="1428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327622" y="2767295"/>
            <a:ext cx="1428194" cy="1428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586911" y="4703236"/>
            <a:ext cx="99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rgx.sql</a:t>
            </a:r>
            <a:endParaRPr lang="en-US" sz="28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14714424" y="5263403"/>
            <a:ext cx="63494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5338493" y="4501539"/>
            <a:ext cx="1428194" cy="1428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34" name="Picture 10" descr="Image result for postgresq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155" y="5366598"/>
            <a:ext cx="1272870" cy="58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15596817" y="648425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run.sh</a:t>
            </a:r>
            <a:endParaRPr lang="en-US" sz="28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14714424" y="7044421"/>
            <a:ext cx="63494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5338493" y="6282557"/>
            <a:ext cx="1428194" cy="1428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36" name="Picture 12" descr="Image result for bas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227" y="7147616"/>
            <a:ext cx="1110726" cy="4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Deepdiv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226" y="3073744"/>
            <a:ext cx="3984874" cy="91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Connector 102"/>
          <p:cNvCxnSpPr/>
          <p:nvPr/>
        </p:nvCxnSpPr>
        <p:spPr>
          <a:xfrm>
            <a:off x="35366352" y="6678164"/>
            <a:ext cx="126129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 result for databas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084" y="4570089"/>
            <a:ext cx="1331157" cy="147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Connector 105"/>
          <p:cNvCxnSpPr/>
          <p:nvPr/>
        </p:nvCxnSpPr>
        <p:spPr>
          <a:xfrm>
            <a:off x="16793959" y="5279647"/>
            <a:ext cx="201112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" descr="Image result for postgresq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268" y="5899986"/>
            <a:ext cx="1272870" cy="58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Connector 110"/>
          <p:cNvCxnSpPr/>
          <p:nvPr/>
        </p:nvCxnSpPr>
        <p:spPr>
          <a:xfrm>
            <a:off x="16755816" y="3541274"/>
            <a:ext cx="63494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9451703" y="3984574"/>
            <a:ext cx="0" cy="5169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olded Corner 113"/>
          <p:cNvSpPr/>
          <p:nvPr/>
        </p:nvSpPr>
        <p:spPr>
          <a:xfrm rot="10800000">
            <a:off x="20831333" y="4485079"/>
            <a:ext cx="1359644" cy="1359644"/>
          </a:xfrm>
          <a:prstGeom prst="foldedCorner">
            <a:avLst>
              <a:gd name="adj" fmla="val 276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820" tIns="82910" rIns="165820" bIns="829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64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52809" y="500780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db.url</a:t>
            </a:r>
            <a:endParaRPr lang="en-US" sz="2000" dirty="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20062549" y="5255616"/>
            <a:ext cx="76878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32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Nahshon</dc:creator>
  <cp:lastModifiedBy>Yoav Nahshon</cp:lastModifiedBy>
  <cp:revision>8</cp:revision>
  <dcterms:created xsi:type="dcterms:W3CDTF">2017-10-15T05:47:54Z</dcterms:created>
  <dcterms:modified xsi:type="dcterms:W3CDTF">2017-10-15T07:46:54Z</dcterms:modified>
</cp:coreProperties>
</file>