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7" r:id="rId3"/>
    <p:sldId id="266" r:id="rId4"/>
    <p:sldId id="258" r:id="rId5"/>
    <p:sldId id="257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606A1-7ED1-4DBD-BFAE-112546FD64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77DB766-4404-476A-B78B-39D47372E262}">
      <dgm:prSet/>
      <dgm:spPr/>
      <dgm:t>
        <a:bodyPr/>
        <a:lstStyle/>
        <a:p>
          <a:r>
            <a:rPr lang="en-US"/>
            <a:t>This project was done in the TDK - Technion Data &amp; Knowledge Lab of the CS faculty.</a:t>
          </a:r>
        </a:p>
      </dgm:t>
    </dgm:pt>
    <dgm:pt modelId="{C6F91366-526C-4DF3-94DC-E1BFF72E7FA4}" type="parTrans" cxnId="{92791238-9142-4F4A-82EA-B42271EC00E6}">
      <dgm:prSet/>
      <dgm:spPr/>
      <dgm:t>
        <a:bodyPr/>
        <a:lstStyle/>
        <a:p>
          <a:endParaRPr lang="en-US"/>
        </a:p>
      </dgm:t>
    </dgm:pt>
    <dgm:pt modelId="{49772E1B-3D16-4F95-A00B-6B965FA423A4}" type="sibTrans" cxnId="{92791238-9142-4F4A-82EA-B42271EC00E6}">
      <dgm:prSet/>
      <dgm:spPr/>
      <dgm:t>
        <a:bodyPr/>
        <a:lstStyle/>
        <a:p>
          <a:endParaRPr lang="en-US"/>
        </a:p>
      </dgm:t>
    </dgm:pt>
    <dgm:pt modelId="{B51FA59A-7BDE-4C78-BB0E-67AA631C1C8E}">
      <dgm:prSet/>
      <dgm:spPr/>
      <dgm:t>
        <a:bodyPr/>
        <a:lstStyle/>
        <a:p>
          <a:r>
            <a:rPr lang="en-US" dirty="0"/>
            <a:t>By </a:t>
          </a:r>
          <a:r>
            <a:rPr lang="en-US" dirty="0" err="1"/>
            <a:t>Nerya</a:t>
          </a:r>
          <a:r>
            <a:rPr lang="en-US" dirty="0"/>
            <a:t> </a:t>
          </a:r>
          <a:r>
            <a:rPr lang="en-US" dirty="0" err="1"/>
            <a:t>Hadad</a:t>
          </a:r>
          <a:r>
            <a:rPr lang="en-US" dirty="0"/>
            <a:t> under the supervision of Dr. Oren </a:t>
          </a:r>
          <a:r>
            <a:rPr lang="en-US" dirty="0" err="1"/>
            <a:t>Mishali</a:t>
          </a:r>
          <a:r>
            <a:rPr lang="en-US" dirty="0"/>
            <a:t>.</a:t>
          </a:r>
        </a:p>
      </dgm:t>
    </dgm:pt>
    <dgm:pt modelId="{5EAD5261-3CA6-48FB-9081-F81792762413}" type="parTrans" cxnId="{E278C0E5-4A01-482B-8DFA-0D518B4CAD37}">
      <dgm:prSet/>
      <dgm:spPr/>
      <dgm:t>
        <a:bodyPr/>
        <a:lstStyle/>
        <a:p>
          <a:endParaRPr lang="en-US"/>
        </a:p>
      </dgm:t>
    </dgm:pt>
    <dgm:pt modelId="{B159CF91-4069-46B7-A30D-4592587ACC30}" type="sibTrans" cxnId="{E278C0E5-4A01-482B-8DFA-0D518B4CAD37}">
      <dgm:prSet/>
      <dgm:spPr/>
      <dgm:t>
        <a:bodyPr/>
        <a:lstStyle/>
        <a:p>
          <a:endParaRPr lang="en-US"/>
        </a:p>
      </dgm:t>
    </dgm:pt>
    <dgm:pt modelId="{263721DD-D27B-4036-937B-1CF5333EBABD}">
      <dgm:prSet/>
      <dgm:spPr/>
      <dgm:t>
        <a:bodyPr/>
        <a:lstStyle/>
        <a:p>
          <a:r>
            <a:rPr lang="en-US"/>
            <a:t>This presentation purpose is to described and explain the implementation of the project.</a:t>
          </a:r>
        </a:p>
      </dgm:t>
    </dgm:pt>
    <dgm:pt modelId="{48E4AB8E-3E15-426E-8859-E6BC602D7212}" type="parTrans" cxnId="{933A9170-3161-451E-A42F-21703649E048}">
      <dgm:prSet/>
      <dgm:spPr/>
      <dgm:t>
        <a:bodyPr/>
        <a:lstStyle/>
        <a:p>
          <a:endParaRPr lang="en-US"/>
        </a:p>
      </dgm:t>
    </dgm:pt>
    <dgm:pt modelId="{F27E9344-56B2-4A9E-9264-0F12B039B8E0}" type="sibTrans" cxnId="{933A9170-3161-451E-A42F-21703649E048}">
      <dgm:prSet/>
      <dgm:spPr/>
      <dgm:t>
        <a:bodyPr/>
        <a:lstStyle/>
        <a:p>
          <a:endParaRPr lang="en-US"/>
        </a:p>
      </dgm:t>
    </dgm:pt>
    <dgm:pt modelId="{3D39E9B5-75DB-4CA2-841E-B5D8212EDB12}">
      <dgm:prSet/>
      <dgm:spPr/>
      <dgm:t>
        <a:bodyPr/>
        <a:lstStyle/>
        <a:p>
          <a:r>
            <a:rPr lang="en-US"/>
            <a:t>In order to understand the project purpose, it’s will be useful to read the README file – until “Getting Started”.</a:t>
          </a:r>
        </a:p>
      </dgm:t>
    </dgm:pt>
    <dgm:pt modelId="{FF65B620-BBE1-43A6-9451-5CF3C7DFF109}" type="parTrans" cxnId="{DC80361E-EA2E-466B-9EB4-0C5AF2326827}">
      <dgm:prSet/>
      <dgm:spPr/>
      <dgm:t>
        <a:bodyPr/>
        <a:lstStyle/>
        <a:p>
          <a:endParaRPr lang="en-US"/>
        </a:p>
      </dgm:t>
    </dgm:pt>
    <dgm:pt modelId="{24F18D62-FFE8-4562-8F46-0A583C9493F3}" type="sibTrans" cxnId="{DC80361E-EA2E-466B-9EB4-0C5AF2326827}">
      <dgm:prSet/>
      <dgm:spPr/>
      <dgm:t>
        <a:bodyPr/>
        <a:lstStyle/>
        <a:p>
          <a:endParaRPr lang="en-US"/>
        </a:p>
      </dgm:t>
    </dgm:pt>
    <dgm:pt modelId="{E929CAB1-BF6D-4D06-A848-4D3C765BEDB0}" type="pres">
      <dgm:prSet presAssocID="{DC3606A1-7ED1-4DBD-BFAE-112546FD645D}" presName="root" presStyleCnt="0">
        <dgm:presLayoutVars>
          <dgm:dir/>
          <dgm:resizeHandles val="exact"/>
        </dgm:presLayoutVars>
      </dgm:prSet>
      <dgm:spPr/>
    </dgm:pt>
    <dgm:pt modelId="{BA97A7BA-2066-4368-80B5-F878DC48030E}" type="pres">
      <dgm:prSet presAssocID="{F77DB766-4404-476A-B78B-39D47372E262}" presName="compNode" presStyleCnt="0"/>
      <dgm:spPr/>
    </dgm:pt>
    <dgm:pt modelId="{C089A98E-5B1A-471F-8BB0-E374602A696F}" type="pres">
      <dgm:prSet presAssocID="{F77DB766-4404-476A-B78B-39D47372E262}" presName="bgRect" presStyleLbl="bgShp" presStyleIdx="0" presStyleCnt="4"/>
      <dgm:spPr/>
    </dgm:pt>
    <dgm:pt modelId="{29A8DCAD-E98B-435A-A8BC-6DDA834BFD15}" type="pres">
      <dgm:prSet presAssocID="{F77DB766-4404-476A-B78B-39D47372E2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תרשים זרימה"/>
        </a:ext>
      </dgm:extLst>
    </dgm:pt>
    <dgm:pt modelId="{EA810D95-508F-446E-B51E-9D74FEB1AA11}" type="pres">
      <dgm:prSet presAssocID="{F77DB766-4404-476A-B78B-39D47372E262}" presName="spaceRect" presStyleCnt="0"/>
      <dgm:spPr/>
    </dgm:pt>
    <dgm:pt modelId="{32703596-F9A2-47C8-9C62-DECB13B3A2C5}" type="pres">
      <dgm:prSet presAssocID="{F77DB766-4404-476A-B78B-39D47372E262}" presName="parTx" presStyleLbl="revTx" presStyleIdx="0" presStyleCnt="4">
        <dgm:presLayoutVars>
          <dgm:chMax val="0"/>
          <dgm:chPref val="0"/>
        </dgm:presLayoutVars>
      </dgm:prSet>
      <dgm:spPr/>
    </dgm:pt>
    <dgm:pt modelId="{C76E33B5-D367-4DD3-BB42-F254061C2C09}" type="pres">
      <dgm:prSet presAssocID="{49772E1B-3D16-4F95-A00B-6B965FA423A4}" presName="sibTrans" presStyleCnt="0"/>
      <dgm:spPr/>
    </dgm:pt>
    <dgm:pt modelId="{1E995783-5079-4FE1-A3A4-E4886D5A3E66}" type="pres">
      <dgm:prSet presAssocID="{B51FA59A-7BDE-4C78-BB0E-67AA631C1C8E}" presName="compNode" presStyleCnt="0"/>
      <dgm:spPr/>
    </dgm:pt>
    <dgm:pt modelId="{500FB9AC-08EE-4383-8DF4-6BE2D966C75F}" type="pres">
      <dgm:prSet presAssocID="{B51FA59A-7BDE-4C78-BB0E-67AA631C1C8E}" presName="bgRect" presStyleLbl="bgShp" presStyleIdx="1" presStyleCnt="4"/>
      <dgm:spPr/>
    </dgm:pt>
    <dgm:pt modelId="{BF29CB27-FFF5-4DC5-A56C-C3DAC07FBF5A}" type="pres">
      <dgm:prSet presAssocID="{B51FA59A-7BDE-4C78-BB0E-67AA631C1C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A92EF173-AD02-487E-961C-BF7223CF758C}" type="pres">
      <dgm:prSet presAssocID="{B51FA59A-7BDE-4C78-BB0E-67AA631C1C8E}" presName="spaceRect" presStyleCnt="0"/>
      <dgm:spPr/>
    </dgm:pt>
    <dgm:pt modelId="{B9BA1554-5D11-4592-9A75-7E59668E6EF4}" type="pres">
      <dgm:prSet presAssocID="{B51FA59A-7BDE-4C78-BB0E-67AA631C1C8E}" presName="parTx" presStyleLbl="revTx" presStyleIdx="1" presStyleCnt="4">
        <dgm:presLayoutVars>
          <dgm:chMax val="0"/>
          <dgm:chPref val="0"/>
        </dgm:presLayoutVars>
      </dgm:prSet>
      <dgm:spPr/>
    </dgm:pt>
    <dgm:pt modelId="{F1F57CAA-AFF2-4C7B-8552-E74CE01DCF88}" type="pres">
      <dgm:prSet presAssocID="{B159CF91-4069-46B7-A30D-4592587ACC30}" presName="sibTrans" presStyleCnt="0"/>
      <dgm:spPr/>
    </dgm:pt>
    <dgm:pt modelId="{5197B9A1-7BF8-4D14-8D8D-FDDA62C06D82}" type="pres">
      <dgm:prSet presAssocID="{263721DD-D27B-4036-937B-1CF5333EBABD}" presName="compNode" presStyleCnt="0"/>
      <dgm:spPr/>
    </dgm:pt>
    <dgm:pt modelId="{52C4CFD5-DA01-4AEA-836F-9E6110128571}" type="pres">
      <dgm:prSet presAssocID="{263721DD-D27B-4036-937B-1CF5333EBABD}" presName="bgRect" presStyleLbl="bgShp" presStyleIdx="2" presStyleCnt="4"/>
      <dgm:spPr/>
    </dgm:pt>
    <dgm:pt modelId="{AA7866EA-1D68-4E71-8698-5C54B2843A65}" type="pres">
      <dgm:prSet presAssocID="{263721DD-D27B-4036-937B-1CF5333EBA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2EC9AF0-4F95-424B-93CE-6D5650E7B86C}" type="pres">
      <dgm:prSet presAssocID="{263721DD-D27B-4036-937B-1CF5333EBABD}" presName="spaceRect" presStyleCnt="0"/>
      <dgm:spPr/>
    </dgm:pt>
    <dgm:pt modelId="{E38352C0-3224-47E3-8412-6B1409B51E7E}" type="pres">
      <dgm:prSet presAssocID="{263721DD-D27B-4036-937B-1CF5333EBABD}" presName="parTx" presStyleLbl="revTx" presStyleIdx="2" presStyleCnt="4">
        <dgm:presLayoutVars>
          <dgm:chMax val="0"/>
          <dgm:chPref val="0"/>
        </dgm:presLayoutVars>
      </dgm:prSet>
      <dgm:spPr/>
    </dgm:pt>
    <dgm:pt modelId="{775A90E4-6F9F-4EC7-B3BB-7845B6C82840}" type="pres">
      <dgm:prSet presAssocID="{F27E9344-56B2-4A9E-9264-0F12B039B8E0}" presName="sibTrans" presStyleCnt="0"/>
      <dgm:spPr/>
    </dgm:pt>
    <dgm:pt modelId="{944EB5A3-6EF1-47B3-84C4-85741BD923CB}" type="pres">
      <dgm:prSet presAssocID="{3D39E9B5-75DB-4CA2-841E-B5D8212EDB12}" presName="compNode" presStyleCnt="0"/>
      <dgm:spPr/>
    </dgm:pt>
    <dgm:pt modelId="{5D0AFA6E-FC5F-420B-9428-7A743AFCC46D}" type="pres">
      <dgm:prSet presAssocID="{3D39E9B5-75DB-4CA2-841E-B5D8212EDB12}" presName="bgRect" presStyleLbl="bgShp" presStyleIdx="3" presStyleCnt="4"/>
      <dgm:spPr/>
    </dgm:pt>
    <dgm:pt modelId="{3FA98FB9-66B1-4620-95AE-2889525BDAD5}" type="pres">
      <dgm:prSet presAssocID="{3D39E9B5-75DB-4CA2-841E-B5D8212EDB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6713A42-DC81-483C-9327-EA31C3C45D9C}" type="pres">
      <dgm:prSet presAssocID="{3D39E9B5-75DB-4CA2-841E-B5D8212EDB12}" presName="spaceRect" presStyleCnt="0"/>
      <dgm:spPr/>
    </dgm:pt>
    <dgm:pt modelId="{625B76BA-CFF9-4097-AC4D-7F55CBB722C8}" type="pres">
      <dgm:prSet presAssocID="{3D39E9B5-75DB-4CA2-841E-B5D8212EDB1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C80361E-EA2E-466B-9EB4-0C5AF2326827}" srcId="{DC3606A1-7ED1-4DBD-BFAE-112546FD645D}" destId="{3D39E9B5-75DB-4CA2-841E-B5D8212EDB12}" srcOrd="3" destOrd="0" parTransId="{FF65B620-BBE1-43A6-9451-5CF3C7DFF109}" sibTransId="{24F18D62-FFE8-4562-8F46-0A583C9493F3}"/>
    <dgm:cxn modelId="{92791238-9142-4F4A-82EA-B42271EC00E6}" srcId="{DC3606A1-7ED1-4DBD-BFAE-112546FD645D}" destId="{F77DB766-4404-476A-B78B-39D47372E262}" srcOrd="0" destOrd="0" parTransId="{C6F91366-526C-4DF3-94DC-E1BFF72E7FA4}" sibTransId="{49772E1B-3D16-4F95-A00B-6B965FA423A4}"/>
    <dgm:cxn modelId="{32BA9E3E-319C-480C-9D49-6B98E569A308}" type="presOf" srcId="{3D39E9B5-75DB-4CA2-841E-B5D8212EDB12}" destId="{625B76BA-CFF9-4097-AC4D-7F55CBB722C8}" srcOrd="0" destOrd="0" presId="urn:microsoft.com/office/officeart/2018/2/layout/IconVerticalSolidList"/>
    <dgm:cxn modelId="{933A9170-3161-451E-A42F-21703649E048}" srcId="{DC3606A1-7ED1-4DBD-BFAE-112546FD645D}" destId="{263721DD-D27B-4036-937B-1CF5333EBABD}" srcOrd="2" destOrd="0" parTransId="{48E4AB8E-3E15-426E-8859-E6BC602D7212}" sibTransId="{F27E9344-56B2-4A9E-9264-0F12B039B8E0}"/>
    <dgm:cxn modelId="{15F01153-5A6C-4753-8DD9-53B2619BF600}" type="presOf" srcId="{DC3606A1-7ED1-4DBD-BFAE-112546FD645D}" destId="{E929CAB1-BF6D-4D06-A848-4D3C765BEDB0}" srcOrd="0" destOrd="0" presId="urn:microsoft.com/office/officeart/2018/2/layout/IconVerticalSolidList"/>
    <dgm:cxn modelId="{EE08457A-9D30-4545-932E-F94CAA5BABF6}" type="presOf" srcId="{F77DB766-4404-476A-B78B-39D47372E262}" destId="{32703596-F9A2-47C8-9C62-DECB13B3A2C5}" srcOrd="0" destOrd="0" presId="urn:microsoft.com/office/officeart/2018/2/layout/IconVerticalSolidList"/>
    <dgm:cxn modelId="{7D198891-4CBD-4B5A-A1AA-C160DE0B95DB}" type="presOf" srcId="{263721DD-D27B-4036-937B-1CF5333EBABD}" destId="{E38352C0-3224-47E3-8412-6B1409B51E7E}" srcOrd="0" destOrd="0" presId="urn:microsoft.com/office/officeart/2018/2/layout/IconVerticalSolidList"/>
    <dgm:cxn modelId="{E278C0E5-4A01-482B-8DFA-0D518B4CAD37}" srcId="{DC3606A1-7ED1-4DBD-BFAE-112546FD645D}" destId="{B51FA59A-7BDE-4C78-BB0E-67AA631C1C8E}" srcOrd="1" destOrd="0" parTransId="{5EAD5261-3CA6-48FB-9081-F81792762413}" sibTransId="{B159CF91-4069-46B7-A30D-4592587ACC30}"/>
    <dgm:cxn modelId="{7F6605F8-7036-4B9C-B34A-DDF5B8A0355A}" type="presOf" srcId="{B51FA59A-7BDE-4C78-BB0E-67AA631C1C8E}" destId="{B9BA1554-5D11-4592-9A75-7E59668E6EF4}" srcOrd="0" destOrd="0" presId="urn:microsoft.com/office/officeart/2018/2/layout/IconVerticalSolidList"/>
    <dgm:cxn modelId="{3E75E70B-99BF-42D1-B997-21125D5A35C9}" type="presParOf" srcId="{E929CAB1-BF6D-4D06-A848-4D3C765BEDB0}" destId="{BA97A7BA-2066-4368-80B5-F878DC48030E}" srcOrd="0" destOrd="0" presId="urn:microsoft.com/office/officeart/2018/2/layout/IconVerticalSolidList"/>
    <dgm:cxn modelId="{C5147AC8-7B1B-40B2-A48B-71B73D48815B}" type="presParOf" srcId="{BA97A7BA-2066-4368-80B5-F878DC48030E}" destId="{C089A98E-5B1A-471F-8BB0-E374602A696F}" srcOrd="0" destOrd="0" presId="urn:microsoft.com/office/officeart/2018/2/layout/IconVerticalSolidList"/>
    <dgm:cxn modelId="{644EFB6E-2F3C-409D-AA8F-0B57CD71590E}" type="presParOf" srcId="{BA97A7BA-2066-4368-80B5-F878DC48030E}" destId="{29A8DCAD-E98B-435A-A8BC-6DDA834BFD15}" srcOrd="1" destOrd="0" presId="urn:microsoft.com/office/officeart/2018/2/layout/IconVerticalSolidList"/>
    <dgm:cxn modelId="{B41CD33D-C5CA-419A-8399-DFE49B08BEF0}" type="presParOf" srcId="{BA97A7BA-2066-4368-80B5-F878DC48030E}" destId="{EA810D95-508F-446E-B51E-9D74FEB1AA11}" srcOrd="2" destOrd="0" presId="urn:microsoft.com/office/officeart/2018/2/layout/IconVerticalSolidList"/>
    <dgm:cxn modelId="{6A49C9FB-0420-40A4-B64A-6315F0552C17}" type="presParOf" srcId="{BA97A7BA-2066-4368-80B5-F878DC48030E}" destId="{32703596-F9A2-47C8-9C62-DECB13B3A2C5}" srcOrd="3" destOrd="0" presId="urn:microsoft.com/office/officeart/2018/2/layout/IconVerticalSolidList"/>
    <dgm:cxn modelId="{B4BB6CA2-471C-4846-B741-7C0C7F06072B}" type="presParOf" srcId="{E929CAB1-BF6D-4D06-A848-4D3C765BEDB0}" destId="{C76E33B5-D367-4DD3-BB42-F254061C2C09}" srcOrd="1" destOrd="0" presId="urn:microsoft.com/office/officeart/2018/2/layout/IconVerticalSolidList"/>
    <dgm:cxn modelId="{2125E42D-AE0F-45EB-AD59-6D343514019A}" type="presParOf" srcId="{E929CAB1-BF6D-4D06-A848-4D3C765BEDB0}" destId="{1E995783-5079-4FE1-A3A4-E4886D5A3E66}" srcOrd="2" destOrd="0" presId="urn:microsoft.com/office/officeart/2018/2/layout/IconVerticalSolidList"/>
    <dgm:cxn modelId="{107B9FD6-C6EB-4632-B778-A2A8221A0C82}" type="presParOf" srcId="{1E995783-5079-4FE1-A3A4-E4886D5A3E66}" destId="{500FB9AC-08EE-4383-8DF4-6BE2D966C75F}" srcOrd="0" destOrd="0" presId="urn:microsoft.com/office/officeart/2018/2/layout/IconVerticalSolidList"/>
    <dgm:cxn modelId="{5F1405C9-4B92-4451-A85C-26C4B78BE4B7}" type="presParOf" srcId="{1E995783-5079-4FE1-A3A4-E4886D5A3E66}" destId="{BF29CB27-FFF5-4DC5-A56C-C3DAC07FBF5A}" srcOrd="1" destOrd="0" presId="urn:microsoft.com/office/officeart/2018/2/layout/IconVerticalSolidList"/>
    <dgm:cxn modelId="{37BC47FD-05AE-4A97-B618-B4D95B18B306}" type="presParOf" srcId="{1E995783-5079-4FE1-A3A4-E4886D5A3E66}" destId="{A92EF173-AD02-487E-961C-BF7223CF758C}" srcOrd="2" destOrd="0" presId="urn:microsoft.com/office/officeart/2018/2/layout/IconVerticalSolidList"/>
    <dgm:cxn modelId="{E4EC2981-B32A-454B-BBD9-1AB94D399FB7}" type="presParOf" srcId="{1E995783-5079-4FE1-A3A4-E4886D5A3E66}" destId="{B9BA1554-5D11-4592-9A75-7E59668E6EF4}" srcOrd="3" destOrd="0" presId="urn:microsoft.com/office/officeart/2018/2/layout/IconVerticalSolidList"/>
    <dgm:cxn modelId="{81A34980-A7E3-4D71-A4B3-C2C6119FD85C}" type="presParOf" srcId="{E929CAB1-BF6D-4D06-A848-4D3C765BEDB0}" destId="{F1F57CAA-AFF2-4C7B-8552-E74CE01DCF88}" srcOrd="3" destOrd="0" presId="urn:microsoft.com/office/officeart/2018/2/layout/IconVerticalSolidList"/>
    <dgm:cxn modelId="{5AE7BB77-EAB6-439B-A06B-2A82598A9FDD}" type="presParOf" srcId="{E929CAB1-BF6D-4D06-A848-4D3C765BEDB0}" destId="{5197B9A1-7BF8-4D14-8D8D-FDDA62C06D82}" srcOrd="4" destOrd="0" presId="urn:microsoft.com/office/officeart/2018/2/layout/IconVerticalSolidList"/>
    <dgm:cxn modelId="{FD515260-2AED-4B44-A817-C9A8F21FC61D}" type="presParOf" srcId="{5197B9A1-7BF8-4D14-8D8D-FDDA62C06D82}" destId="{52C4CFD5-DA01-4AEA-836F-9E6110128571}" srcOrd="0" destOrd="0" presId="urn:microsoft.com/office/officeart/2018/2/layout/IconVerticalSolidList"/>
    <dgm:cxn modelId="{60DD182C-304B-490A-B5E6-361CC1242BDE}" type="presParOf" srcId="{5197B9A1-7BF8-4D14-8D8D-FDDA62C06D82}" destId="{AA7866EA-1D68-4E71-8698-5C54B2843A65}" srcOrd="1" destOrd="0" presId="urn:microsoft.com/office/officeart/2018/2/layout/IconVerticalSolidList"/>
    <dgm:cxn modelId="{5369F90B-64FD-4F30-8E6E-404721847AA9}" type="presParOf" srcId="{5197B9A1-7BF8-4D14-8D8D-FDDA62C06D82}" destId="{52EC9AF0-4F95-424B-93CE-6D5650E7B86C}" srcOrd="2" destOrd="0" presId="urn:microsoft.com/office/officeart/2018/2/layout/IconVerticalSolidList"/>
    <dgm:cxn modelId="{CEB3E0B2-165F-49AD-AFFE-A9B67717C564}" type="presParOf" srcId="{5197B9A1-7BF8-4D14-8D8D-FDDA62C06D82}" destId="{E38352C0-3224-47E3-8412-6B1409B51E7E}" srcOrd="3" destOrd="0" presId="urn:microsoft.com/office/officeart/2018/2/layout/IconVerticalSolidList"/>
    <dgm:cxn modelId="{A34DB93D-2FAC-45D4-8B5F-EAB45A2E0F7B}" type="presParOf" srcId="{E929CAB1-BF6D-4D06-A848-4D3C765BEDB0}" destId="{775A90E4-6F9F-4EC7-B3BB-7845B6C82840}" srcOrd="5" destOrd="0" presId="urn:microsoft.com/office/officeart/2018/2/layout/IconVerticalSolidList"/>
    <dgm:cxn modelId="{09D54180-1BE8-4EFF-A391-688E341E4203}" type="presParOf" srcId="{E929CAB1-BF6D-4D06-A848-4D3C765BEDB0}" destId="{944EB5A3-6EF1-47B3-84C4-85741BD923CB}" srcOrd="6" destOrd="0" presId="urn:microsoft.com/office/officeart/2018/2/layout/IconVerticalSolidList"/>
    <dgm:cxn modelId="{6409BD04-90C2-4A1A-AE83-7DE1764F4AA7}" type="presParOf" srcId="{944EB5A3-6EF1-47B3-84C4-85741BD923CB}" destId="{5D0AFA6E-FC5F-420B-9428-7A743AFCC46D}" srcOrd="0" destOrd="0" presId="urn:microsoft.com/office/officeart/2018/2/layout/IconVerticalSolidList"/>
    <dgm:cxn modelId="{0CA7721B-9195-4DDB-97D8-A4583EDE3D5A}" type="presParOf" srcId="{944EB5A3-6EF1-47B3-84C4-85741BD923CB}" destId="{3FA98FB9-66B1-4620-95AE-2889525BDAD5}" srcOrd="1" destOrd="0" presId="urn:microsoft.com/office/officeart/2018/2/layout/IconVerticalSolidList"/>
    <dgm:cxn modelId="{0021BF4F-31C9-43C6-B353-C348C510EFF3}" type="presParOf" srcId="{944EB5A3-6EF1-47B3-84C4-85741BD923CB}" destId="{B6713A42-DC81-483C-9327-EA31C3C45D9C}" srcOrd="2" destOrd="0" presId="urn:microsoft.com/office/officeart/2018/2/layout/IconVerticalSolidList"/>
    <dgm:cxn modelId="{22F9639C-9888-405F-BC7C-6506259F8C7C}" type="presParOf" srcId="{944EB5A3-6EF1-47B3-84C4-85741BD923CB}" destId="{625B76BA-CFF9-4097-AC4D-7F55CBB722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9767FC-19BC-487C-98E1-0AF633DC438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CD6DA-5C24-4C50-9A6D-713BA79088C0}">
      <dgm:prSet/>
      <dgm:spPr/>
      <dgm:t>
        <a:bodyPr/>
        <a:lstStyle/>
        <a:p>
          <a:r>
            <a:rPr lang="en-US"/>
            <a:t>Data resources</a:t>
          </a:r>
        </a:p>
      </dgm:t>
    </dgm:pt>
    <dgm:pt modelId="{4D16F10C-E93E-426D-B6A0-BD6420632410}" type="parTrans" cxnId="{9477CE8E-61FB-4637-9353-8F028699857E}">
      <dgm:prSet/>
      <dgm:spPr/>
      <dgm:t>
        <a:bodyPr/>
        <a:lstStyle/>
        <a:p>
          <a:endParaRPr lang="en-US"/>
        </a:p>
      </dgm:t>
    </dgm:pt>
    <dgm:pt modelId="{9ACFBDD6-CB2E-43FC-BF3F-EA8C793BD6E6}" type="sibTrans" cxnId="{9477CE8E-61FB-4637-9353-8F028699857E}">
      <dgm:prSet/>
      <dgm:spPr/>
      <dgm:t>
        <a:bodyPr/>
        <a:lstStyle/>
        <a:p>
          <a:endParaRPr lang="en-US"/>
        </a:p>
      </dgm:t>
    </dgm:pt>
    <dgm:pt modelId="{A25730A6-AAFE-49B3-9DEC-9F7A8B2B6947}">
      <dgm:prSet/>
      <dgm:spPr/>
      <dgm:t>
        <a:bodyPr/>
        <a:lstStyle/>
        <a:p>
          <a:r>
            <a:rPr lang="en-US" dirty="0" err="1"/>
            <a:t>dbpedia-hebrew</a:t>
          </a:r>
          <a:endParaRPr lang="en-US" dirty="0"/>
        </a:p>
      </dgm:t>
    </dgm:pt>
    <dgm:pt modelId="{C5A1F662-B176-40AA-89C1-4FD5C8C5F39F}" type="parTrans" cxnId="{50FDE385-69F1-4C14-89A2-765FF8C3E231}">
      <dgm:prSet/>
      <dgm:spPr/>
      <dgm:t>
        <a:bodyPr/>
        <a:lstStyle/>
        <a:p>
          <a:endParaRPr lang="en-US"/>
        </a:p>
      </dgm:t>
    </dgm:pt>
    <dgm:pt modelId="{D9D4C137-2784-4170-92DC-F39CF4B5944B}" type="sibTrans" cxnId="{50FDE385-69F1-4C14-89A2-765FF8C3E231}">
      <dgm:prSet/>
      <dgm:spPr/>
      <dgm:t>
        <a:bodyPr/>
        <a:lstStyle/>
        <a:p>
          <a:endParaRPr lang="en-US"/>
        </a:p>
      </dgm:t>
    </dgm:pt>
    <dgm:pt modelId="{F8C0D3EB-A9F4-4893-BF08-5C26F9230A54}">
      <dgm:prSet/>
      <dgm:spPr/>
      <dgm:t>
        <a:bodyPr/>
        <a:lstStyle/>
        <a:p>
          <a:r>
            <a:rPr lang="en-US"/>
            <a:t>MediaWiki API</a:t>
          </a:r>
        </a:p>
      </dgm:t>
    </dgm:pt>
    <dgm:pt modelId="{4C38DAC3-C896-47C8-BDE1-4BE530E119FA}" type="parTrans" cxnId="{F0923F41-9424-44E4-BC8D-CB8763D3E0AF}">
      <dgm:prSet/>
      <dgm:spPr/>
      <dgm:t>
        <a:bodyPr/>
        <a:lstStyle/>
        <a:p>
          <a:endParaRPr lang="en-US"/>
        </a:p>
      </dgm:t>
    </dgm:pt>
    <dgm:pt modelId="{777D240A-F8A4-487B-B6ED-EC0B6A7BB360}" type="sibTrans" cxnId="{F0923F41-9424-44E4-BC8D-CB8763D3E0AF}">
      <dgm:prSet/>
      <dgm:spPr/>
      <dgm:t>
        <a:bodyPr/>
        <a:lstStyle/>
        <a:p>
          <a:endParaRPr lang="en-US"/>
        </a:p>
      </dgm:t>
    </dgm:pt>
    <dgm:pt modelId="{15EB3988-13F0-453C-B595-38BC75CFCBAF}">
      <dgm:prSet/>
      <dgm:spPr/>
      <dgm:t>
        <a:bodyPr/>
        <a:lstStyle/>
        <a:p>
          <a:r>
            <a:rPr lang="en-US"/>
            <a:t>High level implementation</a:t>
          </a:r>
        </a:p>
      </dgm:t>
    </dgm:pt>
    <dgm:pt modelId="{09EF6757-E1CA-4B7A-9199-1A59C84F95AC}" type="parTrans" cxnId="{F5269D25-980B-4263-A4EB-20CD400871E7}">
      <dgm:prSet/>
      <dgm:spPr/>
      <dgm:t>
        <a:bodyPr/>
        <a:lstStyle/>
        <a:p>
          <a:endParaRPr lang="en-US"/>
        </a:p>
      </dgm:t>
    </dgm:pt>
    <dgm:pt modelId="{D18B386B-7CBD-44A2-93CB-6BE8175D624F}" type="sibTrans" cxnId="{F5269D25-980B-4263-A4EB-20CD400871E7}">
      <dgm:prSet/>
      <dgm:spPr/>
      <dgm:t>
        <a:bodyPr/>
        <a:lstStyle/>
        <a:p>
          <a:endParaRPr lang="en-US"/>
        </a:p>
      </dgm:t>
    </dgm:pt>
    <dgm:pt modelId="{CEE6A998-B0F9-4E2F-B9B9-3ED1DD5DCDEA}">
      <dgm:prSet/>
      <dgm:spPr/>
      <dgm:t>
        <a:bodyPr/>
        <a:lstStyle/>
        <a:p>
          <a:r>
            <a:rPr lang="en-US" dirty="0"/>
            <a:t>elastic_builder.py</a:t>
          </a:r>
        </a:p>
      </dgm:t>
    </dgm:pt>
    <dgm:pt modelId="{48B0C552-E562-485F-9D5A-F27F003135A0}" type="parTrans" cxnId="{9B5EF86C-C5BF-4198-A4E5-B9299006EB71}">
      <dgm:prSet/>
      <dgm:spPr/>
      <dgm:t>
        <a:bodyPr/>
        <a:lstStyle/>
        <a:p>
          <a:endParaRPr lang="en-US"/>
        </a:p>
      </dgm:t>
    </dgm:pt>
    <dgm:pt modelId="{1CF1C45B-41FD-417F-8BC5-0F20C442F61A}" type="sibTrans" cxnId="{9B5EF86C-C5BF-4198-A4E5-B9299006EB71}">
      <dgm:prSet/>
      <dgm:spPr/>
      <dgm:t>
        <a:bodyPr/>
        <a:lstStyle/>
        <a:p>
          <a:endParaRPr lang="en-US"/>
        </a:p>
      </dgm:t>
    </dgm:pt>
    <dgm:pt modelId="{196BB527-3B58-4B8E-BD3E-B539844723A6}">
      <dgm:prSet/>
      <dgm:spPr/>
      <dgm:t>
        <a:bodyPr/>
        <a:lstStyle/>
        <a:p>
          <a:r>
            <a:rPr lang="en-US"/>
            <a:t>search.py</a:t>
          </a:r>
        </a:p>
      </dgm:t>
    </dgm:pt>
    <dgm:pt modelId="{4582413B-D195-404B-B46D-6622D7A3E8AC}" type="parTrans" cxnId="{C44B9E35-1F85-45E5-A00B-1BA7BBA64392}">
      <dgm:prSet/>
      <dgm:spPr/>
      <dgm:t>
        <a:bodyPr/>
        <a:lstStyle/>
        <a:p>
          <a:endParaRPr lang="en-US"/>
        </a:p>
      </dgm:t>
    </dgm:pt>
    <dgm:pt modelId="{82241110-C24F-48FB-B8F9-F388DFFDCB56}" type="sibTrans" cxnId="{C44B9E35-1F85-45E5-A00B-1BA7BBA64392}">
      <dgm:prSet/>
      <dgm:spPr/>
      <dgm:t>
        <a:bodyPr/>
        <a:lstStyle/>
        <a:p>
          <a:endParaRPr lang="en-US"/>
        </a:p>
      </dgm:t>
    </dgm:pt>
    <dgm:pt modelId="{A5D23392-6B3C-41EB-B48D-DD6586485953}">
      <dgm:prSet/>
      <dgm:spPr/>
      <dgm:t>
        <a:bodyPr/>
        <a:lstStyle/>
        <a:p>
          <a:r>
            <a:rPr lang="en-US" dirty="0"/>
            <a:t>server.py</a:t>
          </a:r>
        </a:p>
      </dgm:t>
    </dgm:pt>
    <dgm:pt modelId="{B8EE7EAC-EB8B-45FA-A311-40E27D545DAF}" type="parTrans" cxnId="{3F1D6851-3F08-47CD-A0D3-5169059152BD}">
      <dgm:prSet/>
      <dgm:spPr/>
      <dgm:t>
        <a:bodyPr/>
        <a:lstStyle/>
        <a:p>
          <a:endParaRPr lang="en-US"/>
        </a:p>
      </dgm:t>
    </dgm:pt>
    <dgm:pt modelId="{0B3E9279-466B-4DDB-B6F2-ADCFF854A053}" type="sibTrans" cxnId="{3F1D6851-3F08-47CD-A0D3-5169059152BD}">
      <dgm:prSet/>
      <dgm:spPr/>
      <dgm:t>
        <a:bodyPr/>
        <a:lstStyle/>
        <a:p>
          <a:endParaRPr lang="en-US"/>
        </a:p>
      </dgm:t>
    </dgm:pt>
    <dgm:pt modelId="{1AD23110-33BB-4598-9241-16DF82A0E507}" type="pres">
      <dgm:prSet presAssocID="{D59767FC-19BC-487C-98E1-0AF633DC4387}" presName="linear" presStyleCnt="0">
        <dgm:presLayoutVars>
          <dgm:dir/>
          <dgm:animLvl val="lvl"/>
          <dgm:resizeHandles val="exact"/>
        </dgm:presLayoutVars>
      </dgm:prSet>
      <dgm:spPr/>
    </dgm:pt>
    <dgm:pt modelId="{37724C38-7814-40AE-9AE5-582F48B6589E}" type="pres">
      <dgm:prSet presAssocID="{58FCD6DA-5C24-4C50-9A6D-713BA79088C0}" presName="parentLin" presStyleCnt="0"/>
      <dgm:spPr/>
    </dgm:pt>
    <dgm:pt modelId="{6CD12DD1-30B0-4CA6-A4D7-D2DA032B6665}" type="pres">
      <dgm:prSet presAssocID="{58FCD6DA-5C24-4C50-9A6D-713BA79088C0}" presName="parentLeftMargin" presStyleLbl="node1" presStyleIdx="0" presStyleCnt="2"/>
      <dgm:spPr/>
    </dgm:pt>
    <dgm:pt modelId="{31C73687-766B-4087-ABFF-FFFA5E39484F}" type="pres">
      <dgm:prSet presAssocID="{58FCD6DA-5C24-4C50-9A6D-713BA79088C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9017132-C788-434E-82B5-83E7C273DFCC}" type="pres">
      <dgm:prSet presAssocID="{58FCD6DA-5C24-4C50-9A6D-713BA79088C0}" presName="negativeSpace" presStyleCnt="0"/>
      <dgm:spPr/>
    </dgm:pt>
    <dgm:pt modelId="{5A36490E-FFA0-42BB-BA57-1C22736746FC}" type="pres">
      <dgm:prSet presAssocID="{58FCD6DA-5C24-4C50-9A6D-713BA79088C0}" presName="childText" presStyleLbl="conFgAcc1" presStyleIdx="0" presStyleCnt="2">
        <dgm:presLayoutVars>
          <dgm:bulletEnabled val="1"/>
        </dgm:presLayoutVars>
      </dgm:prSet>
      <dgm:spPr/>
    </dgm:pt>
    <dgm:pt modelId="{8C6DA162-9730-4A2D-A8F1-6F666BAF7E79}" type="pres">
      <dgm:prSet presAssocID="{9ACFBDD6-CB2E-43FC-BF3F-EA8C793BD6E6}" presName="spaceBetweenRectangles" presStyleCnt="0"/>
      <dgm:spPr/>
    </dgm:pt>
    <dgm:pt modelId="{0A03462D-773E-4B7F-B5F1-B289FE062E0C}" type="pres">
      <dgm:prSet presAssocID="{15EB3988-13F0-453C-B595-38BC75CFCBAF}" presName="parentLin" presStyleCnt="0"/>
      <dgm:spPr/>
    </dgm:pt>
    <dgm:pt modelId="{766F9B54-41C4-46FF-BC62-E7C69DC9B021}" type="pres">
      <dgm:prSet presAssocID="{15EB3988-13F0-453C-B595-38BC75CFCBAF}" presName="parentLeftMargin" presStyleLbl="node1" presStyleIdx="0" presStyleCnt="2"/>
      <dgm:spPr/>
    </dgm:pt>
    <dgm:pt modelId="{300B3494-BF9E-4691-91F1-415A405C677E}" type="pres">
      <dgm:prSet presAssocID="{15EB3988-13F0-453C-B595-38BC75CFCB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75B518C-580F-4669-A8AC-67CB7151B870}" type="pres">
      <dgm:prSet presAssocID="{15EB3988-13F0-453C-B595-38BC75CFCBAF}" presName="negativeSpace" presStyleCnt="0"/>
      <dgm:spPr/>
    </dgm:pt>
    <dgm:pt modelId="{8F71234A-0129-4E0A-B7E4-53499D64EB27}" type="pres">
      <dgm:prSet presAssocID="{15EB3988-13F0-453C-B595-38BC75CFCBA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D783405-C17E-4AAF-B2B5-A3A5A8ED1BD4}" type="presOf" srcId="{F8C0D3EB-A9F4-4893-BF08-5C26F9230A54}" destId="{5A36490E-FFA0-42BB-BA57-1C22736746FC}" srcOrd="0" destOrd="1" presId="urn:microsoft.com/office/officeart/2005/8/layout/list1"/>
    <dgm:cxn modelId="{C3196A1B-0732-441A-AE27-9D3EAD341BC4}" type="presOf" srcId="{196BB527-3B58-4B8E-BD3E-B539844723A6}" destId="{8F71234A-0129-4E0A-B7E4-53499D64EB27}" srcOrd="0" destOrd="1" presId="urn:microsoft.com/office/officeart/2005/8/layout/list1"/>
    <dgm:cxn modelId="{3D603221-73C8-4BFF-AD54-76E507D9792A}" type="presOf" srcId="{58FCD6DA-5C24-4C50-9A6D-713BA79088C0}" destId="{31C73687-766B-4087-ABFF-FFFA5E39484F}" srcOrd="1" destOrd="0" presId="urn:microsoft.com/office/officeart/2005/8/layout/list1"/>
    <dgm:cxn modelId="{F5269D25-980B-4263-A4EB-20CD400871E7}" srcId="{D59767FC-19BC-487C-98E1-0AF633DC4387}" destId="{15EB3988-13F0-453C-B595-38BC75CFCBAF}" srcOrd="1" destOrd="0" parTransId="{09EF6757-E1CA-4B7A-9199-1A59C84F95AC}" sibTransId="{D18B386B-7CBD-44A2-93CB-6BE8175D624F}"/>
    <dgm:cxn modelId="{C44B9E35-1F85-45E5-A00B-1BA7BBA64392}" srcId="{15EB3988-13F0-453C-B595-38BC75CFCBAF}" destId="{196BB527-3B58-4B8E-BD3E-B539844723A6}" srcOrd="1" destOrd="0" parTransId="{4582413B-D195-404B-B46D-6622D7A3E8AC}" sibTransId="{82241110-C24F-48FB-B8F9-F388DFFDCB56}"/>
    <dgm:cxn modelId="{F0923F41-9424-44E4-BC8D-CB8763D3E0AF}" srcId="{58FCD6DA-5C24-4C50-9A6D-713BA79088C0}" destId="{F8C0D3EB-A9F4-4893-BF08-5C26F9230A54}" srcOrd="1" destOrd="0" parTransId="{4C38DAC3-C896-47C8-BDE1-4BE530E119FA}" sibTransId="{777D240A-F8A4-487B-B6ED-EC0B6A7BB360}"/>
    <dgm:cxn modelId="{547BD445-35A7-4EAB-8D41-A6E58381D1F6}" type="presOf" srcId="{15EB3988-13F0-453C-B595-38BC75CFCBAF}" destId="{766F9B54-41C4-46FF-BC62-E7C69DC9B021}" srcOrd="0" destOrd="0" presId="urn:microsoft.com/office/officeart/2005/8/layout/list1"/>
    <dgm:cxn modelId="{9B5EF86C-C5BF-4198-A4E5-B9299006EB71}" srcId="{15EB3988-13F0-453C-B595-38BC75CFCBAF}" destId="{CEE6A998-B0F9-4E2F-B9B9-3ED1DD5DCDEA}" srcOrd="0" destOrd="0" parTransId="{48B0C552-E562-485F-9D5A-F27F003135A0}" sibTransId="{1CF1C45B-41FD-417F-8BC5-0F20C442F61A}"/>
    <dgm:cxn modelId="{EFA3E24D-8EEF-4745-B160-EBCB5FBC3D81}" type="presOf" srcId="{D59767FC-19BC-487C-98E1-0AF633DC4387}" destId="{1AD23110-33BB-4598-9241-16DF82A0E507}" srcOrd="0" destOrd="0" presId="urn:microsoft.com/office/officeart/2005/8/layout/list1"/>
    <dgm:cxn modelId="{83C05C50-F2EC-420D-8ECD-A37446DC488E}" type="presOf" srcId="{CEE6A998-B0F9-4E2F-B9B9-3ED1DD5DCDEA}" destId="{8F71234A-0129-4E0A-B7E4-53499D64EB27}" srcOrd="0" destOrd="0" presId="urn:microsoft.com/office/officeart/2005/8/layout/list1"/>
    <dgm:cxn modelId="{3F1D6851-3F08-47CD-A0D3-5169059152BD}" srcId="{15EB3988-13F0-453C-B595-38BC75CFCBAF}" destId="{A5D23392-6B3C-41EB-B48D-DD6586485953}" srcOrd="2" destOrd="0" parTransId="{B8EE7EAC-EB8B-45FA-A311-40E27D545DAF}" sibTransId="{0B3E9279-466B-4DDB-B6F2-ADCFF854A053}"/>
    <dgm:cxn modelId="{50FDE385-69F1-4C14-89A2-765FF8C3E231}" srcId="{58FCD6DA-5C24-4C50-9A6D-713BA79088C0}" destId="{A25730A6-AAFE-49B3-9DEC-9F7A8B2B6947}" srcOrd="0" destOrd="0" parTransId="{C5A1F662-B176-40AA-89C1-4FD5C8C5F39F}" sibTransId="{D9D4C137-2784-4170-92DC-F39CF4B5944B}"/>
    <dgm:cxn modelId="{9477CE8E-61FB-4637-9353-8F028699857E}" srcId="{D59767FC-19BC-487C-98E1-0AF633DC4387}" destId="{58FCD6DA-5C24-4C50-9A6D-713BA79088C0}" srcOrd="0" destOrd="0" parTransId="{4D16F10C-E93E-426D-B6A0-BD6420632410}" sibTransId="{9ACFBDD6-CB2E-43FC-BF3F-EA8C793BD6E6}"/>
    <dgm:cxn modelId="{A80CE9A5-155D-4BDB-84E0-A3A5121448F6}" type="presOf" srcId="{A5D23392-6B3C-41EB-B48D-DD6586485953}" destId="{8F71234A-0129-4E0A-B7E4-53499D64EB27}" srcOrd="0" destOrd="2" presId="urn:microsoft.com/office/officeart/2005/8/layout/list1"/>
    <dgm:cxn modelId="{0C4010D0-8639-45CB-A8C1-0BAF92AA79F6}" type="presOf" srcId="{58FCD6DA-5C24-4C50-9A6D-713BA79088C0}" destId="{6CD12DD1-30B0-4CA6-A4D7-D2DA032B6665}" srcOrd="0" destOrd="0" presId="urn:microsoft.com/office/officeart/2005/8/layout/list1"/>
    <dgm:cxn modelId="{62D730EE-6073-46B4-A3B4-DB089F739D8B}" type="presOf" srcId="{A25730A6-AAFE-49B3-9DEC-9F7A8B2B6947}" destId="{5A36490E-FFA0-42BB-BA57-1C22736746FC}" srcOrd="0" destOrd="0" presId="urn:microsoft.com/office/officeart/2005/8/layout/list1"/>
    <dgm:cxn modelId="{F908C3FF-70AF-4D20-83B3-D748D8BC345F}" type="presOf" srcId="{15EB3988-13F0-453C-B595-38BC75CFCBAF}" destId="{300B3494-BF9E-4691-91F1-415A405C677E}" srcOrd="1" destOrd="0" presId="urn:microsoft.com/office/officeart/2005/8/layout/list1"/>
    <dgm:cxn modelId="{B050443A-0B98-424B-8193-9465EAC4460F}" type="presParOf" srcId="{1AD23110-33BB-4598-9241-16DF82A0E507}" destId="{37724C38-7814-40AE-9AE5-582F48B6589E}" srcOrd="0" destOrd="0" presId="urn:microsoft.com/office/officeart/2005/8/layout/list1"/>
    <dgm:cxn modelId="{D21DBB75-CB4D-4413-A2CB-C9C2227E6B1F}" type="presParOf" srcId="{37724C38-7814-40AE-9AE5-582F48B6589E}" destId="{6CD12DD1-30B0-4CA6-A4D7-D2DA032B6665}" srcOrd="0" destOrd="0" presId="urn:microsoft.com/office/officeart/2005/8/layout/list1"/>
    <dgm:cxn modelId="{B2A232AE-C56A-4FB9-A716-728ABBC0EE47}" type="presParOf" srcId="{37724C38-7814-40AE-9AE5-582F48B6589E}" destId="{31C73687-766B-4087-ABFF-FFFA5E39484F}" srcOrd="1" destOrd="0" presId="urn:microsoft.com/office/officeart/2005/8/layout/list1"/>
    <dgm:cxn modelId="{0E24D97A-723E-48E9-84E4-A8BF9A251971}" type="presParOf" srcId="{1AD23110-33BB-4598-9241-16DF82A0E507}" destId="{F9017132-C788-434E-82B5-83E7C273DFCC}" srcOrd="1" destOrd="0" presId="urn:microsoft.com/office/officeart/2005/8/layout/list1"/>
    <dgm:cxn modelId="{5A646CFE-3882-47FE-9BE5-144197885C5D}" type="presParOf" srcId="{1AD23110-33BB-4598-9241-16DF82A0E507}" destId="{5A36490E-FFA0-42BB-BA57-1C22736746FC}" srcOrd="2" destOrd="0" presId="urn:microsoft.com/office/officeart/2005/8/layout/list1"/>
    <dgm:cxn modelId="{C366D49E-BC78-4FA4-BE7E-674F179FCDF3}" type="presParOf" srcId="{1AD23110-33BB-4598-9241-16DF82A0E507}" destId="{8C6DA162-9730-4A2D-A8F1-6F666BAF7E79}" srcOrd="3" destOrd="0" presId="urn:microsoft.com/office/officeart/2005/8/layout/list1"/>
    <dgm:cxn modelId="{FF4D5B4B-78F1-4340-8283-A0E15B24C249}" type="presParOf" srcId="{1AD23110-33BB-4598-9241-16DF82A0E507}" destId="{0A03462D-773E-4B7F-B5F1-B289FE062E0C}" srcOrd="4" destOrd="0" presId="urn:microsoft.com/office/officeart/2005/8/layout/list1"/>
    <dgm:cxn modelId="{A3648E18-292E-4ABB-882A-01BE8868C498}" type="presParOf" srcId="{0A03462D-773E-4B7F-B5F1-B289FE062E0C}" destId="{766F9B54-41C4-46FF-BC62-E7C69DC9B021}" srcOrd="0" destOrd="0" presId="urn:microsoft.com/office/officeart/2005/8/layout/list1"/>
    <dgm:cxn modelId="{0B99D668-42CF-4224-8481-D528704735D7}" type="presParOf" srcId="{0A03462D-773E-4B7F-B5F1-B289FE062E0C}" destId="{300B3494-BF9E-4691-91F1-415A405C677E}" srcOrd="1" destOrd="0" presId="urn:microsoft.com/office/officeart/2005/8/layout/list1"/>
    <dgm:cxn modelId="{DA079810-22A2-49AB-8043-59250D28173B}" type="presParOf" srcId="{1AD23110-33BB-4598-9241-16DF82A0E507}" destId="{075B518C-580F-4669-A8AC-67CB7151B870}" srcOrd="5" destOrd="0" presId="urn:microsoft.com/office/officeart/2005/8/layout/list1"/>
    <dgm:cxn modelId="{106B3C1F-8DD9-4D49-B02D-55D31FC48CA6}" type="presParOf" srcId="{1AD23110-33BB-4598-9241-16DF82A0E507}" destId="{8F71234A-0129-4E0A-B7E4-53499D64EB2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690DEE-E0EF-4C5B-A1DA-2E4C7C0098C2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E0B24A6-1ECD-41DC-B7B6-174FE63C034D}">
      <dgm:prSet/>
      <dgm:spPr/>
      <dgm:t>
        <a:bodyPr/>
        <a:lstStyle/>
        <a:p>
          <a:r>
            <a:rPr lang="en-US"/>
            <a:t>Full build-up algorithm:</a:t>
          </a:r>
        </a:p>
      </dgm:t>
    </dgm:pt>
    <dgm:pt modelId="{32CB2E04-7311-4B78-BAC7-CD1DE108C043}" type="parTrans" cxnId="{49C050F1-601F-45D1-A1BE-26C5923A9BFE}">
      <dgm:prSet/>
      <dgm:spPr/>
      <dgm:t>
        <a:bodyPr/>
        <a:lstStyle/>
        <a:p>
          <a:endParaRPr lang="en-US"/>
        </a:p>
      </dgm:t>
    </dgm:pt>
    <dgm:pt modelId="{6418D6A8-0179-4192-B9C6-FAAE9F65E6DD}" type="sibTrans" cxnId="{49C050F1-601F-45D1-A1BE-26C5923A9BFE}">
      <dgm:prSet/>
      <dgm:spPr/>
      <dgm:t>
        <a:bodyPr/>
        <a:lstStyle/>
        <a:p>
          <a:endParaRPr lang="en-US"/>
        </a:p>
      </dgm:t>
    </dgm:pt>
    <dgm:pt modelId="{BB51F149-D92E-479B-B154-1A87FE736E2F}">
      <dgm:prSet/>
      <dgm:spPr/>
      <dgm:t>
        <a:bodyPr/>
        <a:lstStyle/>
        <a:p>
          <a:r>
            <a:rPr lang="he-IL"/>
            <a:t>data = dataLoad()</a:t>
          </a:r>
          <a:br>
            <a:rPr lang="he-IL"/>
          </a:br>
          <a:r>
            <a:rPr lang="he-IL"/>
            <a:t>elasticDocs = saveWithCoordinates(data)</a:t>
          </a:r>
          <a:br>
            <a:rPr lang="he-IL"/>
          </a:br>
          <a:r>
            <a:rPr lang="he-IL"/>
            <a:t>restartElasticIndex()</a:t>
          </a:r>
          <a:br>
            <a:rPr lang="he-IL"/>
          </a:br>
          <a:r>
            <a:rPr lang="he-IL"/>
            <a:t>elasticBuilder(elasticDocs)</a:t>
          </a:r>
          <a:endParaRPr lang="en-US"/>
        </a:p>
      </dgm:t>
    </dgm:pt>
    <dgm:pt modelId="{A3811AC0-F565-454A-AB57-201B0E4FD676}" type="parTrans" cxnId="{4595A651-86FD-48D6-B56B-566F9235B46D}">
      <dgm:prSet/>
      <dgm:spPr/>
      <dgm:t>
        <a:bodyPr/>
        <a:lstStyle/>
        <a:p>
          <a:endParaRPr lang="en-US"/>
        </a:p>
      </dgm:t>
    </dgm:pt>
    <dgm:pt modelId="{00EAD6C4-BFD4-4C50-807F-E804CAA56A5F}" type="sibTrans" cxnId="{4595A651-86FD-48D6-B56B-566F9235B46D}">
      <dgm:prSet/>
      <dgm:spPr/>
      <dgm:t>
        <a:bodyPr/>
        <a:lstStyle/>
        <a:p>
          <a:endParaRPr lang="en-US"/>
        </a:p>
      </dgm:t>
    </dgm:pt>
    <dgm:pt modelId="{5F3C6099-F25D-40A8-8AF4-4BB75C7D9C12}" type="pres">
      <dgm:prSet presAssocID="{8D690DEE-E0EF-4C5B-A1DA-2E4C7C0098C2}" presName="outerComposite" presStyleCnt="0">
        <dgm:presLayoutVars>
          <dgm:chMax val="5"/>
          <dgm:dir/>
          <dgm:resizeHandles val="exact"/>
        </dgm:presLayoutVars>
      </dgm:prSet>
      <dgm:spPr/>
    </dgm:pt>
    <dgm:pt modelId="{ED677393-FA6E-4052-B452-B784A8720B35}" type="pres">
      <dgm:prSet presAssocID="{8D690DEE-E0EF-4C5B-A1DA-2E4C7C0098C2}" presName="dummyMaxCanvas" presStyleCnt="0">
        <dgm:presLayoutVars/>
      </dgm:prSet>
      <dgm:spPr/>
    </dgm:pt>
    <dgm:pt modelId="{239AEE2E-1D20-4809-B95C-BBACDA7DC334}" type="pres">
      <dgm:prSet presAssocID="{8D690DEE-E0EF-4C5B-A1DA-2E4C7C0098C2}" presName="TwoNodes_1" presStyleLbl="node1" presStyleIdx="0" presStyleCnt="2">
        <dgm:presLayoutVars>
          <dgm:bulletEnabled val="1"/>
        </dgm:presLayoutVars>
      </dgm:prSet>
      <dgm:spPr/>
    </dgm:pt>
    <dgm:pt modelId="{C8E39BC5-DE30-49AB-A855-8AE1B6E9AB75}" type="pres">
      <dgm:prSet presAssocID="{8D690DEE-E0EF-4C5B-A1DA-2E4C7C0098C2}" presName="TwoNodes_2" presStyleLbl="node1" presStyleIdx="1" presStyleCnt="2">
        <dgm:presLayoutVars>
          <dgm:bulletEnabled val="1"/>
        </dgm:presLayoutVars>
      </dgm:prSet>
      <dgm:spPr/>
    </dgm:pt>
    <dgm:pt modelId="{6FE49211-8975-42D3-8D49-EB1D38EF1CD3}" type="pres">
      <dgm:prSet presAssocID="{8D690DEE-E0EF-4C5B-A1DA-2E4C7C0098C2}" presName="TwoConn_1-2" presStyleLbl="fgAccFollowNode1" presStyleIdx="0" presStyleCnt="1">
        <dgm:presLayoutVars>
          <dgm:bulletEnabled val="1"/>
        </dgm:presLayoutVars>
      </dgm:prSet>
      <dgm:spPr/>
    </dgm:pt>
    <dgm:pt modelId="{09E70BA1-BD22-4952-B86F-A312BB81C778}" type="pres">
      <dgm:prSet presAssocID="{8D690DEE-E0EF-4C5B-A1DA-2E4C7C0098C2}" presName="TwoNodes_1_text" presStyleLbl="node1" presStyleIdx="1" presStyleCnt="2">
        <dgm:presLayoutVars>
          <dgm:bulletEnabled val="1"/>
        </dgm:presLayoutVars>
      </dgm:prSet>
      <dgm:spPr/>
    </dgm:pt>
    <dgm:pt modelId="{3A5AA754-2474-4C9E-87C0-7CBAB0D47E17}" type="pres">
      <dgm:prSet presAssocID="{8D690DEE-E0EF-4C5B-A1DA-2E4C7C0098C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FC36107-D978-42CE-BFBF-1E98D79B1BAC}" type="presOf" srcId="{6418D6A8-0179-4192-B9C6-FAAE9F65E6DD}" destId="{6FE49211-8975-42D3-8D49-EB1D38EF1CD3}" srcOrd="0" destOrd="0" presId="urn:microsoft.com/office/officeart/2005/8/layout/vProcess5"/>
    <dgm:cxn modelId="{4595A651-86FD-48D6-B56B-566F9235B46D}" srcId="{8D690DEE-E0EF-4C5B-A1DA-2E4C7C0098C2}" destId="{BB51F149-D92E-479B-B154-1A87FE736E2F}" srcOrd="1" destOrd="0" parTransId="{A3811AC0-F565-454A-AB57-201B0E4FD676}" sibTransId="{00EAD6C4-BFD4-4C50-807F-E804CAA56A5F}"/>
    <dgm:cxn modelId="{0DDEDB72-AB78-4D00-94B9-251D90E19F0E}" type="presOf" srcId="{CE0B24A6-1ECD-41DC-B7B6-174FE63C034D}" destId="{239AEE2E-1D20-4809-B95C-BBACDA7DC334}" srcOrd="0" destOrd="0" presId="urn:microsoft.com/office/officeart/2005/8/layout/vProcess5"/>
    <dgm:cxn modelId="{DC7AFF74-3379-45FC-8252-41EDFABE63FF}" type="presOf" srcId="{8D690DEE-E0EF-4C5B-A1DA-2E4C7C0098C2}" destId="{5F3C6099-F25D-40A8-8AF4-4BB75C7D9C12}" srcOrd="0" destOrd="0" presId="urn:microsoft.com/office/officeart/2005/8/layout/vProcess5"/>
    <dgm:cxn modelId="{360D025A-A3D5-41A3-A21E-6415E708DD15}" type="presOf" srcId="{BB51F149-D92E-479B-B154-1A87FE736E2F}" destId="{C8E39BC5-DE30-49AB-A855-8AE1B6E9AB75}" srcOrd="0" destOrd="0" presId="urn:microsoft.com/office/officeart/2005/8/layout/vProcess5"/>
    <dgm:cxn modelId="{5C454E96-F3D4-4568-8AC6-1321E9D9E5EB}" type="presOf" srcId="{CE0B24A6-1ECD-41DC-B7B6-174FE63C034D}" destId="{09E70BA1-BD22-4952-B86F-A312BB81C778}" srcOrd="1" destOrd="0" presId="urn:microsoft.com/office/officeart/2005/8/layout/vProcess5"/>
    <dgm:cxn modelId="{5CA177CF-3B02-4365-A76C-2CB25CA39B65}" type="presOf" srcId="{BB51F149-D92E-479B-B154-1A87FE736E2F}" destId="{3A5AA754-2474-4C9E-87C0-7CBAB0D47E17}" srcOrd="1" destOrd="0" presId="urn:microsoft.com/office/officeart/2005/8/layout/vProcess5"/>
    <dgm:cxn modelId="{49C050F1-601F-45D1-A1BE-26C5923A9BFE}" srcId="{8D690DEE-E0EF-4C5B-A1DA-2E4C7C0098C2}" destId="{CE0B24A6-1ECD-41DC-B7B6-174FE63C034D}" srcOrd="0" destOrd="0" parTransId="{32CB2E04-7311-4B78-BAC7-CD1DE108C043}" sibTransId="{6418D6A8-0179-4192-B9C6-FAAE9F65E6DD}"/>
    <dgm:cxn modelId="{0D21043C-3680-4398-BD5C-5A51A8581CCB}" type="presParOf" srcId="{5F3C6099-F25D-40A8-8AF4-4BB75C7D9C12}" destId="{ED677393-FA6E-4052-B452-B784A8720B35}" srcOrd="0" destOrd="0" presId="urn:microsoft.com/office/officeart/2005/8/layout/vProcess5"/>
    <dgm:cxn modelId="{E87AD8B8-B8AE-4A4F-832F-BFE0CC76E96E}" type="presParOf" srcId="{5F3C6099-F25D-40A8-8AF4-4BB75C7D9C12}" destId="{239AEE2E-1D20-4809-B95C-BBACDA7DC334}" srcOrd="1" destOrd="0" presId="urn:microsoft.com/office/officeart/2005/8/layout/vProcess5"/>
    <dgm:cxn modelId="{0A3E97C3-5B0E-4B61-B5A9-5994E9719FDA}" type="presParOf" srcId="{5F3C6099-F25D-40A8-8AF4-4BB75C7D9C12}" destId="{C8E39BC5-DE30-49AB-A855-8AE1B6E9AB75}" srcOrd="2" destOrd="0" presId="urn:microsoft.com/office/officeart/2005/8/layout/vProcess5"/>
    <dgm:cxn modelId="{BBC43EEC-8C07-4CE5-A5AA-F70923E1D52E}" type="presParOf" srcId="{5F3C6099-F25D-40A8-8AF4-4BB75C7D9C12}" destId="{6FE49211-8975-42D3-8D49-EB1D38EF1CD3}" srcOrd="3" destOrd="0" presId="urn:microsoft.com/office/officeart/2005/8/layout/vProcess5"/>
    <dgm:cxn modelId="{685F4FA7-9AC8-43D7-9AC1-6020FFF05E42}" type="presParOf" srcId="{5F3C6099-F25D-40A8-8AF4-4BB75C7D9C12}" destId="{09E70BA1-BD22-4952-B86F-A312BB81C778}" srcOrd="4" destOrd="0" presId="urn:microsoft.com/office/officeart/2005/8/layout/vProcess5"/>
    <dgm:cxn modelId="{4405C705-50E9-4B5E-9D3B-A4AC42763EB2}" type="presParOf" srcId="{5F3C6099-F25D-40A8-8AF4-4BB75C7D9C12}" destId="{3A5AA754-2474-4C9E-87C0-7CBAB0D47E1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9A98E-5B1A-471F-8BB0-E374602A696F}">
      <dsp:nvSpPr>
        <dsp:cNvPr id="0" name=""/>
        <dsp:cNvSpPr/>
      </dsp:nvSpPr>
      <dsp:spPr>
        <a:xfrm>
          <a:off x="0" y="1805"/>
          <a:ext cx="11407487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8DCAD-E98B-435A-A8BC-6DDA834BFD15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03596-F9A2-47C8-9C62-DECB13B3A2C5}">
      <dsp:nvSpPr>
        <dsp:cNvPr id="0" name=""/>
        <dsp:cNvSpPr/>
      </dsp:nvSpPr>
      <dsp:spPr>
        <a:xfrm>
          <a:off x="1057183" y="1805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project was done in the TDK - Technion Data &amp; Knowledge Lab of the CS faculty.</a:t>
          </a:r>
        </a:p>
      </dsp:txBody>
      <dsp:txXfrm>
        <a:off x="1057183" y="1805"/>
        <a:ext cx="10350303" cy="915310"/>
      </dsp:txXfrm>
    </dsp:sp>
    <dsp:sp modelId="{500FB9AC-08EE-4383-8DF4-6BE2D966C75F}">
      <dsp:nvSpPr>
        <dsp:cNvPr id="0" name=""/>
        <dsp:cNvSpPr/>
      </dsp:nvSpPr>
      <dsp:spPr>
        <a:xfrm>
          <a:off x="0" y="1145944"/>
          <a:ext cx="11407487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9CB27-FFF5-4DC5-A56C-C3DAC07FBF5A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A1554-5D11-4592-9A75-7E59668E6EF4}">
      <dsp:nvSpPr>
        <dsp:cNvPr id="0" name=""/>
        <dsp:cNvSpPr/>
      </dsp:nvSpPr>
      <dsp:spPr>
        <a:xfrm>
          <a:off x="1057183" y="1145944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By </a:t>
          </a:r>
          <a:r>
            <a:rPr lang="en-US" sz="2200" kern="1200" dirty="0" err="1"/>
            <a:t>Nerya</a:t>
          </a:r>
          <a:r>
            <a:rPr lang="en-US" sz="2200" kern="1200" dirty="0"/>
            <a:t> </a:t>
          </a:r>
          <a:r>
            <a:rPr lang="en-US" sz="2200" kern="1200" dirty="0" err="1"/>
            <a:t>Hadad</a:t>
          </a:r>
          <a:r>
            <a:rPr lang="en-US" sz="2200" kern="1200" dirty="0"/>
            <a:t> under the supervision of Dr. Oren </a:t>
          </a:r>
          <a:r>
            <a:rPr lang="en-US" sz="2200" kern="1200" dirty="0" err="1"/>
            <a:t>Mishali</a:t>
          </a:r>
          <a:r>
            <a:rPr lang="en-US" sz="2200" kern="1200" dirty="0"/>
            <a:t>.</a:t>
          </a:r>
        </a:p>
      </dsp:txBody>
      <dsp:txXfrm>
        <a:off x="1057183" y="1145944"/>
        <a:ext cx="10350303" cy="915310"/>
      </dsp:txXfrm>
    </dsp:sp>
    <dsp:sp modelId="{52C4CFD5-DA01-4AEA-836F-9E6110128571}">
      <dsp:nvSpPr>
        <dsp:cNvPr id="0" name=""/>
        <dsp:cNvSpPr/>
      </dsp:nvSpPr>
      <dsp:spPr>
        <a:xfrm>
          <a:off x="0" y="2290082"/>
          <a:ext cx="11407487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866EA-1D68-4E71-8698-5C54B2843A65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352C0-3224-47E3-8412-6B1409B51E7E}">
      <dsp:nvSpPr>
        <dsp:cNvPr id="0" name=""/>
        <dsp:cNvSpPr/>
      </dsp:nvSpPr>
      <dsp:spPr>
        <a:xfrm>
          <a:off x="1057183" y="2290082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presentation purpose is to described and explain the implementation of the project.</a:t>
          </a:r>
        </a:p>
      </dsp:txBody>
      <dsp:txXfrm>
        <a:off x="1057183" y="2290082"/>
        <a:ext cx="10350303" cy="915310"/>
      </dsp:txXfrm>
    </dsp:sp>
    <dsp:sp modelId="{5D0AFA6E-FC5F-420B-9428-7A743AFCC46D}">
      <dsp:nvSpPr>
        <dsp:cNvPr id="0" name=""/>
        <dsp:cNvSpPr/>
      </dsp:nvSpPr>
      <dsp:spPr>
        <a:xfrm>
          <a:off x="0" y="3434221"/>
          <a:ext cx="11407487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98FB9-66B1-4620-95AE-2889525BDAD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B76BA-CFF9-4097-AC4D-7F55CBB722C8}">
      <dsp:nvSpPr>
        <dsp:cNvPr id="0" name=""/>
        <dsp:cNvSpPr/>
      </dsp:nvSpPr>
      <dsp:spPr>
        <a:xfrm>
          <a:off x="1057183" y="3434221"/>
          <a:ext cx="10350303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order to understand the project purpose, it’s will be useful to read the README file – until “Getting Started”.</a:t>
          </a:r>
        </a:p>
      </dsp:txBody>
      <dsp:txXfrm>
        <a:off x="1057183" y="3434221"/>
        <a:ext cx="10350303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6490E-FFA0-42BB-BA57-1C22736746FC}">
      <dsp:nvSpPr>
        <dsp:cNvPr id="0" name=""/>
        <dsp:cNvSpPr/>
      </dsp:nvSpPr>
      <dsp:spPr>
        <a:xfrm>
          <a:off x="0" y="360684"/>
          <a:ext cx="6586489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185" tIns="458216" rIns="51118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err="1"/>
            <a:t>dbpedia-hebrew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MediaWiki API</a:t>
          </a:r>
        </a:p>
      </dsp:txBody>
      <dsp:txXfrm>
        <a:off x="0" y="360684"/>
        <a:ext cx="6586489" cy="1282049"/>
      </dsp:txXfrm>
    </dsp:sp>
    <dsp:sp modelId="{31C73687-766B-4087-ABFF-FFFA5E39484F}">
      <dsp:nvSpPr>
        <dsp:cNvPr id="0" name=""/>
        <dsp:cNvSpPr/>
      </dsp:nvSpPr>
      <dsp:spPr>
        <a:xfrm>
          <a:off x="329324" y="35964"/>
          <a:ext cx="461054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68" tIns="0" rIns="17426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resources</a:t>
          </a:r>
        </a:p>
      </dsp:txBody>
      <dsp:txXfrm>
        <a:off x="361027" y="67667"/>
        <a:ext cx="4547136" cy="586034"/>
      </dsp:txXfrm>
    </dsp:sp>
    <dsp:sp modelId="{8F71234A-0129-4E0A-B7E4-53499D64EB27}">
      <dsp:nvSpPr>
        <dsp:cNvPr id="0" name=""/>
        <dsp:cNvSpPr/>
      </dsp:nvSpPr>
      <dsp:spPr>
        <a:xfrm>
          <a:off x="0" y="2086254"/>
          <a:ext cx="6586489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185" tIns="458216" rIns="51118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elastic_builder.py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search.py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server.py</a:t>
          </a:r>
        </a:p>
      </dsp:txBody>
      <dsp:txXfrm>
        <a:off x="0" y="2086254"/>
        <a:ext cx="6586489" cy="1663200"/>
      </dsp:txXfrm>
    </dsp:sp>
    <dsp:sp modelId="{300B3494-BF9E-4691-91F1-415A405C677E}">
      <dsp:nvSpPr>
        <dsp:cNvPr id="0" name=""/>
        <dsp:cNvSpPr/>
      </dsp:nvSpPr>
      <dsp:spPr>
        <a:xfrm>
          <a:off x="329324" y="1761534"/>
          <a:ext cx="461054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68" tIns="0" rIns="17426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High level implementation</a:t>
          </a:r>
        </a:p>
      </dsp:txBody>
      <dsp:txXfrm>
        <a:off x="361027" y="1793237"/>
        <a:ext cx="4547136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AEE2E-1D20-4809-B95C-BBACDA7DC334}">
      <dsp:nvSpPr>
        <dsp:cNvPr id="0" name=""/>
        <dsp:cNvSpPr/>
      </dsp:nvSpPr>
      <dsp:spPr>
        <a:xfrm>
          <a:off x="0" y="0"/>
          <a:ext cx="8938260" cy="19586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Full build-up algorithm:</a:t>
          </a:r>
        </a:p>
      </dsp:txBody>
      <dsp:txXfrm>
        <a:off x="57367" y="57367"/>
        <a:ext cx="6913847" cy="1843910"/>
      </dsp:txXfrm>
    </dsp:sp>
    <dsp:sp modelId="{C8E39BC5-DE30-49AB-A855-8AE1B6E9AB75}">
      <dsp:nvSpPr>
        <dsp:cNvPr id="0" name=""/>
        <dsp:cNvSpPr/>
      </dsp:nvSpPr>
      <dsp:spPr>
        <a:xfrm>
          <a:off x="1577339" y="2393899"/>
          <a:ext cx="8938260" cy="1958644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/>
            <a:t>data = dataLoad()</a:t>
          </a:r>
          <a:br>
            <a:rPr lang="he-IL" sz="2700" kern="1200"/>
          </a:br>
          <a:r>
            <a:rPr lang="he-IL" sz="2700" kern="1200"/>
            <a:t>elasticDocs = saveWithCoordinates(data)</a:t>
          </a:r>
          <a:br>
            <a:rPr lang="he-IL" sz="2700" kern="1200"/>
          </a:br>
          <a:r>
            <a:rPr lang="he-IL" sz="2700" kern="1200"/>
            <a:t>restartElasticIndex()</a:t>
          </a:r>
          <a:br>
            <a:rPr lang="he-IL" sz="2700" kern="1200"/>
          </a:br>
          <a:r>
            <a:rPr lang="he-IL" sz="2700" kern="1200"/>
            <a:t>elasticBuilder(elasticDocs)</a:t>
          </a:r>
          <a:endParaRPr lang="en-US" sz="2700" kern="1200"/>
        </a:p>
      </dsp:txBody>
      <dsp:txXfrm>
        <a:off x="1634706" y="2451266"/>
        <a:ext cx="5973066" cy="1843910"/>
      </dsp:txXfrm>
    </dsp:sp>
    <dsp:sp modelId="{6FE49211-8975-42D3-8D49-EB1D38EF1CD3}">
      <dsp:nvSpPr>
        <dsp:cNvPr id="0" name=""/>
        <dsp:cNvSpPr/>
      </dsp:nvSpPr>
      <dsp:spPr>
        <a:xfrm>
          <a:off x="7665140" y="1539712"/>
          <a:ext cx="1273119" cy="127311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51592" y="1539712"/>
        <a:ext cx="700215" cy="958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64CC8E-1C8A-4476-807D-EF2F46022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BE9C486-B9CB-4C95-ACED-D9E98F97C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C4B458-F817-4208-BBC7-4DF56C9F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כ"ג/ניסן/תשפ"א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42B833-F44F-4256-AC06-83905974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00248A-662F-47FD-A60C-3394208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470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EA0483-1162-4D8A-A13C-3C577E43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FB592FF-2575-4169-9D00-C27D4DE7E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B8011C9-B858-4097-92DA-FF491E2A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כ"ג/ניסן/תשפ"א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9B347C-3396-418C-95AF-B0ACD69F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FE64F0-CC7E-4388-8601-F448A0BC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6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B6C8528-67EA-473D-AB06-ABFA7DE26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AA96B14-9FCB-4F7D-95A9-8114C313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19DDCC-A139-424D-9DEE-CD96A8D1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כ"ג/ניסן/תשפ"א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E7DB2A2-FB6A-4ACF-8974-EBD32651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B1C605-9785-4FF2-9AB0-3445DF71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187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55E0FB-6513-425E-BE94-83D1B9CD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5CB396-7E9C-4585-99A4-D455951A3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AF0C193-AB57-4B33-BCA7-C763FA5F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כ"ג/ניסן/תשפ"א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EF96F0D-93F8-4C4E-B783-BE0686D4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B17DF32-88FD-41AC-9C21-2589C971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48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133A24-ECDD-495B-8CFC-F880015C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D08A0FE-E8AC-43F6-AC87-B793B17F3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9125CF9-BF75-49FD-9BEF-56265C8B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כ"ג/ניסן/תשפ"א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F4FA5E-4FE2-420B-8599-94B20A73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B6B101-A0E1-4A2A-A5E7-9F877C8F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358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FD58A7-595C-40FC-A57A-D5117889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538EA6-4369-49D9-8883-FE15555EB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6B13AD8-A924-46B6-B9E9-F37423994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ADD3CC7-D564-4F54-A432-913E8CE1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כ"ג/ניסן/תשפ"א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67B445-E3CD-4FB7-B627-3EE349A7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C3011E5-F26E-4877-A5F1-78B11F39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508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269792-5247-48E5-8026-3AD2F811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1F0F518-DE8B-49D1-AB42-EA879B48A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68B3982-F27D-45CE-8D96-03F1AAC8D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AF5918B-B2DD-47A4-90C3-6BF5DAB2E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9F2A02C-1182-4F85-A910-258AC4DE1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32012C2-4846-4B43-AC4C-B9C110AB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כ"ג/ניסן/תשפ"א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A3B4B9C-B3B9-48FB-B69C-E51559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EEE9C86-1A6A-449C-93AF-B3EE6A09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104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1D02AF-D169-4456-85CE-5C4457B8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D94FFB8-6274-4638-BB7C-7D053EB9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כ"ג/ניסן/תשפ"א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C5DC6E3-3198-4343-91F3-9D8FDF32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8A02416-8EC4-4FB3-81D4-FB48D3B4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189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D033CB1-9370-447E-A9E2-842D64A7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כ"ג/ניסן/תשפ"א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8E5C325-9C6C-4300-843E-26E293F1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CEDA9AD-04A3-4E3D-A94D-F438BCBF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819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7587EA-2437-4022-83D1-8590C867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735102-0D2E-47D7-A120-71CF574AC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D273D05-A400-4F23-8853-9EF0AB8AA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482FF2F-C821-45EC-8F3E-320BE63A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כ"ג/ניסן/תשפ"א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85A2770-CE1D-46F1-A83B-650C45DF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8DF0525-8428-4667-BEB5-7AF92B5C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57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6B5C41-F883-4E7D-A7CA-5348920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648D0F2-7433-4230-9940-5F4B7A21B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4AEB207-85FF-4452-A297-E34C2A9BC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94BC4C3-6DAB-4F63-BFB4-762F1B1A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49CA-E029-42F2-9641-D3C8C8AE1224}" type="datetimeFigureOut">
              <a:rPr lang="he-IL" smtClean="0"/>
              <a:t>כ"ג/ניסן/תשפ"א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982D0CA-86E8-4898-BDFE-987640AB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5BE02B-AA7B-469B-A84A-E508EE51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83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C27B4B6-257E-41B7-A7BC-01B86213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6B030BE-48E5-4F8F-9F36-9E3DC67DE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1D7155A-EB75-47E6-B314-84B7E1C55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B49CA-E029-42F2-9641-D3C8C8AE1224}" type="datetimeFigureOut">
              <a:rPr lang="he-IL" smtClean="0"/>
              <a:t>כ"ג/ניסן/תשפ"א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D2FB83-AF6C-4429-8E39-60289DB8E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48832C5-CA4C-4818-8898-322AA1DEF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4AB47-A4D4-4CF0-B200-9CA1FD61F25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000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A83C31F-D40C-40E7-B747-9E195A593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WIKI BY PLACE</a:t>
            </a:r>
            <a:endParaRPr lang="he-IL" sz="660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59CF037-D2F5-4D62-85C7-35D2A3407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1" y="1900826"/>
            <a:ext cx="6396204" cy="6625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Extracting Wikipedia entries in a specific area</a:t>
            </a:r>
            <a:endParaRPr lang="he-IL">
              <a:solidFill>
                <a:srgbClr val="FFFFFF"/>
              </a:solidFill>
            </a:endParaRPr>
          </a:p>
        </p:txBody>
      </p:sp>
      <p:sp>
        <p:nvSpPr>
          <p:cNvPr id="98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4" descr="7 Best Self-Hosted Wiki Solutions for Small to Enterprise">
            <a:extLst>
              <a:ext uri="{FF2B5EF4-FFF2-40B4-BE49-F238E27FC236}">
                <a16:creationId xmlns:a16="http://schemas.microsoft.com/office/drawing/2014/main" id="{99DC1F19-6B37-4826-8638-B97BEA284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6449" y="3067050"/>
            <a:ext cx="9436054" cy="30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88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Join One Of The World's Largest Movements for Nature | Earth Hour 2021">
            <a:extLst>
              <a:ext uri="{FF2B5EF4-FFF2-40B4-BE49-F238E27FC236}">
                <a16:creationId xmlns:a16="http://schemas.microsoft.com/office/drawing/2014/main" id="{1D3A55C0-01B3-4E1B-95A4-AC19FDA43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6"/>
          <a:stretch/>
        </p:blipFill>
        <p:spPr bwMode="auto">
          <a:xfrm>
            <a:off x="-7365" y="10"/>
            <a:ext cx="3950722" cy="4538997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6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877B5A91-AA06-450E-A761-CC77C098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651" y="-1055"/>
            <a:ext cx="5721484" cy="132556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search.py</a:t>
            </a:r>
            <a:endParaRPr lang="he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863C2FED-8C24-43D2-836E-621861DA9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781" y="999241"/>
            <a:ext cx="7985585" cy="5858759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dirty="0"/>
              <a:t>This file is used for the implementation of one method:</a:t>
            </a:r>
          </a:p>
          <a:p>
            <a:pPr marL="0" indent="0" algn="l" rtl="0">
              <a:buNone/>
            </a:pPr>
            <a:r>
              <a:rPr lang="en-US" altLang="he-IL" b="1" dirty="0"/>
              <a:t>search</a:t>
            </a:r>
            <a:r>
              <a:rPr lang="he-IL" altLang="he-IL" dirty="0"/>
              <a:t> </a:t>
            </a:r>
            <a:r>
              <a:rPr lang="en-US" altLang="he-IL" dirty="0"/>
              <a:t>- method.</a:t>
            </a:r>
          </a:p>
          <a:p>
            <a:pPr marL="0" indent="0" algn="l" rtl="0">
              <a:buNone/>
            </a:pPr>
            <a:r>
              <a:rPr lang="en-US" altLang="he-IL" dirty="0"/>
              <a:t>Input: one parameter from type </a:t>
            </a:r>
            <a:r>
              <a:rPr lang="en-US" dirty="0"/>
              <a:t>list. </a:t>
            </a:r>
          </a:p>
          <a:p>
            <a:pPr marL="0" indent="0" algn="l" rtl="0">
              <a:buNone/>
            </a:pPr>
            <a:r>
              <a:rPr lang="en-US" dirty="0"/>
              <a:t>Assuming list’s items are the following strings:</a:t>
            </a:r>
          </a:p>
          <a:p>
            <a:pPr marL="0" indent="0" algn="l" rtl="0">
              <a:buNone/>
            </a:pPr>
            <a:r>
              <a:rPr lang="en-US" dirty="0"/>
              <a:t>1. radius - number and its unit [mm, cm, m, km...].</a:t>
            </a:r>
          </a:p>
          <a:p>
            <a:pPr marL="0" indent="0" algn="l" rtl="0">
              <a:buNone/>
            </a:pPr>
            <a:r>
              <a:rPr lang="en-US" dirty="0"/>
              <a:t>2. Latitude – number. 3. Longitude – number.</a:t>
            </a:r>
          </a:p>
          <a:p>
            <a:pPr marL="0" indent="0" algn="l" rtl="0">
              <a:buNone/>
            </a:pPr>
            <a:r>
              <a:rPr lang="en-US" dirty="0"/>
              <a:t>Algorithm:</a:t>
            </a:r>
          </a:p>
          <a:p>
            <a:pPr marL="0" indent="0" algn="l" rtl="0">
              <a:buNone/>
            </a:pPr>
            <a:r>
              <a:rPr lang="en-US" b="1" dirty="0"/>
              <a:t>Call the built engine to get doc{label} of all labels</a:t>
            </a:r>
          </a:p>
          <a:p>
            <a:pPr marL="0" indent="0" algn="l" rtl="0">
              <a:buNone/>
            </a:pPr>
            <a:r>
              <a:rPr lang="en-US" b="1" dirty="0"/>
              <a:t>in the defined area.</a:t>
            </a:r>
          </a:p>
          <a:p>
            <a:pPr marL="0" indent="0" algn="l" rtl="0">
              <a:buNone/>
            </a:pPr>
            <a:r>
              <a:rPr lang="en-US" b="1" dirty="0"/>
              <a:t>For every label – add the distance from the input.</a:t>
            </a:r>
          </a:p>
          <a:p>
            <a:pPr marL="0" indent="0" algn="l" rtl="0">
              <a:buNone/>
            </a:pPr>
            <a:r>
              <a:rPr lang="en-US" b="1" dirty="0"/>
              <a:t>Return all this data as list of </a:t>
            </a:r>
            <a:r>
              <a:rPr lang="en-US" b="1" dirty="0" err="1"/>
              <a:t>dicts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39B8F67-27D5-498D-A730-F762F6709288}"/>
              </a:ext>
            </a:extLst>
          </p:cNvPr>
          <p:cNvSpPr/>
          <p:nvPr/>
        </p:nvSpPr>
        <p:spPr>
          <a:xfrm>
            <a:off x="-7365" y="4539007"/>
            <a:ext cx="3950722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spcAft>
                <a:spcPts val="600"/>
              </a:spcAft>
            </a:pPr>
            <a:r>
              <a:rPr lang="en-US" sz="2000" dirty="0"/>
              <a:t>doc{label}:</a:t>
            </a:r>
          </a:p>
          <a:p>
            <a:pPr algn="ctr">
              <a:spcAft>
                <a:spcPts val="600"/>
              </a:spcAft>
            </a:pPr>
            <a:r>
              <a:rPr lang="en-US" altLang="he-IL" b="1" dirty="0">
                <a:solidFill>
                  <a:schemeClr val="tx1"/>
                </a:solidFill>
                <a:cs typeface="+mj-cs"/>
              </a:rPr>
              <a:t>L</a:t>
            </a:r>
            <a:r>
              <a:rPr lang="he-IL" altLang="he-IL" b="1" dirty="0" err="1">
                <a:solidFill>
                  <a:schemeClr val="tx1"/>
                </a:solidFill>
                <a:cs typeface="+mj-cs"/>
              </a:rPr>
              <a:t>abel</a:t>
            </a:r>
            <a:endParaRPr lang="he-IL" altLang="he-IL" b="1" dirty="0">
              <a:solidFill>
                <a:schemeClr val="tx1"/>
              </a:solidFill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cs typeface="+mj-cs"/>
              </a:rPr>
              <a:t>Coordinates</a:t>
            </a:r>
          </a:p>
          <a:p>
            <a:pPr algn="ctr">
              <a:spcAft>
                <a:spcPts val="600"/>
              </a:spcAft>
            </a:pPr>
            <a:r>
              <a:rPr lang="en-US" b="1" dirty="0" err="1">
                <a:solidFill>
                  <a:schemeClr val="tx1"/>
                </a:solidFill>
                <a:cs typeface="+mj-cs"/>
              </a:rPr>
              <a:t>url</a:t>
            </a:r>
            <a:endParaRPr lang="en-US" b="1" dirty="0">
              <a:solidFill>
                <a:schemeClr val="tx1"/>
              </a:solidFill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cs typeface="+mj-cs"/>
              </a:rPr>
              <a:t>Abstract</a:t>
            </a:r>
            <a:endParaRPr lang="he-IL" b="1" dirty="0">
              <a:solidFill>
                <a:schemeClr val="tx1"/>
              </a:solidFill>
              <a:cs typeface="+mj-cs"/>
            </a:endParaRPr>
          </a:p>
          <a:p>
            <a:pPr algn="ctr">
              <a:spcAft>
                <a:spcPts val="600"/>
              </a:spcAft>
            </a:pPr>
            <a:endParaRPr lang="he-IL" b="1" dirty="0">
              <a:solidFill>
                <a:schemeClr val="tx1"/>
              </a:solidFill>
              <a:cs typeface="+mj-cs"/>
            </a:endParaRPr>
          </a:p>
        </p:txBody>
      </p:sp>
      <p:cxnSp>
        <p:nvCxnSpPr>
          <p:cNvPr id="7" name="מחבר: מרפקי 6">
            <a:extLst>
              <a:ext uri="{FF2B5EF4-FFF2-40B4-BE49-F238E27FC236}">
                <a16:creationId xmlns:a16="http://schemas.microsoft.com/office/drawing/2014/main" id="{0C6A5F40-8758-40DA-89F5-F5444D0EBDE9}"/>
              </a:ext>
            </a:extLst>
          </p:cNvPr>
          <p:cNvCxnSpPr>
            <a:cxnSpLocks/>
          </p:cNvCxnSpPr>
          <p:nvPr/>
        </p:nvCxnSpPr>
        <p:spPr>
          <a:xfrm rot="10800000">
            <a:off x="3926512" y="4817099"/>
            <a:ext cx="5236342" cy="207389"/>
          </a:xfrm>
          <a:prstGeom prst="bentConnector3">
            <a:avLst>
              <a:gd name="adj1" fmla="val 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4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Explained: Network Server &amp; Its Purpose - Justin Hall Comics">
            <a:extLst>
              <a:ext uri="{FF2B5EF4-FFF2-40B4-BE49-F238E27FC236}">
                <a16:creationId xmlns:a16="http://schemas.microsoft.com/office/drawing/2014/main" id="{0E59F1C0-1A20-4636-957F-78438407B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 b="575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EF46953-B495-4B9E-9460-FC61C00B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rtl="0"/>
            <a:r>
              <a:rPr lang="en-US" sz="4000" dirty="0">
                <a:solidFill>
                  <a:srgbClr val="FFFFFF"/>
                </a:solidFill>
              </a:rPr>
              <a:t>server.py</a:t>
            </a:r>
            <a:endParaRPr lang="he-IL" sz="4000" dirty="0">
              <a:solidFill>
                <a:srgbClr val="FFFFFF"/>
              </a:solidFill>
            </a:endParaRPr>
          </a:p>
        </p:txBody>
      </p:sp>
      <p:cxnSp>
        <p:nvCxnSpPr>
          <p:cNvPr id="8198" name="Straight Connector 136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4AC400-2980-4513-A6B6-0054EC237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732" y="304015"/>
            <a:ext cx="7202430" cy="6249970"/>
          </a:xfrm>
        </p:spPr>
        <p:txBody>
          <a:bodyPr anchor="ctr"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This file is a wrapper between the user and the method ‘search’.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It’s using flask to create http request.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Its input is: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location - latitude and longitude ("</a:t>
            </a:r>
            <a:r>
              <a:rPr lang="en-US" dirty="0" err="1">
                <a:solidFill>
                  <a:srgbClr val="FFFFFF"/>
                </a:solidFill>
              </a:rPr>
              <a:t>lat,lon</a:t>
            </a:r>
            <a:r>
              <a:rPr lang="en-US" dirty="0">
                <a:solidFill>
                  <a:srgbClr val="FFFFFF"/>
                </a:solidFill>
              </a:rPr>
              <a:t>").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radius - number and its unit [mm, cm, m, km...] ("radius").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Algorithm: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Extract the input to the format search is expecting (detailed in the previous slide).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Call ‘search’.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FF"/>
                </a:solidFill>
              </a:rPr>
              <a:t>Return ‘search’ result as a json.</a:t>
            </a:r>
          </a:p>
        </p:txBody>
      </p:sp>
    </p:spTree>
    <p:extLst>
      <p:ext uri="{BB962C8B-B14F-4D97-AF65-F5344CB8AC3E}">
        <p14:creationId xmlns:p14="http://schemas.microsoft.com/office/powerpoint/2010/main" val="1322240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2215A0-FF8F-4107-9EE2-78CC2405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5400" dirty="0"/>
              <a:t>Introduction</a:t>
            </a:r>
            <a:endParaRPr lang="he-IL" sz="5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F8B47967-5C01-4816-93F1-983EF27C7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174628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2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3133CD-9A6A-4117-913A-FB1F1215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algn="l" rtl="0"/>
            <a:r>
              <a:rPr lang="en-US" dirty="0"/>
              <a:t>Table of contents</a:t>
            </a:r>
            <a:endParaRPr lang="he-IL" dirty="0"/>
          </a:p>
        </p:txBody>
      </p:sp>
      <p:graphicFrame>
        <p:nvGraphicFramePr>
          <p:cNvPr id="13" name="מציין מיקום תוכן 2">
            <a:extLst>
              <a:ext uri="{FF2B5EF4-FFF2-40B4-BE49-F238E27FC236}">
                <a16:creationId xmlns:a16="http://schemas.microsoft.com/office/drawing/2014/main" id="{347053E8-B9C9-4E26-A2F7-1F5AF21C2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1841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Navigational compass on a blue background">
            <a:extLst>
              <a:ext uri="{FF2B5EF4-FFF2-40B4-BE49-F238E27FC236}">
                <a16:creationId xmlns:a16="http://schemas.microsoft.com/office/drawing/2014/main" id="{AAEF371C-5EE7-44D3-8229-FA3766AD62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2543" r="1098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B9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FEF32CA2-A051-44B8-8AE4-D290940B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Data resources</a:t>
            </a:r>
            <a:endParaRPr lang="he-IL" sz="4000" dirty="0">
              <a:solidFill>
                <a:srgbClr val="FFFFFF"/>
              </a:solidFill>
            </a:endParaRPr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0CB7E85E-7347-4296-88E8-30A5DBB66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2000" cy="5235255"/>
          </a:xfrm>
        </p:spPr>
        <p:txBody>
          <a:bodyPr anchor="ctr">
            <a:noAutofit/>
          </a:bodyPr>
          <a:lstStyle/>
          <a:p>
            <a:pPr marL="0" indent="0" algn="l" rtl="0">
              <a:buNone/>
            </a:pPr>
            <a:r>
              <a:rPr lang="en-US" sz="2400" dirty="0"/>
              <a:t>1. </a:t>
            </a:r>
            <a:r>
              <a:rPr lang="en-US" sz="2400" b="1" dirty="0" err="1"/>
              <a:t>dbpedia-hebrew</a:t>
            </a:r>
            <a:r>
              <a:rPr lang="en-US" sz="2400" b="1" dirty="0"/>
              <a:t>.</a:t>
            </a:r>
          </a:p>
          <a:p>
            <a:pPr marL="0" indent="0" algn="l" rtl="0">
              <a:buNone/>
            </a:pPr>
            <a:r>
              <a:rPr lang="en-US" sz="2400" b="1" dirty="0"/>
              <a:t>This is a former project in the TDK.</a:t>
            </a:r>
          </a:p>
          <a:p>
            <a:pPr marL="0" indent="0" algn="l" rtl="0">
              <a:buNone/>
            </a:pPr>
            <a:r>
              <a:rPr lang="en-US" sz="2400" dirty="0"/>
              <a:t>URL :https://github.com/</a:t>
            </a:r>
            <a:r>
              <a:rPr lang="en-US" sz="2400" dirty="0" err="1"/>
              <a:t>TechnionTDK</a:t>
            </a:r>
            <a:r>
              <a:rPr lang="en-US" sz="2400" dirty="0"/>
              <a:t>/</a:t>
            </a:r>
            <a:r>
              <a:rPr lang="en-US" sz="2400" dirty="0" err="1"/>
              <a:t>dbpedia</a:t>
            </a:r>
            <a:r>
              <a:rPr lang="en-US" sz="2400" dirty="0"/>
              <a:t>-Hebrew</a:t>
            </a:r>
            <a:endParaRPr lang="he-IL" sz="2400" dirty="0"/>
          </a:p>
          <a:p>
            <a:pPr marL="0" indent="0" algn="l" rtl="0">
              <a:buNone/>
            </a:pPr>
            <a:r>
              <a:rPr lang="en-US" sz="2400" b="1" dirty="0"/>
              <a:t>This former project is used to extract 2 json files out of Wikipedia dump files, containing all entries in Wikipedia Hebrew with the following data:</a:t>
            </a:r>
          </a:p>
          <a:p>
            <a:pPr marL="0" indent="0" algn="l" rtl="0">
              <a:buNone/>
            </a:pPr>
            <a:r>
              <a:rPr lang="en-US" sz="2400" dirty="0"/>
              <a:t>"label" - headline of the Wikipedia page.</a:t>
            </a:r>
          </a:p>
          <a:p>
            <a:pPr marL="0" indent="0" algn="l" rtl="0">
              <a:buNone/>
            </a:pPr>
            <a:r>
              <a:rPr lang="en-US" sz="2400" dirty="0"/>
              <a:t>"</a:t>
            </a:r>
            <a:r>
              <a:rPr lang="en-US" sz="2400" dirty="0" err="1"/>
              <a:t>url</a:t>
            </a:r>
            <a:r>
              <a:rPr lang="en-US" sz="2400" dirty="0"/>
              <a:t>" - </a:t>
            </a:r>
            <a:r>
              <a:rPr lang="en-US" sz="2400" dirty="0" err="1"/>
              <a:t>url</a:t>
            </a:r>
            <a:r>
              <a:rPr lang="en-US" sz="2400" dirty="0"/>
              <a:t> of the Wikipedia page.</a:t>
            </a:r>
          </a:p>
          <a:p>
            <a:pPr marL="0" indent="0" algn="l" rtl="0">
              <a:buNone/>
            </a:pPr>
            <a:r>
              <a:rPr lang="en-US" sz="2400" dirty="0"/>
              <a:t>"abstract" - this name is taken from Wikipedia dump files and contain the same data. This data is based on the information in the Wikipedia page. Some labels have no abstract.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i="1" dirty="0"/>
              <a:t>As a preparation to my project, I fixed the abstract this project was generating. Then I extract the 2 files to directory named “input”.</a:t>
            </a:r>
          </a:p>
        </p:txBody>
      </p:sp>
    </p:spTree>
    <p:extLst>
      <p:ext uri="{BB962C8B-B14F-4D97-AF65-F5344CB8AC3E}">
        <p14:creationId xmlns:p14="http://schemas.microsoft.com/office/powerpoint/2010/main" val="149902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57AB0B5-C629-48D5-AEA5-A2A46608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l" rtl="0"/>
            <a:r>
              <a:rPr lang="en-US" sz="4000">
                <a:solidFill>
                  <a:srgbClr val="FFFFFF"/>
                </a:solidFill>
              </a:rPr>
              <a:t>Data resources</a:t>
            </a:r>
            <a:endParaRPr lang="he-IL" sz="400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259907-29D2-4243-9399-440FCD15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22745"/>
            <a:ext cx="12191997" cy="5235255"/>
          </a:xfrm>
        </p:spPr>
        <p:txBody>
          <a:bodyPr anchor="ctr"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2. </a:t>
            </a:r>
            <a:r>
              <a:rPr lang="en-US" sz="2400" b="1" dirty="0" err="1"/>
              <a:t>MediaWiki</a:t>
            </a:r>
            <a:r>
              <a:rPr lang="en-US" sz="2400" b="1" dirty="0"/>
              <a:t> API</a:t>
            </a:r>
          </a:p>
          <a:p>
            <a:pPr marL="0" indent="0" algn="l" rtl="0">
              <a:buNone/>
            </a:pPr>
            <a:r>
              <a:rPr lang="en-US" sz="2400" b="1" dirty="0"/>
              <a:t>This is an API by Wikipedia.</a:t>
            </a:r>
          </a:p>
          <a:p>
            <a:pPr marL="0" indent="0" algn="l" rtl="0">
              <a:buNone/>
            </a:pPr>
            <a:r>
              <a:rPr lang="en-US" sz="2400" dirty="0"/>
              <a:t>URL: https://he.wikipedia.org/w/api.php </a:t>
            </a:r>
          </a:p>
          <a:p>
            <a:pPr marL="0" indent="0" algn="l" rtl="0">
              <a:buNone/>
            </a:pPr>
            <a:r>
              <a:rPr lang="en-US" sz="2400" dirty="0"/>
              <a:t>This API has a lot of uses, the following one is used in this project:</a:t>
            </a:r>
          </a:p>
          <a:p>
            <a:pPr marL="0" indent="0" algn="l" rtl="0">
              <a:buNone/>
            </a:pPr>
            <a:r>
              <a:rPr lang="en-US" sz="2400" dirty="0"/>
              <a:t>For a given Wikipedia page label: </a:t>
            </a:r>
          </a:p>
          <a:p>
            <a:pPr marL="0" indent="0" algn="l" rtl="0">
              <a:buNone/>
            </a:pPr>
            <a:r>
              <a:rPr lang="en-US" sz="2400" dirty="0"/>
              <a:t>	If the page has no location:</a:t>
            </a:r>
          </a:p>
          <a:p>
            <a:pPr marL="0" indent="0" algn="l" rtl="0">
              <a:buNone/>
            </a:pPr>
            <a:r>
              <a:rPr lang="en-US" sz="2400" dirty="0"/>
              <a:t>		 return the page has no location.</a:t>
            </a:r>
          </a:p>
          <a:p>
            <a:pPr marL="0" indent="0" algn="l" rtl="0">
              <a:buNone/>
            </a:pPr>
            <a:r>
              <a:rPr lang="en-US" sz="2400" dirty="0"/>
              <a:t>	Else:</a:t>
            </a:r>
          </a:p>
          <a:p>
            <a:pPr marL="0" indent="0" algn="l" rtl="0">
              <a:buNone/>
            </a:pPr>
            <a:r>
              <a:rPr lang="en-US" sz="2400" b="1" dirty="0"/>
              <a:t>		return the location.</a:t>
            </a:r>
          </a:p>
          <a:p>
            <a:pPr marL="0" indent="0" algn="l" rtl="0">
              <a:buNone/>
            </a:pPr>
            <a:r>
              <a:rPr lang="en-US" sz="2400" dirty="0"/>
              <a:t>Notice: not all pages on Wikipedia has location.</a:t>
            </a:r>
          </a:p>
          <a:p>
            <a:pPr marL="0" indent="0" algn="l" rtl="0">
              <a:buNone/>
            </a:pPr>
            <a:endParaRPr lang="en-US" sz="1800" dirty="0"/>
          </a:p>
        </p:txBody>
      </p:sp>
      <p:pic>
        <p:nvPicPr>
          <p:cNvPr id="2053" name="Picture 5" descr="MediaWiki Demo 2021 and Information - Open Source CMS">
            <a:extLst>
              <a:ext uri="{FF2B5EF4-FFF2-40B4-BE49-F238E27FC236}">
                <a16:creationId xmlns:a16="http://schemas.microsoft.com/office/drawing/2014/main" id="{C42516FE-9A2D-46E2-B796-8EC9D025F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115" y="3044757"/>
            <a:ext cx="4614150" cy="366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55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7C8F6C1C-87AE-47CC-A849-C3C65DA9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593" y="-79140"/>
            <a:ext cx="4977976" cy="1454051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</a:rPr>
              <a:t>Elastic_builder.py</a:t>
            </a:r>
            <a:endParaRPr lang="he-IL" dirty="0">
              <a:solidFill>
                <a:srgbClr val="000000"/>
              </a:solidFill>
            </a:endParaRPr>
          </a:p>
        </p:txBody>
      </p:sp>
      <p:sp>
        <p:nvSpPr>
          <p:cNvPr id="7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7" name="Picture 5" descr="Comparing Dictionaries and Lists">
            <a:extLst>
              <a:ext uri="{FF2B5EF4-FFF2-40B4-BE49-F238E27FC236}">
                <a16:creationId xmlns:a16="http://schemas.microsoft.com/office/drawing/2014/main" id="{534A1F87-ED95-4269-9E4C-9F5B6312F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5" y="2498104"/>
            <a:ext cx="4807331" cy="200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E7C6AA-794C-444A-9121-A51C4F0C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556" y="1108448"/>
            <a:ext cx="6904443" cy="5753278"/>
          </a:xfrm>
        </p:spPr>
        <p:txBody>
          <a:bodyPr anchor="ctr">
            <a:normAutofit/>
          </a:bodyPr>
          <a:lstStyle/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</a:rPr>
              <a:t>Class </a:t>
            </a:r>
            <a:r>
              <a:rPr lang="en-US" b="1" dirty="0" err="1">
                <a:solidFill>
                  <a:srgbClr val="000000"/>
                </a:solidFill>
              </a:rPr>
              <a:t>dataLoad</a:t>
            </a:r>
            <a:r>
              <a:rPr lang="en-US" b="1" dirty="0">
                <a:solidFill>
                  <a:srgbClr val="000000"/>
                </a:solidFill>
              </a:rPr>
              <a:t>: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</a:rPr>
              <a:t>This class is extracting the data from the 2 files in “input” directory (slide 4).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</a:rPr>
              <a:t>The data is saved in </a:t>
            </a:r>
            <a:r>
              <a:rPr lang="en-US" b="1" dirty="0" err="1">
                <a:solidFill>
                  <a:srgbClr val="000000"/>
                </a:solidFill>
              </a:rPr>
              <a:t>dataLoad’s</a:t>
            </a:r>
            <a:r>
              <a:rPr lang="en-US" b="1" dirty="0">
                <a:solidFill>
                  <a:srgbClr val="000000"/>
                </a:solidFill>
              </a:rPr>
              <a:t> members as public data.</a:t>
            </a:r>
          </a:p>
          <a:p>
            <a:pPr marL="0" indent="0" algn="l" rtl="0">
              <a:buNone/>
            </a:pPr>
            <a:r>
              <a:rPr lang="he-IL" altLang="he-IL" dirty="0" err="1">
                <a:solidFill>
                  <a:srgbClr val="000000"/>
                </a:solidFill>
              </a:rPr>
              <a:t>allLabels</a:t>
            </a:r>
            <a:r>
              <a:rPr lang="en-US" altLang="he-IL" dirty="0">
                <a:solidFill>
                  <a:srgbClr val="000000"/>
                </a:solidFill>
              </a:rPr>
              <a:t> = </a:t>
            </a:r>
            <a:r>
              <a:rPr lang="he-IL" altLang="he-IL" dirty="0">
                <a:solidFill>
                  <a:srgbClr val="000000"/>
                </a:solidFill>
              </a:rPr>
              <a:t>[]</a:t>
            </a:r>
            <a:r>
              <a:rPr lang="en-US" altLang="he-IL" dirty="0">
                <a:solidFill>
                  <a:srgbClr val="000000"/>
                </a:solidFill>
              </a:rPr>
              <a:t> (list)</a:t>
            </a:r>
            <a:br>
              <a:rPr lang="he-IL" altLang="he-IL" dirty="0">
                <a:solidFill>
                  <a:srgbClr val="000000"/>
                </a:solidFill>
              </a:rPr>
            </a:br>
            <a:r>
              <a:rPr lang="he-IL" altLang="he-IL" dirty="0" err="1">
                <a:solidFill>
                  <a:srgbClr val="000000"/>
                </a:solidFill>
              </a:rPr>
              <a:t>labelsToUrls</a:t>
            </a:r>
            <a:r>
              <a:rPr lang="he-IL" altLang="he-IL" dirty="0">
                <a:solidFill>
                  <a:srgbClr val="000000"/>
                </a:solidFill>
              </a:rPr>
              <a:t> = </a:t>
            </a:r>
            <a:r>
              <a:rPr lang="en-US" altLang="he-IL" dirty="0">
                <a:solidFill>
                  <a:srgbClr val="000000"/>
                </a:solidFill>
              </a:rPr>
              <a:t>{} (</a:t>
            </a:r>
            <a:r>
              <a:rPr lang="en-US" altLang="he-IL" dirty="0" err="1">
                <a:solidFill>
                  <a:srgbClr val="000000"/>
                </a:solidFill>
              </a:rPr>
              <a:t>dict</a:t>
            </a:r>
            <a:r>
              <a:rPr lang="en-US" altLang="he-IL" dirty="0">
                <a:solidFill>
                  <a:srgbClr val="000000"/>
                </a:solidFill>
              </a:rPr>
              <a:t>)</a:t>
            </a:r>
            <a:br>
              <a:rPr lang="he-IL" altLang="he-IL" dirty="0">
                <a:solidFill>
                  <a:srgbClr val="000000"/>
                </a:solidFill>
              </a:rPr>
            </a:br>
            <a:r>
              <a:rPr lang="he-IL" altLang="he-IL" dirty="0" err="1">
                <a:solidFill>
                  <a:srgbClr val="000000"/>
                </a:solidFill>
              </a:rPr>
              <a:t>urlsToAbstract</a:t>
            </a:r>
            <a:r>
              <a:rPr lang="en-US" altLang="he-IL" dirty="0">
                <a:solidFill>
                  <a:srgbClr val="000000"/>
                </a:solidFill>
              </a:rPr>
              <a:t> </a:t>
            </a:r>
            <a:r>
              <a:rPr lang="he-IL" altLang="he-IL" dirty="0">
                <a:solidFill>
                  <a:srgbClr val="000000"/>
                </a:solidFill>
              </a:rPr>
              <a:t>=</a:t>
            </a:r>
            <a:r>
              <a:rPr lang="en-US" altLang="he-IL" dirty="0">
                <a:solidFill>
                  <a:srgbClr val="000000"/>
                </a:solidFill>
              </a:rPr>
              <a:t> {} (</a:t>
            </a:r>
            <a:r>
              <a:rPr lang="en-US" altLang="he-IL" dirty="0" err="1">
                <a:solidFill>
                  <a:srgbClr val="000000"/>
                </a:solidFill>
              </a:rPr>
              <a:t>dict</a:t>
            </a:r>
            <a:r>
              <a:rPr lang="en-US" altLang="he-IL" dirty="0">
                <a:solidFill>
                  <a:srgbClr val="000000"/>
                </a:solidFill>
              </a:rPr>
              <a:t>)</a:t>
            </a:r>
            <a:endParaRPr lang="en-US" b="1" dirty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The data is saved this way for complexity reasons of the full script: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The relevant labels would be united after finding their coordinates.</a:t>
            </a:r>
          </a:p>
        </p:txBody>
      </p:sp>
    </p:spTree>
    <p:extLst>
      <p:ext uri="{BB962C8B-B14F-4D97-AF65-F5344CB8AC3E}">
        <p14:creationId xmlns:p14="http://schemas.microsoft.com/office/powerpoint/2010/main" val="125016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79022517-CEAC-4D64-97FF-F7CCF1DD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rtl="0"/>
            <a:r>
              <a:rPr lang="en-US" dirty="0"/>
              <a:t>Elastic_builder.py</a:t>
            </a:r>
            <a:endParaRPr lang="he-IL" dirty="0"/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F53D8A85-3CBD-4BDA-AB13-E48EB2991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he-IL" altLang="he-IL" b="1" dirty="0" err="1">
                <a:solidFill>
                  <a:srgbClr val="000000"/>
                </a:solidFill>
              </a:rPr>
              <a:t>saveWithCoordinates</a:t>
            </a:r>
            <a:r>
              <a:rPr lang="he-IL" altLang="he-IL" dirty="0">
                <a:solidFill>
                  <a:srgbClr val="000000"/>
                </a:solidFill>
              </a:rPr>
              <a:t> </a:t>
            </a:r>
            <a:r>
              <a:rPr lang="en-US" altLang="he-IL" dirty="0">
                <a:solidFill>
                  <a:srgbClr val="000000"/>
                </a:solidFill>
              </a:rPr>
              <a:t> - method.</a:t>
            </a:r>
          </a:p>
          <a:p>
            <a:pPr marL="0" indent="0" algn="l" rtl="0">
              <a:buNone/>
            </a:pPr>
            <a:r>
              <a:rPr lang="en-US" altLang="he-IL" dirty="0">
                <a:solidFill>
                  <a:srgbClr val="000000"/>
                </a:solidFill>
              </a:rPr>
              <a:t>Input: one parameter from type </a:t>
            </a:r>
            <a:r>
              <a:rPr lang="en-US" dirty="0" err="1"/>
              <a:t>dataLoad</a:t>
            </a:r>
            <a:r>
              <a:rPr lang="en-US" dirty="0"/>
              <a:t>.</a:t>
            </a:r>
          </a:p>
          <a:p>
            <a:pPr marL="0" indent="0" algn="l" rtl="0">
              <a:buNone/>
            </a:pPr>
            <a:r>
              <a:rPr lang="en-US" dirty="0"/>
              <a:t>Algorithm:</a:t>
            </a:r>
          </a:p>
          <a:p>
            <a:pPr marL="0" indent="0" algn="l" rtl="0">
              <a:buNone/>
            </a:pPr>
            <a:r>
              <a:rPr lang="en-US" dirty="0"/>
              <a:t>Result = []</a:t>
            </a:r>
          </a:p>
          <a:p>
            <a:pPr marL="0" indent="0" algn="l" rtl="0">
              <a:buNone/>
            </a:pPr>
            <a:r>
              <a:rPr lang="en-US" b="1" dirty="0"/>
              <a:t>For every label at </a:t>
            </a:r>
            <a:r>
              <a:rPr lang="he-IL" altLang="he-IL" b="1" dirty="0" err="1">
                <a:solidFill>
                  <a:srgbClr val="000000"/>
                </a:solidFill>
              </a:rPr>
              <a:t>allLabels</a:t>
            </a:r>
            <a:r>
              <a:rPr lang="he-IL" altLang="he-IL" b="1" dirty="0">
                <a:solidFill>
                  <a:srgbClr val="000000"/>
                </a:solidFill>
              </a:rPr>
              <a:t> </a:t>
            </a:r>
            <a:r>
              <a:rPr lang="en-US" b="1" dirty="0"/>
              <a:t>:</a:t>
            </a:r>
          </a:p>
          <a:p>
            <a:pPr marL="0" indent="0" algn="l" rtl="0">
              <a:buNone/>
            </a:pPr>
            <a:r>
              <a:rPr lang="en-US" b="1" dirty="0"/>
              <a:t>	If label has coordinates (using </a:t>
            </a:r>
            <a:r>
              <a:rPr lang="en-US" b="1" dirty="0" err="1"/>
              <a:t>MediaWiki</a:t>
            </a:r>
            <a:r>
              <a:rPr lang="en-US" b="1" dirty="0"/>
              <a:t> API):</a:t>
            </a:r>
          </a:p>
          <a:p>
            <a:pPr marL="0" indent="0" algn="l" rtl="0">
              <a:buNone/>
            </a:pPr>
            <a:r>
              <a:rPr lang="en-US" b="1" dirty="0"/>
              <a:t>		 </a:t>
            </a:r>
            <a:r>
              <a:rPr lang="en-US" b="1" dirty="0" err="1"/>
              <a:t>Result.append</a:t>
            </a:r>
            <a:r>
              <a:rPr lang="en-US" b="1" dirty="0"/>
              <a:t>(doc{label})</a:t>
            </a:r>
          </a:p>
          <a:p>
            <a:pPr marL="0" indent="0" algn="l" rtl="0">
              <a:buNone/>
            </a:pPr>
            <a:r>
              <a:rPr lang="en-US" b="1" dirty="0"/>
              <a:t>Return Result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1564A6C9-DBAA-4C9C-B43E-C14A52C2915B}"/>
              </a:ext>
            </a:extLst>
          </p:cNvPr>
          <p:cNvSpPr/>
          <p:nvPr/>
        </p:nvSpPr>
        <p:spPr>
          <a:xfrm>
            <a:off x="8955464" y="4388178"/>
            <a:ext cx="2997724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doc{label}:</a:t>
            </a:r>
          </a:p>
          <a:p>
            <a:pPr algn="ctr"/>
            <a:r>
              <a:rPr lang="en-US" altLang="he-IL" b="1" dirty="0">
                <a:solidFill>
                  <a:schemeClr val="tx1"/>
                </a:solidFill>
                <a:cs typeface="+mj-cs"/>
              </a:rPr>
              <a:t>L</a:t>
            </a:r>
            <a:r>
              <a:rPr lang="he-IL" altLang="he-IL" b="1" dirty="0" err="1">
                <a:solidFill>
                  <a:schemeClr val="tx1"/>
                </a:solidFill>
                <a:cs typeface="+mj-cs"/>
              </a:rPr>
              <a:t>abel</a:t>
            </a:r>
            <a:endParaRPr lang="he-IL" altLang="he-IL" b="1" dirty="0">
              <a:solidFill>
                <a:schemeClr val="tx1"/>
              </a:solidFill>
              <a:cs typeface="+mj-cs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cs typeface="+mj-cs"/>
              </a:rPr>
              <a:t>Coordinates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  <a:cs typeface="+mj-cs"/>
              </a:rPr>
              <a:t>url</a:t>
            </a:r>
            <a:endParaRPr lang="en-US" b="1" dirty="0">
              <a:solidFill>
                <a:schemeClr val="tx1"/>
              </a:solidFill>
              <a:cs typeface="+mj-cs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cs typeface="+mj-cs"/>
              </a:rPr>
              <a:t>Abstract</a:t>
            </a:r>
            <a:endParaRPr lang="he-IL" b="1" dirty="0">
              <a:solidFill>
                <a:schemeClr val="tx1"/>
              </a:solidFill>
              <a:cs typeface="+mj-cs"/>
            </a:endParaRPr>
          </a:p>
          <a:p>
            <a:pPr algn="ctr"/>
            <a:endParaRPr lang="he-IL" b="1" dirty="0">
              <a:solidFill>
                <a:schemeClr val="tx1"/>
              </a:solidFill>
              <a:cs typeface="+mj-cs"/>
            </a:endParaRPr>
          </a:p>
        </p:txBody>
      </p: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id="{2C1FCB11-2BB3-45DF-9017-4AA9DBA869B7}"/>
              </a:ext>
            </a:extLst>
          </p:cNvPr>
          <p:cNvCxnSpPr>
            <a:cxnSpLocks/>
          </p:cNvCxnSpPr>
          <p:nvPr/>
        </p:nvCxnSpPr>
        <p:spPr>
          <a:xfrm flipV="1">
            <a:off x="6014301" y="4845377"/>
            <a:ext cx="2941163" cy="188536"/>
          </a:xfrm>
          <a:prstGeom prst="bentConnector3">
            <a:avLst>
              <a:gd name="adj1" fmla="val 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>
            <a:extLst>
              <a:ext uri="{FF2B5EF4-FFF2-40B4-BE49-F238E27FC236}">
                <a16:creationId xmlns:a16="http://schemas.microsoft.com/office/drawing/2014/main" id="{C75D27D4-3F0F-4E17-BBEE-035582E0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49" y="131975"/>
            <a:ext cx="5140753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F57AC8A3-0DEC-4C5F-94E6-70C8CE4FC71C}"/>
              </a:ext>
            </a:extLst>
          </p:cNvPr>
          <p:cNvSpPr/>
          <p:nvPr/>
        </p:nvSpPr>
        <p:spPr>
          <a:xfrm>
            <a:off x="10684106" y="128439"/>
            <a:ext cx="1339388" cy="5054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/>
              <a:t>MediaWiki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238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42 Elasticsearch Query Examples - Hands-on Tutorial">
            <a:extLst>
              <a:ext uri="{FF2B5EF4-FFF2-40B4-BE49-F238E27FC236}">
                <a16:creationId xmlns:a16="http://schemas.microsoft.com/office/drawing/2014/main" id="{547E79C3-7F0B-4C6B-83C4-087CF48D4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4" r="16499" b="-3"/>
          <a:stretch/>
        </p:blipFill>
        <p:spPr bwMode="auto">
          <a:xfrm>
            <a:off x="7616757" y="10"/>
            <a:ext cx="457493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19E12150-36A4-4CAD-81CC-C235B219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38270"/>
            <a:ext cx="4803636" cy="1311664"/>
          </a:xfrm>
        </p:spPr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000000"/>
                </a:solidFill>
              </a:rPr>
              <a:t>Elastic_builder.py</a:t>
            </a:r>
            <a:endParaRPr lang="he-IL" dirty="0">
              <a:solidFill>
                <a:srgbClr val="000000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D69966-EC32-4609-AEA7-882A73496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5" y="1167318"/>
            <a:ext cx="7616757" cy="5652411"/>
          </a:xfrm>
        </p:spPr>
        <p:txBody>
          <a:bodyPr anchor="ctr">
            <a:noAutofit/>
          </a:bodyPr>
          <a:lstStyle/>
          <a:p>
            <a:pPr marL="0" indent="0" algn="l" rtl="0">
              <a:buNone/>
            </a:pPr>
            <a:r>
              <a:rPr lang="he-IL" altLang="he-IL" b="1" dirty="0" err="1">
                <a:solidFill>
                  <a:srgbClr val="000000"/>
                </a:solidFill>
              </a:rPr>
              <a:t>elasticBuilder</a:t>
            </a:r>
            <a:r>
              <a:rPr lang="he-IL" altLang="he-IL" dirty="0">
                <a:solidFill>
                  <a:srgbClr val="000000"/>
                </a:solidFill>
              </a:rPr>
              <a:t> </a:t>
            </a:r>
            <a:r>
              <a:rPr lang="en-US" altLang="he-IL" dirty="0">
                <a:solidFill>
                  <a:srgbClr val="000000"/>
                </a:solidFill>
              </a:rPr>
              <a:t>- method.</a:t>
            </a:r>
          </a:p>
          <a:p>
            <a:pPr marL="0" indent="0" algn="l" rtl="0">
              <a:buNone/>
            </a:pPr>
            <a:r>
              <a:rPr lang="en-US" altLang="he-IL" dirty="0">
                <a:solidFill>
                  <a:srgbClr val="000000"/>
                </a:solidFill>
              </a:rPr>
              <a:t>Input: one parameter from type </a:t>
            </a:r>
            <a:r>
              <a:rPr lang="en-US" dirty="0">
                <a:solidFill>
                  <a:srgbClr val="000000"/>
                </a:solidFill>
              </a:rPr>
              <a:t>list. Assuming list’s items has coordinates and coordinates are saved in a specific way.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00"/>
                </a:solidFill>
              </a:rPr>
              <a:t>Algorithm: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</a:rPr>
              <a:t>Init </a:t>
            </a:r>
            <a:r>
              <a:rPr lang="en-US" b="1" dirty="0" err="1">
                <a:solidFill>
                  <a:srgbClr val="000000"/>
                </a:solidFill>
              </a:rPr>
              <a:t>elasticsearch</a:t>
            </a:r>
            <a:r>
              <a:rPr lang="en-US" b="1" dirty="0">
                <a:solidFill>
                  <a:srgbClr val="000000"/>
                </a:solidFill>
              </a:rPr>
              <a:t> engine.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000000"/>
                </a:solidFill>
              </a:rPr>
              <a:t>Insert all list’s items to the engine.</a:t>
            </a:r>
          </a:p>
          <a:p>
            <a:pPr marL="0" indent="0" algn="l" rtl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 rtl="0">
              <a:buNone/>
            </a:pPr>
            <a:r>
              <a:rPr lang="he-IL" altLang="he-IL" b="1" dirty="0" err="1">
                <a:solidFill>
                  <a:srgbClr val="000000"/>
                </a:solidFill>
              </a:rPr>
              <a:t>restartElasticIndex</a:t>
            </a:r>
            <a:r>
              <a:rPr lang="he-IL" altLang="he-IL" dirty="0">
                <a:solidFill>
                  <a:srgbClr val="000000"/>
                </a:solidFill>
              </a:rPr>
              <a:t>()</a:t>
            </a:r>
            <a:r>
              <a:rPr lang="en-US" altLang="he-IL" dirty="0">
                <a:solidFill>
                  <a:srgbClr val="000000"/>
                </a:solidFill>
              </a:rPr>
              <a:t> is another method that is used to delete the engine in case it’s not the first build.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810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2C338BE-8B34-4357-95A8-4C07AC5F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 rtl="0"/>
            <a:r>
              <a:rPr lang="en-US" sz="5200"/>
              <a:t>Elastic_builder.py</a:t>
            </a:r>
            <a:endParaRPr lang="he-IL" sz="5200"/>
          </a:p>
        </p:txBody>
      </p:sp>
      <p:graphicFrame>
        <p:nvGraphicFramePr>
          <p:cNvPr id="14" name="מציין מיקום תוכן 2">
            <a:extLst>
              <a:ext uri="{FF2B5EF4-FFF2-40B4-BE49-F238E27FC236}">
                <a16:creationId xmlns:a16="http://schemas.microsoft.com/office/drawing/2014/main" id="{7813705B-D0BD-4205-869C-F54F82916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18410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80296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763</Words>
  <Application>Microsoft Office PowerPoint</Application>
  <PresentationFormat>מסך רחב</PresentationFormat>
  <Paragraphs>96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ערכת נושא Office</vt:lpstr>
      <vt:lpstr>WIKI BY PLACE</vt:lpstr>
      <vt:lpstr>Introduction</vt:lpstr>
      <vt:lpstr>Table of contents</vt:lpstr>
      <vt:lpstr>Data resources</vt:lpstr>
      <vt:lpstr>Data resources</vt:lpstr>
      <vt:lpstr>Elastic_builder.py</vt:lpstr>
      <vt:lpstr>Elastic_builder.py</vt:lpstr>
      <vt:lpstr>Elastic_builder.py</vt:lpstr>
      <vt:lpstr>Elastic_builder.py</vt:lpstr>
      <vt:lpstr>search.py</vt:lpstr>
      <vt:lpstr>server.py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 BY PLACE</dc:title>
  <dc:creator>User</dc:creator>
  <cp:lastModifiedBy>User</cp:lastModifiedBy>
  <cp:revision>36</cp:revision>
  <dcterms:created xsi:type="dcterms:W3CDTF">2021-04-02T11:46:18Z</dcterms:created>
  <dcterms:modified xsi:type="dcterms:W3CDTF">2021-04-05T17:30:10Z</dcterms:modified>
</cp:coreProperties>
</file>