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71" r:id="rId6"/>
    <p:sldId id="269" r:id="rId7"/>
    <p:sldId id="272" r:id="rId8"/>
    <p:sldId id="270" r:id="rId9"/>
    <p:sldId id="273" r:id="rId10"/>
    <p:sldId id="26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88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0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9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81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2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64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5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7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72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1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2BF0-4057-43AC-883A-75FA3525D814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F564-65C3-432A-A855-0C89E3EDF9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1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the door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63" y="2459865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02084" y="848931"/>
            <a:ext cx="9523166" cy="144332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8800" dirty="0"/>
          </a:p>
        </p:txBody>
      </p:sp>
      <p:sp>
        <p:nvSpPr>
          <p:cNvPr id="2" name="Rectangle 1"/>
          <p:cNvSpPr/>
          <p:nvPr/>
        </p:nvSpPr>
        <p:spPr>
          <a:xfrm>
            <a:off x="2002084" y="991068"/>
            <a:ext cx="85706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Doors</a:t>
            </a:r>
            <a:endParaRPr lang="he-IL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2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327" y="-2171700"/>
            <a:ext cx="9144000" cy="2625950"/>
          </a:xfrm>
        </p:spPr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r>
              <a:rPr lang="en-US" sz="6000" b="1" i="1" dirty="0" smtClean="0">
                <a:solidFill>
                  <a:srgbClr val="0070C0"/>
                </a:solidFill>
              </a:rPr>
              <a:t>Thanks for listening!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98" y="3580326"/>
            <a:ext cx="3675256" cy="24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37" y="257843"/>
            <a:ext cx="9144000" cy="1213164"/>
          </a:xfrm>
        </p:spPr>
        <p:txBody>
          <a:bodyPr>
            <a:normAutofit/>
          </a:bodyPr>
          <a:lstStyle/>
          <a:p>
            <a:pPr algn="ctr" rtl="0"/>
            <a:r>
              <a:rPr lang="en-US" sz="5400" b="1" i="1" u="sng" dirty="0" smtClean="0">
                <a:solidFill>
                  <a:srgbClr val="0070C0"/>
                </a:solidFill>
                <a:latin typeface="+mn-lt"/>
              </a:rPr>
              <a:t>Participants </a:t>
            </a:r>
            <a:endParaRPr lang="he-IL" sz="5400" b="1" i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99382" y="3400558"/>
            <a:ext cx="16484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Advisor:</a:t>
            </a:r>
            <a:br>
              <a:rPr lang="en-US" dirty="0" smtClean="0"/>
            </a:br>
            <a:r>
              <a:rPr lang="en-US" dirty="0" smtClean="0"/>
              <a:t>Tom Palny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1399037" y="2711132"/>
            <a:ext cx="2013864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Ilana Levitan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80980" y="4574145"/>
            <a:ext cx="2013864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Yarin Ozery 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16698" y="5166575"/>
            <a:ext cx="2013864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Elyasaf Boim</a:t>
            </a:r>
          </a:p>
        </p:txBody>
      </p:sp>
      <p:sp>
        <p:nvSpPr>
          <p:cNvPr id="9" name="Oval 8"/>
          <p:cNvSpPr/>
          <p:nvPr/>
        </p:nvSpPr>
        <p:spPr>
          <a:xfrm>
            <a:off x="8599306" y="4574146"/>
            <a:ext cx="2013864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Aviad Rozenknof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16698" y="1943634"/>
            <a:ext cx="2013864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Stav Namir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99306" y="2706839"/>
            <a:ext cx="2231826" cy="5924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Koby Brandes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0" idx="4"/>
            <a:endCxn id="4" idx="0"/>
          </p:cNvCxnSpPr>
          <p:nvPr/>
        </p:nvCxnSpPr>
        <p:spPr>
          <a:xfrm>
            <a:off x="5823630" y="2536063"/>
            <a:ext cx="0" cy="86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5"/>
          </p:cNvCxnSpPr>
          <p:nvPr/>
        </p:nvCxnSpPr>
        <p:spPr>
          <a:xfrm flipH="1" flipV="1">
            <a:off x="3117977" y="3216802"/>
            <a:ext cx="1881405" cy="63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1" idx="3"/>
          </p:cNvCxnSpPr>
          <p:nvPr/>
        </p:nvCxnSpPr>
        <p:spPr>
          <a:xfrm flipV="1">
            <a:off x="6647877" y="3212509"/>
            <a:ext cx="2278272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9" idx="2"/>
          </p:cNvCxnSpPr>
          <p:nvPr/>
        </p:nvCxnSpPr>
        <p:spPr>
          <a:xfrm>
            <a:off x="6406460" y="4170054"/>
            <a:ext cx="2192846" cy="70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8" idx="0"/>
          </p:cNvCxnSpPr>
          <p:nvPr/>
        </p:nvCxnSpPr>
        <p:spPr>
          <a:xfrm>
            <a:off x="5823630" y="4302079"/>
            <a:ext cx="0" cy="8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7" idx="6"/>
          </p:cNvCxnSpPr>
          <p:nvPr/>
        </p:nvCxnSpPr>
        <p:spPr>
          <a:xfrm flipH="1">
            <a:off x="3294844" y="4170054"/>
            <a:ext cx="1945955" cy="70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" y="1498935"/>
            <a:ext cx="3760631" cy="2583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48" y="193183"/>
            <a:ext cx="1421505" cy="1421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07" y="2129584"/>
            <a:ext cx="1391364" cy="1391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5" y="4460626"/>
            <a:ext cx="1013138" cy="10131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0" y="228977"/>
            <a:ext cx="688927" cy="6889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40" y="2129584"/>
            <a:ext cx="688927" cy="688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18" y="4173647"/>
            <a:ext cx="688927" cy="6889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01" y="606271"/>
            <a:ext cx="1785329" cy="178532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83" y="2788374"/>
            <a:ext cx="1782047" cy="1782047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8" idx="3"/>
            <a:endCxn id="11" idx="1"/>
          </p:cNvCxnSpPr>
          <p:nvPr/>
        </p:nvCxnSpPr>
        <p:spPr>
          <a:xfrm flipV="1">
            <a:off x="3809908" y="903936"/>
            <a:ext cx="1743240" cy="188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26" idx="2"/>
          </p:cNvCxnSpPr>
          <p:nvPr/>
        </p:nvCxnSpPr>
        <p:spPr>
          <a:xfrm>
            <a:off x="3809908" y="2790576"/>
            <a:ext cx="1837196" cy="2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8" idx="1"/>
          </p:cNvCxnSpPr>
          <p:nvPr/>
        </p:nvCxnSpPr>
        <p:spPr>
          <a:xfrm>
            <a:off x="3809908" y="2790576"/>
            <a:ext cx="2151607" cy="21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41" idx="1"/>
          </p:cNvCxnSpPr>
          <p:nvPr/>
        </p:nvCxnSpPr>
        <p:spPr>
          <a:xfrm>
            <a:off x="6974653" y="903936"/>
            <a:ext cx="2534248" cy="59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41" idx="1"/>
          </p:cNvCxnSpPr>
          <p:nvPr/>
        </p:nvCxnSpPr>
        <p:spPr>
          <a:xfrm flipV="1">
            <a:off x="6974653" y="1498936"/>
            <a:ext cx="2534248" cy="34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3"/>
            <a:endCxn id="42" idx="1"/>
          </p:cNvCxnSpPr>
          <p:nvPr/>
        </p:nvCxnSpPr>
        <p:spPr>
          <a:xfrm>
            <a:off x="7025171" y="2825266"/>
            <a:ext cx="2487012" cy="8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28034" y="5520172"/>
            <a:ext cx="110243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3600" b="1" i="1" dirty="0"/>
              <a:t>How would you schedule the employees in the factory in order to avoid loads? </a:t>
            </a:r>
          </a:p>
          <a:p>
            <a:pPr rtl="0"/>
            <a:r>
              <a:rPr lang="en-US" sz="3600" i="1" dirty="0"/>
              <a:t> </a:t>
            </a:r>
            <a:endParaRPr lang="he-IL" sz="3600" i="1" dirty="0"/>
          </a:p>
          <a:p>
            <a:endParaRPr lang="he-IL" sz="3600" i="1" dirty="0"/>
          </a:p>
          <a:p>
            <a:endParaRPr lang="he-IL" sz="3600" i="1" dirty="0"/>
          </a:p>
        </p:txBody>
      </p:sp>
    </p:spTree>
    <p:extLst>
      <p:ext uri="{BB962C8B-B14F-4D97-AF65-F5344CB8AC3E}">
        <p14:creationId xmlns:p14="http://schemas.microsoft.com/office/powerpoint/2010/main" val="6153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Callout 30"/>
          <p:cNvSpPr/>
          <p:nvPr/>
        </p:nvSpPr>
        <p:spPr>
          <a:xfrm rot="21122040" flipH="1">
            <a:off x="314568" y="3995425"/>
            <a:ext cx="2941846" cy="1231573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Can schedule meetings</a:t>
            </a:r>
            <a:endParaRPr lang="he-IL" sz="2400" dirty="0"/>
          </a:p>
        </p:txBody>
      </p:sp>
      <p:sp>
        <p:nvSpPr>
          <p:cNvPr id="37" name="Cloud Callout 36"/>
          <p:cNvSpPr/>
          <p:nvPr/>
        </p:nvSpPr>
        <p:spPr>
          <a:xfrm rot="477960">
            <a:off x="9126694" y="3906600"/>
            <a:ext cx="3035791" cy="119036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Help Manager avoid loads</a:t>
            </a:r>
            <a:endParaRPr lang="he-IL" sz="2400" dirty="0"/>
          </a:p>
        </p:txBody>
      </p:sp>
      <p:sp>
        <p:nvSpPr>
          <p:cNvPr id="39" name="Cloud Callout 38"/>
          <p:cNvSpPr/>
          <p:nvPr/>
        </p:nvSpPr>
        <p:spPr>
          <a:xfrm rot="21122040" flipH="1">
            <a:off x="193184" y="412946"/>
            <a:ext cx="3039518" cy="158057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Employees can communicate</a:t>
            </a:r>
            <a:endParaRPr lang="he-IL" sz="2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56" y="4731347"/>
            <a:ext cx="1910075" cy="19100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85" y="1006577"/>
            <a:ext cx="3256558" cy="25328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6" y="1563259"/>
            <a:ext cx="2658707" cy="176283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0" y="5244937"/>
            <a:ext cx="2357073" cy="1396485"/>
          </a:xfrm>
          <a:prstGeom prst="rect">
            <a:avLst/>
          </a:prstGeom>
        </p:spPr>
      </p:pic>
      <p:sp>
        <p:nvSpPr>
          <p:cNvPr id="38" name="Cloud Callout 37"/>
          <p:cNvSpPr/>
          <p:nvPr/>
        </p:nvSpPr>
        <p:spPr>
          <a:xfrm rot="643351">
            <a:off x="9015500" y="251627"/>
            <a:ext cx="3185106" cy="1509901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Add / Edit Rooms and Employees</a:t>
            </a:r>
            <a:endParaRPr lang="he-IL" sz="2400" dirty="0"/>
          </a:p>
        </p:txBody>
      </p:sp>
      <p:sp>
        <p:nvSpPr>
          <p:cNvPr id="58" name="Down Arrow 57"/>
          <p:cNvSpPr/>
          <p:nvPr/>
        </p:nvSpPr>
        <p:spPr>
          <a:xfrm>
            <a:off x="8372202" y="3326098"/>
            <a:ext cx="321037" cy="191883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Up-Down Arrow 58"/>
          <p:cNvSpPr/>
          <p:nvPr/>
        </p:nvSpPr>
        <p:spPr>
          <a:xfrm>
            <a:off x="3528811" y="3168204"/>
            <a:ext cx="309093" cy="1563144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Down Arrow 59"/>
          <p:cNvSpPr/>
          <p:nvPr/>
        </p:nvSpPr>
        <p:spPr>
          <a:xfrm rot="3518322">
            <a:off x="5924095" y="2551661"/>
            <a:ext cx="335121" cy="335456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4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9" grpId="0" animBg="1"/>
      <p:bldP spid="38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366" y="611024"/>
            <a:ext cx="9144000" cy="850005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rgbClr val="0070C0"/>
                </a:solidFill>
              </a:rPr>
              <a:t>The tools</a:t>
            </a:r>
            <a:endParaRPr lang="he-IL" b="1" i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2101">
            <a:off x="1485599" y="1553438"/>
            <a:ext cx="1354315" cy="1354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6446">
            <a:off x="4606082" y="2432502"/>
            <a:ext cx="2360891" cy="92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3683">
            <a:off x="7946587" y="1923100"/>
            <a:ext cx="3305577" cy="897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9224">
            <a:off x="7190704" y="4330047"/>
            <a:ext cx="3169029" cy="1070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437">
            <a:off x="2786364" y="3730512"/>
            <a:ext cx="1354315" cy="14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938" y="568571"/>
            <a:ext cx="9144000" cy="745074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rgbClr val="0070C0"/>
                </a:solidFill>
              </a:rPr>
              <a:t>Error handling</a:t>
            </a:r>
            <a:endParaRPr lang="he-IL" b="1" i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768" y="1635617"/>
            <a:ext cx="10743128" cy="1983346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Our program knows how to deal with errors.</a:t>
            </a:r>
          </a:p>
          <a:p>
            <a:pPr algn="l" rtl="0"/>
            <a:r>
              <a:rPr lang="en-US" sz="3600" dirty="0" smtClean="0"/>
              <a:t> </a:t>
            </a:r>
          </a:p>
          <a:p>
            <a:pPr rtl="0"/>
            <a:r>
              <a:rPr lang="en-US" sz="3200" dirty="0" smtClean="0"/>
              <a:t>Will be showed in the Live Demo.</a:t>
            </a:r>
          </a:p>
          <a:p>
            <a:pPr algn="l" rtl="0"/>
            <a:endParaRPr lang="en-US" sz="3600" dirty="0" smtClean="0"/>
          </a:p>
          <a:p>
            <a:pPr algn="l" rtl="0"/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14" y="3863663"/>
            <a:ext cx="3555572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950" y="2469792"/>
            <a:ext cx="9144000" cy="1454508"/>
          </a:xfrm>
        </p:spPr>
        <p:txBody>
          <a:bodyPr>
            <a:normAutofit/>
          </a:bodyPr>
          <a:lstStyle/>
          <a:p>
            <a:r>
              <a:rPr lang="en-US" sz="7200" b="1" i="1" dirty="0" smtClean="0">
                <a:solidFill>
                  <a:srgbClr val="0070C0"/>
                </a:solidFill>
              </a:rPr>
              <a:t>Be ready for Live Demo</a:t>
            </a:r>
            <a:endParaRPr lang="he-IL" sz="7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1" y="388267"/>
            <a:ext cx="9144000" cy="938257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0070C0"/>
                </a:solidFill>
              </a:rPr>
              <a:t>Testing</a:t>
            </a:r>
            <a:endParaRPr lang="he-IL" b="1" i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81" y="2491754"/>
            <a:ext cx="2467849" cy="246784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12136" y="1906073"/>
            <a:ext cx="2330130" cy="10522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Pytest</a:t>
            </a:r>
            <a:endParaRPr lang="he-IL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494808" y="4664003"/>
            <a:ext cx="1979054" cy="10149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CodeCav</a:t>
            </a:r>
            <a:endParaRPr lang="he-IL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7926345" y="1671031"/>
            <a:ext cx="2987899" cy="12872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Manually tests on GUI </a:t>
            </a:r>
            <a:endParaRPr lang="he-IL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7714444" y="4779295"/>
            <a:ext cx="2528552" cy="7843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Logger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255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970" y="401146"/>
            <a:ext cx="9144000" cy="745074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Next steps</a:t>
            </a:r>
            <a:endParaRPr lang="he-IL" b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5326" y="2595697"/>
            <a:ext cx="12492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NFC</a:t>
            </a:r>
            <a:endParaRPr lang="he-IL" sz="2800" dirty="0"/>
          </a:p>
        </p:txBody>
      </p:sp>
      <p:sp>
        <p:nvSpPr>
          <p:cNvPr id="7" name="Rectangle 6"/>
          <p:cNvSpPr/>
          <p:nvPr/>
        </p:nvSpPr>
        <p:spPr>
          <a:xfrm>
            <a:off x="8687583" y="5678595"/>
            <a:ext cx="2951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Integration with google calendar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921" y="5778663"/>
            <a:ext cx="23786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 smtClean="0"/>
              <a:t>Ability to log in via Facebook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54725" y="1843593"/>
            <a:ext cx="2167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 smtClean="0"/>
              <a:t>Expand simulation &amp; add to GUI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" y="4420580"/>
            <a:ext cx="1390918" cy="13909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1" y="499759"/>
            <a:ext cx="1449598" cy="1343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27" y="4217378"/>
            <a:ext cx="3028950" cy="1514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644" y="4268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107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Participants </vt:lpstr>
      <vt:lpstr>PowerPoint Presentation</vt:lpstr>
      <vt:lpstr>PowerPoint Presentation</vt:lpstr>
      <vt:lpstr>The tools</vt:lpstr>
      <vt:lpstr>Error handling</vt:lpstr>
      <vt:lpstr>PowerPoint Presentation</vt:lpstr>
      <vt:lpstr>Testing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</dc:creator>
  <cp:lastModifiedBy>Ilana</cp:lastModifiedBy>
  <cp:revision>43</cp:revision>
  <dcterms:created xsi:type="dcterms:W3CDTF">2018-01-17T21:59:36Z</dcterms:created>
  <dcterms:modified xsi:type="dcterms:W3CDTF">2018-01-21T18:14:35Z</dcterms:modified>
</cp:coreProperties>
</file>