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SQL Database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Overview of Database Structure and Queries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involves designing a relational database for managing students, courses, and teachers.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database consists of three main tables:</a:t>
            </a:r>
          </a:p>
          <a:p>
            <a:r>
              <a:t>- Students</a:t>
            </a:r>
          </a:p>
          <a:p>
            <a:r>
              <a:t>- Courses</a:t>
            </a:r>
          </a:p>
          <a:p>
            <a:r>
              <a:t>- Teachers</a:t>
            </a:r>
          </a:p>
          <a:p>
            <a:r>
              <a:t>These tables are linked through foreign keys.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Students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Columns:</a:t>
            </a:r>
          </a:p>
          <a:p>
            <a:r>
              <a:t>- std_id (Primary Key)</a:t>
            </a:r>
          </a:p>
          <a:p>
            <a:r>
              <a:t>- std_name</a:t>
            </a:r>
          </a:p>
          <a:p>
            <a:r>
              <a:t>- std_mob_no</a:t>
            </a:r>
          </a:p>
          <a:p>
            <a:r>
              <a:t>- std_address</a:t>
            </a:r>
          </a:p>
          <a:p>
            <a:r>
              <a:t>- course_choosen</a:t>
            </a:r>
          </a:p>
          <a:p>
            <a:r>
              <a:t>- amount_paid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Courses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Columns:</a:t>
            </a:r>
          </a:p>
          <a:p>
            <a:r>
              <a:t>- course_id (Primary Key)</a:t>
            </a:r>
          </a:p>
          <a:p>
            <a:r>
              <a:t>- course_name</a:t>
            </a:r>
          </a:p>
          <a:p>
            <a:r>
              <a:t>- course_period</a:t>
            </a:r>
          </a:p>
          <a:p>
            <a:r>
              <a:t>- std_id (Foreign Key)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Teachers &amp; Courses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Columns:</a:t>
            </a:r>
          </a:p>
          <a:p>
            <a:r>
              <a:t>- teacher_id (Primary Key)</a:t>
            </a:r>
          </a:p>
          <a:p>
            <a:r>
              <a:t>- teacher_name</a:t>
            </a:r>
          </a:p>
          <a:p>
            <a:r>
              <a:t>- teacher_course</a:t>
            </a:r>
          </a:p>
          <a:p>
            <a:r>
              <a:t>- teacher_experience</a:t>
            </a:r>
          </a:p>
          <a:p>
            <a:r>
              <a:t>- course_id (Foreign Key)</a:t>
            </a:r>
          </a:p>
          <a:p>
            <a:r>
              <a:t>- std_id (Foreign Key)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SQL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INSERT INTO students_info(std_id, std_name, std_mob_no, std_address, course_choosen, amount_paid) VALUES (...);</a:t>
            </a:r>
          </a:p>
          <a:p/>
          <a:p>
            <a:r>
              <a:t>INSERT INTO courses(course_id, course_name, course_period, std_id) VALUES (...);</a:t>
            </a:r>
          </a:p>
          <a:p/>
          <a:p>
            <a:r>
              <a:t>INSERT INTO courses(teacher_id, teacher_name, teacher_course, teacher_experience, course_id, std_id) VALUES (...);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SQL project successfully structures student-course-teacher relationships and provides an efficient way to manage academic records.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