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1"/>
  </p:notesMasterIdLst>
  <p:sldIdLst>
    <p:sldId id="261" r:id="rId3"/>
    <p:sldId id="262" r:id="rId4"/>
    <p:sldId id="257" r:id="rId5"/>
    <p:sldId id="258" r:id="rId6"/>
    <p:sldId id="259" r:id="rId7"/>
    <p:sldId id="260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6410" autoAdjust="0"/>
  </p:normalViewPr>
  <p:slideViewPr>
    <p:cSldViewPr snapToGrid="0" snapToObjects="1">
      <p:cViewPr varScale="1">
        <p:scale>
          <a:sx n="70" d="100"/>
          <a:sy n="70" d="100"/>
        </p:scale>
        <p:origin x="11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7ACDC-1760-4C09-83B6-F567E92AD33A}" type="datetimeFigureOut">
              <a:rPr lang="en-IN" smtClean="0"/>
              <a:t>28-12-2024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5C13C-A9F1-430E-A9AC-7E9A27E1B2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90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5C13C-A9F1-430E-A9AC-7E9A27E1B2A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76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RadarChart1446119667547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by 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Discount_Percentage by Customer_Name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by Sub_Category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5C13C-A9F1-430E-A9AC-7E9A27E1B2A5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76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5C13C-A9F1-430E-A9AC-7E9A27E1B2A5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63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85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26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4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6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42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90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97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3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98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9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9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42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46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220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9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6ff1bc0-3971-43fd-befa-015f6a760ee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6ff1bc0-3971-43fd-befa-015f6a760ee5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6ff1bc0-3971-43fd-befa-015f6a760ee5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6ff1bc0-3971-43fd-befa-015f6a760ee5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7/06/relationships/model3d" Target="../media/model3d2.glb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3EDE-1CC0-5B0F-EB21-B694C53E0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Zepto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FD7B0-349E-8CAA-E6B2-917B728BB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Shubham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4BC3D-8F27-D2D9-9954-B02DCCE7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550" y="2638531"/>
            <a:ext cx="2962126" cy="33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2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BE27-43EF-2F1B-6235-83EAF431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  <a:endParaRPr lang="en-IN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Content Placeholder 3" descr="Dark Gray Question mark">
                <a:extLst>
                  <a:ext uri="{FF2B5EF4-FFF2-40B4-BE49-F238E27FC236}">
                    <a16:creationId xmlns:a16="http://schemas.microsoft.com/office/drawing/2014/main" id="{8FC8C4D3-2943-C079-254E-00CBF0652C9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61510973"/>
                  </p:ext>
                </p:extLst>
              </p:nvPr>
            </p:nvGraphicFramePr>
            <p:xfrm>
              <a:off x="10188809" y="2760612"/>
              <a:ext cx="1696474" cy="27487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96474" cy="2748783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155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Content Placeholder 3" descr="Dark Gray Question mark">
                <a:extLst>
                  <a:ext uri="{FF2B5EF4-FFF2-40B4-BE49-F238E27FC236}">
                    <a16:creationId xmlns:a16="http://schemas.microsoft.com/office/drawing/2014/main" id="{8FC8C4D3-2943-C079-254E-00CBF0652C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8809" y="2760612"/>
                <a:ext cx="1696474" cy="274878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9CAC2747-6F33-AAF2-F5E2-F779C3C92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327" y="2533752"/>
            <a:ext cx="9533379" cy="293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growth opportunities.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Evaluating the performance of different product categories.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Gaining insights into customer behavior and regional sales trends. </a:t>
            </a:r>
          </a:p>
        </p:txBody>
      </p:sp>
    </p:spTree>
    <p:extLst>
      <p:ext uri="{BB962C8B-B14F-4D97-AF65-F5344CB8AC3E}">
        <p14:creationId xmlns:p14="http://schemas.microsoft.com/office/powerpoint/2010/main" val="321324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actionButton ,actionButton ,image ,image ,image ,image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pieChart ,donutChart ,card ,card ,slicer ,slicer ,slicer ,columnChart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- 1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RadarChart1446119667547 ,lineChart ,Total Sales by Day ,slicer ,slicer ,slicer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- 2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Discount_Percentage by Customer_Name ,slicer ,Total Sales by Sub_Category ,slicer ,slicer ,Quantity by Category ,slicer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- 3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E8F4-4A73-7C64-45D1-586A3498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 / 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1E0E2C-623B-7E25-BCAC-722DD69D5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7199" y="2092453"/>
            <a:ext cx="10982558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 revenue growth, sales volume, and average order value (AOV) trends.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top-performing and underperforming product categories.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 regional sales contributions and growth opportunities.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Behavior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Gain insights into customer preferences, retention, and demographics.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and Marketing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Assess supply chain performance and the impact of marketing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campaigns on sales.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Binoculars">
                <a:extLst>
                  <a:ext uri="{FF2B5EF4-FFF2-40B4-BE49-F238E27FC236}">
                    <a16:creationId xmlns:a16="http://schemas.microsoft.com/office/drawing/2014/main" id="{076B7FAE-6493-750D-4684-88E7CB65E9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3778179"/>
                  </p:ext>
                </p:extLst>
              </p:nvPr>
            </p:nvGraphicFramePr>
            <p:xfrm>
              <a:off x="8248031" y="711686"/>
              <a:ext cx="3336672" cy="217691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336672" cy="2176917"/>
                    </a:xfrm>
                    <a:prstGeom prst="rect">
                      <a:avLst/>
                    </a:prstGeom>
                  </am3d:spPr>
                  <am3d:camera>
                    <am3d:pos x="0" y="0" z="617608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34615385" dy="-6170237" dz="-562501"/>
                    <am3d:scale>
                      <am3d:sx n="1000000" d="1000000"/>
                      <am3d:sy n="1000000" d="1000000"/>
                      <am3d:sz n="1000000" d="1000000"/>
                    </am3d:scale>
                    <am3d:rot ax="1313243" ay="3708530" az="1169892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1351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Binoculars">
                <a:extLst>
                  <a:ext uri="{FF2B5EF4-FFF2-40B4-BE49-F238E27FC236}">
                    <a16:creationId xmlns:a16="http://schemas.microsoft.com/office/drawing/2014/main" id="{076B7FAE-6493-750D-4684-88E7CB65E9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8031" y="711686"/>
                <a:ext cx="3336672" cy="2176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18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71530-9270-0409-3005-71D42D673809}"/>
              </a:ext>
            </a:extLst>
          </p:cNvPr>
          <p:cNvSpPr txBox="1"/>
          <p:nvPr/>
        </p:nvSpPr>
        <p:spPr>
          <a:xfrm>
            <a:off x="1704109" y="3148445"/>
            <a:ext cx="8510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5680863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324</Words>
  <Application>Microsoft Office PowerPoint</Application>
  <PresentationFormat>Widescreen</PresentationFormat>
  <Paragraphs>133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Custom Design</vt:lpstr>
      <vt:lpstr>Ion Boardroom</vt:lpstr>
      <vt:lpstr>Zepto Sales Analysis</vt:lpstr>
      <vt:lpstr>Objective</vt:lpstr>
      <vt:lpstr>Home</vt:lpstr>
      <vt:lpstr>Sales - 1</vt:lpstr>
      <vt:lpstr>Sales - 2</vt:lpstr>
      <vt:lpstr>Sales - 3</vt:lpstr>
      <vt:lpstr>Insights /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Mr. Shubham</cp:lastModifiedBy>
  <cp:revision>7</cp:revision>
  <dcterms:created xsi:type="dcterms:W3CDTF">2016-09-04T11:54:55Z</dcterms:created>
  <dcterms:modified xsi:type="dcterms:W3CDTF">2024-12-28T13:10:53Z</dcterms:modified>
</cp:coreProperties>
</file>