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B6558-D6D4-4E25-9597-ACD29E1AB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57EDA-129F-46EF-8B5B-BC1BF9E8F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4E995-1DC7-4A45-BA9E-508C81BB5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DE21-332E-4A44-9183-45C445D41253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F699E-B39C-4699-8341-6B29A61D4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03DE0-6661-4E11-830B-81FED30F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BE2D-BF53-4012-83B7-03B9A7739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84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FEB9E-D23A-4109-97D5-46B1B3A3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1D02A-3C1B-466F-AC47-EC7722A6D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661DA-583D-4B74-9D43-514D6FAF9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DE21-332E-4A44-9183-45C445D41253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0C8D6-C19A-4E64-A47B-58EADF093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D82D2-85CA-458D-B2E8-CCB8A109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BE2D-BF53-4012-83B7-03B9A7739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91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459302-9D9E-4729-B627-E7694050A7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DE8EF-FF48-46D0-8859-A2850D212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9D4F7-4749-486C-9193-667BF6DC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DE21-332E-4A44-9183-45C445D41253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9DDBC-DAEC-4985-954C-81FDF53F2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75EC5-9793-4D3B-A97F-1B6B4E2A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BE2D-BF53-4012-83B7-03B9A7739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12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DBDD-25C8-4EEB-9FF4-3A20D3443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C2DDD-6133-4851-8BB6-85054324A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9CB7F-C015-49E2-AD6B-5E3E1B606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DE21-332E-4A44-9183-45C445D41253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DD1D-8076-4BAC-AA14-914A88C3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1A151-9226-4EF0-8936-3B29CD28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BE2D-BF53-4012-83B7-03B9A7739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02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F026B-3977-464A-8B05-31D1F66C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5CCFD-3D6B-4835-A918-D9B1B476A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FD775-62C4-40E0-B87C-49C725A6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DE21-332E-4A44-9183-45C445D41253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5818D-61CD-4ED4-8756-9FD5F1DF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17EC4-FC5E-4F42-BF63-205C05FD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BE2D-BF53-4012-83B7-03B9A7739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90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D571-DDFD-4969-A1F0-5FCAE175B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84BFE-AEC7-4E33-9C71-ECD5A4728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B2BEE-E733-4D10-A9E7-71283253F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99821-A374-4AA2-99CB-9DCA68C43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DE21-332E-4A44-9183-45C445D41253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459E5-3C28-4282-98E0-E6A9B57B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6864B-0AD8-484E-942F-0E3585B6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BE2D-BF53-4012-83B7-03B9A7739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41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F00D-C0EF-4092-BACF-89DFC58F0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6A9E1-5AD3-4A09-AA51-E22BB8EFD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68D24-5C32-405D-81F6-EA5E08B80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CE3D8-ED8C-4410-ACAF-0711A9CB0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A46E2E-7E0E-44E0-A691-B0C616B7B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FBC3C-6672-4FA8-B9CF-C0ABBA25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DE21-332E-4A44-9183-45C445D41253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62CD6-AADC-4FBC-8E0C-88A12D118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54A3E3-ABF1-4DF3-B432-E2ACAC88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BE2D-BF53-4012-83B7-03B9A7739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615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4C1D6-E246-45A7-B28C-C3CB9E688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DDA56-E5CB-4EC6-BA29-2A2CF89D2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DE21-332E-4A44-9183-45C445D41253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8AD89-B9DD-4B0F-92A7-B0A10617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1D79C-5DF9-4472-B015-EE0CBFC0E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BE2D-BF53-4012-83B7-03B9A7739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54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D03239-7B67-43E7-A403-8485A01A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DE21-332E-4A44-9183-45C445D41253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490EE-E53F-496E-95A1-DC421D50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C1431-6CF8-497F-8787-C8DF80518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BE2D-BF53-4012-83B7-03B9A7739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89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16FF6-53ED-49D0-B8DF-E5DC47B4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2119C-60D6-49D7-8787-6262DB461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FB894-89DF-441A-8622-DD7167831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91F5F-1897-40A7-829C-F80F6DB0B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DE21-332E-4A44-9183-45C445D41253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3C348-3E30-46C3-B7AB-71948B772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4082E-849E-481B-A3BC-A5835B9B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BE2D-BF53-4012-83B7-03B9A7739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57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0B28-F257-42CA-AC26-30DFB4A1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CDBD7E-5563-4973-B981-2D12823AE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C8D1C-7432-4D49-9558-D3595F1AD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A41E7-46EE-43C5-A1A4-D601DAFE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DE21-332E-4A44-9183-45C445D41253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8B821-89DD-412D-94E0-4CB20A1C4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B89C3-50C0-4021-AE3B-B18B218AC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BE2D-BF53-4012-83B7-03B9A7739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60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9A1E91-8F02-4A3E-96B4-6467BB8EF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BE364-3A93-4195-A76E-09D8BA1B4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82289-350A-4AF2-83D3-3739B54A9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7DE21-332E-4A44-9183-45C445D41253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655F0-0613-420A-8208-29D28A3EE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A54D-3738-46EC-BB51-99E5A4BC3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5BE2D-BF53-4012-83B7-03B9A7739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391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437320A-DA02-4E7A-B60D-5F3CEEA4A8AD}"/>
              </a:ext>
            </a:extLst>
          </p:cNvPr>
          <p:cNvSpPr/>
          <p:nvPr/>
        </p:nvSpPr>
        <p:spPr>
          <a:xfrm>
            <a:off x="1027521" y="1654419"/>
            <a:ext cx="1366887" cy="7541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A93A825-EE13-48E7-BA98-29A6A029475C}"/>
              </a:ext>
            </a:extLst>
          </p:cNvPr>
          <p:cNvSpPr/>
          <p:nvPr/>
        </p:nvSpPr>
        <p:spPr>
          <a:xfrm>
            <a:off x="2799761" y="1621443"/>
            <a:ext cx="1366887" cy="8200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Open rpahackathon Website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F5B43E5-4AE9-4FF0-912B-29F83AAF2826}"/>
              </a:ext>
            </a:extLst>
          </p:cNvPr>
          <p:cNvSpPr/>
          <p:nvPr/>
        </p:nvSpPr>
        <p:spPr>
          <a:xfrm>
            <a:off x="4572001" y="1621443"/>
            <a:ext cx="1366887" cy="8200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Login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FE2156-7740-42FF-9A78-DC04FAA2F4AB}"/>
              </a:ext>
            </a:extLst>
          </p:cNvPr>
          <p:cNvCxnSpPr>
            <a:stCxn id="4" idx="6"/>
            <a:endCxn id="13" idx="1"/>
          </p:cNvCxnSpPr>
          <p:nvPr/>
        </p:nvCxnSpPr>
        <p:spPr>
          <a:xfrm>
            <a:off x="2394408" y="2031492"/>
            <a:ext cx="405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778DDB-8F45-4363-8AEA-70BD2C94CE6B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4166648" y="2031492"/>
            <a:ext cx="405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8A52C38-9B24-4A42-AAED-61E70D6E3026}"/>
              </a:ext>
            </a:extLst>
          </p:cNvPr>
          <p:cNvSpPr/>
          <p:nvPr/>
        </p:nvSpPr>
        <p:spPr>
          <a:xfrm>
            <a:off x="6229599" y="1616961"/>
            <a:ext cx="1366887" cy="8200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Navigate to Level1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A62EF2-FF92-484F-8025-04DB516693CF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 flipV="1">
            <a:off x="5938888" y="2027010"/>
            <a:ext cx="290711" cy="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603ED6-21CB-4587-A582-CD05137B48DB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7596486" y="2027010"/>
            <a:ext cx="380232" cy="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41EA4DF-2A70-4656-AC65-638FF6BDBB67}"/>
              </a:ext>
            </a:extLst>
          </p:cNvPr>
          <p:cNvSpPr/>
          <p:nvPr/>
        </p:nvSpPr>
        <p:spPr>
          <a:xfrm>
            <a:off x="7976718" y="1616961"/>
            <a:ext cx="1366887" cy="8200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Click on “Start Level 1” Button 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CBCA947-CADB-4C31-86CE-16E782AE6866}"/>
              </a:ext>
            </a:extLst>
          </p:cNvPr>
          <p:cNvSpPr/>
          <p:nvPr/>
        </p:nvSpPr>
        <p:spPr>
          <a:xfrm>
            <a:off x="9710823" y="1626206"/>
            <a:ext cx="1366887" cy="8200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Select RPA Tool from Drop Down 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105CB1E-5A3F-441A-9A62-CEA85EDF76C9}"/>
              </a:ext>
            </a:extLst>
          </p:cNvPr>
          <p:cNvSpPr/>
          <p:nvPr/>
        </p:nvSpPr>
        <p:spPr>
          <a:xfrm>
            <a:off x="9710823" y="3676273"/>
            <a:ext cx="1366887" cy="8200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Click On “Download CSV” Button 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86DBDE8-F0DD-405C-B28E-D0EA29BF0603}"/>
              </a:ext>
            </a:extLst>
          </p:cNvPr>
          <p:cNvSpPr/>
          <p:nvPr/>
        </p:nvSpPr>
        <p:spPr>
          <a:xfrm>
            <a:off x="8037093" y="3679010"/>
            <a:ext cx="1366887" cy="8200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Click On “Start” Button </a:t>
            </a:r>
          </a:p>
        </p:txBody>
      </p:sp>
      <p:sp>
        <p:nvSpPr>
          <p:cNvPr id="37" name="Flowchart: Predefined Process 36">
            <a:extLst>
              <a:ext uri="{FF2B5EF4-FFF2-40B4-BE49-F238E27FC236}">
                <a16:creationId xmlns:a16="http://schemas.microsoft.com/office/drawing/2014/main" id="{03E8AE5D-703B-4F06-BD5E-2F6C72E984FF}"/>
              </a:ext>
            </a:extLst>
          </p:cNvPr>
          <p:cNvSpPr/>
          <p:nvPr/>
        </p:nvSpPr>
        <p:spPr>
          <a:xfrm>
            <a:off x="5642211" y="3050179"/>
            <a:ext cx="1960776" cy="2072287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  <a:p>
            <a:pPr algn="ctr"/>
            <a:endParaRPr lang="en-IN" sz="1200" dirty="0">
              <a:solidFill>
                <a:schemeClr val="tx1"/>
              </a:solidFill>
            </a:endParaRP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Enter: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1.First Name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2.Last Name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3.Company Name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4.Role in Company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5.Address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6.Email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7.Phone Number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Into Form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7DD2903-B6BF-4B14-9EEE-499EA27389BB}"/>
              </a:ext>
            </a:extLst>
          </p:cNvPr>
          <p:cNvSpPr/>
          <p:nvPr/>
        </p:nvSpPr>
        <p:spPr>
          <a:xfrm>
            <a:off x="3878926" y="3679010"/>
            <a:ext cx="1366887" cy="8200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Click on “Submit” </a:t>
            </a:r>
          </a:p>
        </p:txBody>
      </p:sp>
      <p:sp>
        <p:nvSpPr>
          <p:cNvPr id="39" name="Flowchart: Decision 38">
            <a:extLst>
              <a:ext uri="{FF2B5EF4-FFF2-40B4-BE49-F238E27FC236}">
                <a16:creationId xmlns:a16="http://schemas.microsoft.com/office/drawing/2014/main" id="{675FD0B1-F47F-4E5C-B1DC-E7E846920583}"/>
              </a:ext>
            </a:extLst>
          </p:cNvPr>
          <p:cNvSpPr/>
          <p:nvPr/>
        </p:nvSpPr>
        <p:spPr>
          <a:xfrm>
            <a:off x="2220776" y="3577288"/>
            <a:ext cx="1263194" cy="101806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If Last Row Found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9784293-CEA5-4310-904A-9E8A39295997}"/>
              </a:ext>
            </a:extLst>
          </p:cNvPr>
          <p:cNvCxnSpPr>
            <a:stCxn id="39" idx="2"/>
            <a:endCxn id="37" idx="2"/>
          </p:cNvCxnSpPr>
          <p:nvPr/>
        </p:nvCxnSpPr>
        <p:spPr>
          <a:xfrm rot="16200000" flipH="1">
            <a:off x="4473931" y="2973797"/>
            <a:ext cx="527111" cy="3770226"/>
          </a:xfrm>
          <a:prstGeom prst="bentConnector3">
            <a:avLst>
              <a:gd name="adj1" fmla="val 1433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11524F4D-BBA0-458E-B76A-1EA8A637437A}"/>
              </a:ext>
            </a:extLst>
          </p:cNvPr>
          <p:cNvSpPr/>
          <p:nvPr/>
        </p:nvSpPr>
        <p:spPr>
          <a:xfrm>
            <a:off x="404203" y="3709248"/>
            <a:ext cx="1366887" cy="7541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A555BAA-E0CC-473C-A978-5C78A815824E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9343605" y="2027010"/>
            <a:ext cx="367218" cy="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98B0B4A-2636-449F-8E35-1BCFF8F74E5B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10394267" y="2446304"/>
            <a:ext cx="0" cy="1229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5F5C937-9687-44F8-A510-1968DF6810C8}"/>
              </a:ext>
            </a:extLst>
          </p:cNvPr>
          <p:cNvCxnSpPr>
            <a:stCxn id="35" idx="1"/>
            <a:endCxn id="36" idx="3"/>
          </p:cNvCxnSpPr>
          <p:nvPr/>
        </p:nvCxnSpPr>
        <p:spPr>
          <a:xfrm flipH="1">
            <a:off x="9403980" y="4086322"/>
            <a:ext cx="306843" cy="2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4EEBDC4-AD19-4D12-A10E-E99D0F09B76B}"/>
              </a:ext>
            </a:extLst>
          </p:cNvPr>
          <p:cNvCxnSpPr>
            <a:stCxn id="36" idx="1"/>
            <a:endCxn id="37" idx="3"/>
          </p:cNvCxnSpPr>
          <p:nvPr/>
        </p:nvCxnSpPr>
        <p:spPr>
          <a:xfrm flipH="1" flipV="1">
            <a:off x="7602987" y="4086323"/>
            <a:ext cx="434106" cy="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4B40555-6CF4-4370-B96B-AF1E520DE3F6}"/>
              </a:ext>
            </a:extLst>
          </p:cNvPr>
          <p:cNvCxnSpPr>
            <a:stCxn id="37" idx="1"/>
            <a:endCxn id="38" idx="3"/>
          </p:cNvCxnSpPr>
          <p:nvPr/>
        </p:nvCxnSpPr>
        <p:spPr>
          <a:xfrm flipH="1">
            <a:off x="5245813" y="4086323"/>
            <a:ext cx="396398" cy="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5437F86-54A7-4B68-9852-59B71B3F7F28}"/>
              </a:ext>
            </a:extLst>
          </p:cNvPr>
          <p:cNvCxnSpPr>
            <a:stCxn id="38" idx="1"/>
            <a:endCxn id="39" idx="3"/>
          </p:cNvCxnSpPr>
          <p:nvPr/>
        </p:nvCxnSpPr>
        <p:spPr>
          <a:xfrm flipH="1" flipV="1">
            <a:off x="3483970" y="4086322"/>
            <a:ext cx="394956" cy="2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69B04ED-6D8F-4B1D-BC5E-E18AE1515EEB}"/>
              </a:ext>
            </a:extLst>
          </p:cNvPr>
          <p:cNvCxnSpPr>
            <a:stCxn id="39" idx="1"/>
            <a:endCxn id="45" idx="6"/>
          </p:cNvCxnSpPr>
          <p:nvPr/>
        </p:nvCxnSpPr>
        <p:spPr>
          <a:xfrm flipH="1" flipV="1">
            <a:off x="1771090" y="4086321"/>
            <a:ext cx="4496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52CD3F2-D399-428F-8BC9-60B4ECA06C94}"/>
              </a:ext>
            </a:extLst>
          </p:cNvPr>
          <p:cNvSpPr txBox="1"/>
          <p:nvPr/>
        </p:nvSpPr>
        <p:spPr>
          <a:xfrm>
            <a:off x="1857713" y="3793642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Yes</a:t>
            </a:r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E50CDBE-2002-41E6-8CB3-AA25BBC54CFD}"/>
              </a:ext>
            </a:extLst>
          </p:cNvPr>
          <p:cNvSpPr txBox="1"/>
          <p:nvPr/>
        </p:nvSpPr>
        <p:spPr>
          <a:xfrm>
            <a:off x="4369324" y="5122466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No</a:t>
            </a:r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4D0C0A0-FE3D-46AE-AA4F-4AF9F2769E61}"/>
              </a:ext>
            </a:extLst>
          </p:cNvPr>
          <p:cNvSpPr txBox="1"/>
          <p:nvPr/>
        </p:nvSpPr>
        <p:spPr>
          <a:xfrm>
            <a:off x="5731496" y="652555"/>
            <a:ext cx="150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As-Is Flow </a:t>
            </a:r>
          </a:p>
        </p:txBody>
      </p:sp>
    </p:spTree>
    <p:extLst>
      <p:ext uri="{BB962C8B-B14F-4D97-AF65-F5344CB8AC3E}">
        <p14:creationId xmlns:p14="http://schemas.microsoft.com/office/powerpoint/2010/main" val="412432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80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Shrivas</dc:creator>
  <cp:lastModifiedBy>Sandeep Shrivas</cp:lastModifiedBy>
  <cp:revision>6</cp:revision>
  <dcterms:created xsi:type="dcterms:W3CDTF">2023-02-03T11:22:48Z</dcterms:created>
  <dcterms:modified xsi:type="dcterms:W3CDTF">2023-02-03T12:41:45Z</dcterms:modified>
</cp:coreProperties>
</file>