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426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BF9F-C01C-4CA0-BBB6-D237B6474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AAAB2-7107-4AF3-81B9-9368BBF5D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5CA86-92B8-4151-9F34-EBD3D4C8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F71C-237C-4344-A9ED-CC7F04A8E21A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973D3-2594-49D1-B772-512A575D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38E7-6B99-48CA-82EF-02FDC282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04E7-169B-44BC-B989-674D9DA94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92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3192-AA73-4136-97E9-66F2A388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BE36E-EC4E-4E3A-B09C-5355C6111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21E2E-8B43-49C5-80A3-5238307F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F71C-237C-4344-A9ED-CC7F04A8E21A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E4992-995E-409F-9AF0-751A4C96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C3E33-E3C4-45E1-9EFD-1E575982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04E7-169B-44BC-B989-674D9DA94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4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404B2-4A20-43A0-91E0-ED39DB820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4220A-6913-4180-8106-0FFECB613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7D79F-0985-4A9E-A187-290D1EBF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F71C-237C-4344-A9ED-CC7F04A8E21A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16D02-269B-4229-ACBD-E2CCD79A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2051E-EDDF-4DD5-8FE8-CC26FF16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04E7-169B-44BC-B989-674D9DA94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4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4500-7D7D-4E95-844F-2C66129A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52F9-EFC9-40C1-AFC2-40799A2FD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A0541-A9BA-47EB-A963-467C3D7F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F71C-237C-4344-A9ED-CC7F04A8E21A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EB35F-09DA-4FE9-B276-A8FC08E4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C5D81-1910-48B0-959D-5F6D1D41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04E7-169B-44BC-B989-674D9DA94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32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0068-7073-4D2B-9994-03FA6E59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6B6F3-474B-4FB6-A9C5-A257F21E3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929EE-B039-4835-B8F1-27174AF5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F71C-237C-4344-A9ED-CC7F04A8E21A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C0C59-1401-4E75-9E2C-8EA0B4D0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5D7A1-B25E-4CB4-8B6A-D7BDFBEE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04E7-169B-44BC-B989-674D9DA94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70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78A0-DDD2-4E07-8F76-0AC3EBCF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F60DF-D000-44E2-8D8E-92D63F3E0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E8DDB-AF3F-4627-B8E8-ECDDDB892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F56D8-8010-4FDF-8AA9-B0A9639E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F71C-237C-4344-A9ED-CC7F04A8E21A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ABA7D-21D9-4CF9-BB5F-96BADADB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50FD8-F80D-45E9-BB2A-E535573F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04E7-169B-44BC-B989-674D9DA94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65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F7E6-FC87-4C65-B327-623BE3096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6C2A1-3F88-4A1E-A364-2FF72B278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64687-08AB-431C-91A5-08B417525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4C1C6-C6A8-40FC-A537-B52A729A1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91A12-910F-44CE-93A2-BB464EC9E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069F1-1276-46E4-AFAF-31F9BC31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F71C-237C-4344-A9ED-CC7F04A8E21A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3EBDA-D8BB-47BC-AF93-91B0A1A0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768CF-3187-4B91-827A-8F9A0FA2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04E7-169B-44BC-B989-674D9DA94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2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2389-4A51-44A6-A312-882EBD06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3D868-4E94-411D-B004-330E7FDC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F71C-237C-4344-A9ED-CC7F04A8E21A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1B6CD-E68C-44A9-9209-5B492F1E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93F2D-4D57-4409-898E-711E4296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04E7-169B-44BC-B989-674D9DA94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50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7D594-0088-4588-8DA5-31C6CC46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F71C-237C-4344-A9ED-CC7F04A8E21A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9DFDA-A585-4074-B7B2-6115AD8A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2342D-CE24-4FAB-BA2A-4261DD2B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04E7-169B-44BC-B989-674D9DA94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53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A783-382E-41E1-8615-65FD01B0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2A224-2F98-41D1-BF18-387808526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55E63-17F8-4C39-B83C-85411DE4F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90FF0-F339-43E4-B82A-034ED037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F71C-237C-4344-A9ED-CC7F04A8E21A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66227-2BB3-424E-B7B0-5EAA2D9C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1E815-736F-4F3D-A514-72116FBC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04E7-169B-44BC-B989-674D9DA94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07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7256-3FEB-42D6-9C4C-830213D2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4CE2B-8C76-43A4-901E-CDC041721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2FC1C-E6BA-43EB-9AF2-2B34D48D5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44E5E-6C35-4411-96BD-10D2EC7D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F71C-237C-4344-A9ED-CC7F04A8E21A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CA933-3623-44D6-A526-DF232702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FD35C-B64F-474A-B849-67B44F6E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D04E7-169B-44BC-B989-674D9DA94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54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471F2-B0B0-4739-9C81-A8FC22A4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47503-2138-44FA-8580-F00C727A6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F5951-5245-4ABD-8D38-C38E1CCFB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9F71C-237C-4344-A9ED-CC7F04A8E21A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BA182-D52B-4C1B-8D88-C13443D22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90F66-7071-4D6D-BF2D-18A600BB8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D04E7-169B-44BC-B989-674D9DA94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11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3EB7408-CF2A-4302-A3A6-B76DD70F1A00}"/>
              </a:ext>
            </a:extLst>
          </p:cNvPr>
          <p:cNvSpPr/>
          <p:nvPr/>
        </p:nvSpPr>
        <p:spPr>
          <a:xfrm>
            <a:off x="273376" y="2205872"/>
            <a:ext cx="1187777" cy="763572"/>
          </a:xfrm>
          <a:prstGeom prst="ellipse">
            <a:avLst/>
          </a:prstGeom>
          <a:solidFill>
            <a:schemeClr val="bg1"/>
          </a:solidFill>
          <a:ln>
            <a:solidFill>
              <a:srgbClr val="F8F8F8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11286C-8DEA-42A5-A317-ECE36B192521}"/>
              </a:ext>
            </a:extLst>
          </p:cNvPr>
          <p:cNvSpPr/>
          <p:nvPr/>
        </p:nvSpPr>
        <p:spPr>
          <a:xfrm>
            <a:off x="6048866" y="2205872"/>
            <a:ext cx="1480008" cy="763572"/>
          </a:xfrm>
          <a:prstGeom prst="roundRect">
            <a:avLst/>
          </a:prstGeom>
          <a:solidFill>
            <a:schemeClr val="bg1"/>
          </a:solidFill>
          <a:ln>
            <a:solidFill>
              <a:srgbClr val="F8F8F8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Read Data from Input File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E5212B3C-C280-493D-8DFF-67B90B93B126}"/>
              </a:ext>
            </a:extLst>
          </p:cNvPr>
          <p:cNvSpPr/>
          <p:nvPr/>
        </p:nvSpPr>
        <p:spPr>
          <a:xfrm>
            <a:off x="1702324" y="2158738"/>
            <a:ext cx="1649691" cy="857840"/>
          </a:xfrm>
          <a:prstGeom prst="flowChartDecision">
            <a:avLst/>
          </a:prstGeom>
          <a:solidFill>
            <a:srgbClr val="F8F8F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Check Config File?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FEB54D14-775E-479A-9850-734A568D59B9}"/>
              </a:ext>
            </a:extLst>
          </p:cNvPr>
          <p:cNvSpPr/>
          <p:nvPr/>
        </p:nvSpPr>
        <p:spPr>
          <a:xfrm>
            <a:off x="3875595" y="2158738"/>
            <a:ext cx="1649691" cy="857840"/>
          </a:xfrm>
          <a:prstGeom prst="flowChartDecision">
            <a:avLst/>
          </a:prstGeom>
          <a:solidFill>
            <a:srgbClr val="F8F8F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Check Input  File?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CAA603-4463-42A1-9A53-C106698CC446}"/>
              </a:ext>
            </a:extLst>
          </p:cNvPr>
          <p:cNvCxnSpPr>
            <a:stCxn id="5" idx="6"/>
            <a:endCxn id="7" idx="1"/>
          </p:cNvCxnSpPr>
          <p:nvPr/>
        </p:nvCxnSpPr>
        <p:spPr>
          <a:xfrm>
            <a:off x="1461153" y="2587658"/>
            <a:ext cx="241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582165-B350-4249-B9E9-98731E5A3CE9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5525286" y="2587658"/>
            <a:ext cx="523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C53F3A-F21B-4EA5-86B1-DB43802E657C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352015" y="2587658"/>
            <a:ext cx="523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38E90632-4C69-444B-9E19-59BB5815672B}"/>
              </a:ext>
            </a:extLst>
          </p:cNvPr>
          <p:cNvSpPr/>
          <p:nvPr/>
        </p:nvSpPr>
        <p:spPr>
          <a:xfrm>
            <a:off x="7920873" y="2158738"/>
            <a:ext cx="1649691" cy="857840"/>
          </a:xfrm>
          <a:prstGeom prst="flowChartDecision">
            <a:avLst/>
          </a:prstGeom>
          <a:solidFill>
            <a:srgbClr val="F8F8F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Is Input Data valid?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A2BFA0-331F-4067-9BCE-D897C1087135}"/>
              </a:ext>
            </a:extLst>
          </p:cNvPr>
          <p:cNvCxnSpPr>
            <a:stCxn id="6" idx="3"/>
            <a:endCxn id="24" idx="1"/>
          </p:cNvCxnSpPr>
          <p:nvPr/>
        </p:nvCxnSpPr>
        <p:spPr>
          <a:xfrm>
            <a:off x="7528874" y="2587658"/>
            <a:ext cx="391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5D88874-F445-4BC1-9E86-07DCDCFA1C5C}"/>
              </a:ext>
            </a:extLst>
          </p:cNvPr>
          <p:cNvSpPr/>
          <p:nvPr/>
        </p:nvSpPr>
        <p:spPr>
          <a:xfrm>
            <a:off x="9962563" y="2205872"/>
            <a:ext cx="1480008" cy="763572"/>
          </a:xfrm>
          <a:prstGeom prst="roundRect">
            <a:avLst/>
          </a:prstGeom>
          <a:solidFill>
            <a:schemeClr val="bg1"/>
          </a:solidFill>
          <a:ln>
            <a:solidFill>
              <a:srgbClr val="F8F8F8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Upload Input Data into Work Items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F006F4-8F82-43A7-A0B3-23DB11457A13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9570564" y="2587658"/>
            <a:ext cx="391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552FC11-A9CC-418C-9DF7-9DF5933D30FC}"/>
              </a:ext>
            </a:extLst>
          </p:cNvPr>
          <p:cNvSpPr/>
          <p:nvPr/>
        </p:nvSpPr>
        <p:spPr>
          <a:xfrm>
            <a:off x="6194981" y="5250727"/>
            <a:ext cx="1187777" cy="763572"/>
          </a:xfrm>
          <a:prstGeom prst="ellipse">
            <a:avLst/>
          </a:prstGeom>
          <a:solidFill>
            <a:schemeClr val="bg1"/>
          </a:solidFill>
          <a:ln>
            <a:solidFill>
              <a:srgbClr val="F8F8F8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End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89FC1F6-5EEC-4DBC-9570-4173EAC63B2C}"/>
              </a:ext>
            </a:extLst>
          </p:cNvPr>
          <p:cNvCxnSpPr>
            <a:stCxn id="29" idx="2"/>
            <a:endCxn id="32" idx="6"/>
          </p:cNvCxnSpPr>
          <p:nvPr/>
        </p:nvCxnSpPr>
        <p:spPr>
          <a:xfrm rot="5400000">
            <a:off x="7711129" y="2641074"/>
            <a:ext cx="2663069" cy="33198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3E2554F-0A9E-4BC9-845D-AE7CAA780DDC}"/>
              </a:ext>
            </a:extLst>
          </p:cNvPr>
          <p:cNvSpPr txBox="1"/>
          <p:nvPr/>
        </p:nvSpPr>
        <p:spPr>
          <a:xfrm>
            <a:off x="2195070" y="3306996"/>
            <a:ext cx="492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828633-50A1-49E4-A7F4-DE1AA3854BBF}"/>
              </a:ext>
            </a:extLst>
          </p:cNvPr>
          <p:cNvSpPr txBox="1"/>
          <p:nvPr/>
        </p:nvSpPr>
        <p:spPr>
          <a:xfrm>
            <a:off x="4355185" y="3306996"/>
            <a:ext cx="492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E4A2BE-3089-4529-B2B2-6E1C610D9559}"/>
              </a:ext>
            </a:extLst>
          </p:cNvPr>
          <p:cNvSpPr txBox="1"/>
          <p:nvPr/>
        </p:nvSpPr>
        <p:spPr>
          <a:xfrm>
            <a:off x="8376602" y="3306996"/>
            <a:ext cx="492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6EA7CD-A64B-4601-9AF7-C1B6F819153C}"/>
              </a:ext>
            </a:extLst>
          </p:cNvPr>
          <p:cNvSpPr txBox="1"/>
          <p:nvPr/>
        </p:nvSpPr>
        <p:spPr>
          <a:xfrm>
            <a:off x="3437741" y="2310659"/>
            <a:ext cx="492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2805E7-3EF0-4788-9D2D-05F7A1FE2022}"/>
              </a:ext>
            </a:extLst>
          </p:cNvPr>
          <p:cNvSpPr txBox="1"/>
          <p:nvPr/>
        </p:nvSpPr>
        <p:spPr>
          <a:xfrm>
            <a:off x="5525286" y="2310659"/>
            <a:ext cx="492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513FE-C53E-46F4-B836-E06D8ED01E6E}"/>
              </a:ext>
            </a:extLst>
          </p:cNvPr>
          <p:cNvSpPr txBox="1"/>
          <p:nvPr/>
        </p:nvSpPr>
        <p:spPr>
          <a:xfrm>
            <a:off x="9520191" y="2310659"/>
            <a:ext cx="492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9D74A52-A43B-423C-AFDF-EEB95C73B367}"/>
              </a:ext>
            </a:extLst>
          </p:cNvPr>
          <p:cNvSpPr/>
          <p:nvPr/>
        </p:nvSpPr>
        <p:spPr>
          <a:xfrm>
            <a:off x="1787165" y="3874413"/>
            <a:ext cx="1480008" cy="763572"/>
          </a:xfrm>
          <a:prstGeom prst="roundRect">
            <a:avLst/>
          </a:prstGeom>
          <a:solidFill>
            <a:schemeClr val="bg1"/>
          </a:solidFill>
          <a:ln>
            <a:solidFill>
              <a:srgbClr val="F8F8F8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Throw Exception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BC7C956-8D10-4C20-9028-18175FE03D4F}"/>
              </a:ext>
            </a:extLst>
          </p:cNvPr>
          <p:cNvSpPr/>
          <p:nvPr/>
        </p:nvSpPr>
        <p:spPr>
          <a:xfrm>
            <a:off x="3960436" y="3874413"/>
            <a:ext cx="1480008" cy="763572"/>
          </a:xfrm>
          <a:prstGeom prst="roundRect">
            <a:avLst/>
          </a:prstGeom>
          <a:solidFill>
            <a:schemeClr val="bg1"/>
          </a:solidFill>
          <a:ln>
            <a:solidFill>
              <a:srgbClr val="F8F8F8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Throw Exception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2B5B7E4-6750-49A8-BD9F-AC7422C9E320}"/>
              </a:ext>
            </a:extLst>
          </p:cNvPr>
          <p:cNvSpPr/>
          <p:nvPr/>
        </p:nvSpPr>
        <p:spPr>
          <a:xfrm>
            <a:off x="8005714" y="3874413"/>
            <a:ext cx="1480008" cy="763572"/>
          </a:xfrm>
          <a:prstGeom prst="roundRect">
            <a:avLst/>
          </a:prstGeom>
          <a:solidFill>
            <a:schemeClr val="bg1"/>
          </a:solidFill>
          <a:ln>
            <a:solidFill>
              <a:srgbClr val="F8F8F8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Throw Exception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0238115-B0B4-4CF4-B57B-7B1F20E64D33}"/>
              </a:ext>
            </a:extLst>
          </p:cNvPr>
          <p:cNvCxnSpPr>
            <a:cxnSpLocks/>
            <a:stCxn id="7" idx="2"/>
            <a:endCxn id="47" idx="0"/>
          </p:cNvCxnSpPr>
          <p:nvPr/>
        </p:nvCxnSpPr>
        <p:spPr>
          <a:xfrm flipH="1">
            <a:off x="2527169" y="3016578"/>
            <a:ext cx="1" cy="85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234EF1-28AE-4848-8300-5043F218DABD}"/>
              </a:ext>
            </a:extLst>
          </p:cNvPr>
          <p:cNvCxnSpPr>
            <a:stCxn id="9" idx="2"/>
            <a:endCxn id="56" idx="0"/>
          </p:cNvCxnSpPr>
          <p:nvPr/>
        </p:nvCxnSpPr>
        <p:spPr>
          <a:xfrm flipH="1">
            <a:off x="4700440" y="3016578"/>
            <a:ext cx="1" cy="85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E8167EA-A024-4125-A68A-450C6F1AA8DF}"/>
              </a:ext>
            </a:extLst>
          </p:cNvPr>
          <p:cNvCxnSpPr>
            <a:stCxn id="24" idx="2"/>
            <a:endCxn id="57" idx="0"/>
          </p:cNvCxnSpPr>
          <p:nvPr/>
        </p:nvCxnSpPr>
        <p:spPr>
          <a:xfrm flipH="1">
            <a:off x="8745718" y="3016578"/>
            <a:ext cx="1" cy="85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C1E26F03-446F-4769-A5AB-74C29BB5CD75}"/>
              </a:ext>
            </a:extLst>
          </p:cNvPr>
          <p:cNvCxnSpPr>
            <a:stCxn id="47" idx="2"/>
            <a:endCxn id="32" idx="2"/>
          </p:cNvCxnSpPr>
          <p:nvPr/>
        </p:nvCxnSpPr>
        <p:spPr>
          <a:xfrm rot="16200000" flipH="1">
            <a:off x="3863811" y="3301343"/>
            <a:ext cx="994528" cy="3667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B710022-B3ED-4C80-B3B0-75D19AAAE097}"/>
              </a:ext>
            </a:extLst>
          </p:cNvPr>
          <p:cNvCxnSpPr>
            <a:stCxn id="56" idx="2"/>
            <a:endCxn id="32" idx="2"/>
          </p:cNvCxnSpPr>
          <p:nvPr/>
        </p:nvCxnSpPr>
        <p:spPr>
          <a:xfrm rot="16200000" flipH="1">
            <a:off x="4950446" y="4387978"/>
            <a:ext cx="994528" cy="14945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F7517C0F-2D28-46C0-87C8-62DF21066331}"/>
              </a:ext>
            </a:extLst>
          </p:cNvPr>
          <p:cNvCxnSpPr>
            <a:stCxn id="57" idx="2"/>
            <a:endCxn id="32" idx="6"/>
          </p:cNvCxnSpPr>
          <p:nvPr/>
        </p:nvCxnSpPr>
        <p:spPr>
          <a:xfrm rot="5400000">
            <a:off x="7566974" y="4453769"/>
            <a:ext cx="994528" cy="1362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88D7E83-3753-416E-9D3E-490F8282EAA7}"/>
              </a:ext>
            </a:extLst>
          </p:cNvPr>
          <p:cNvSpPr txBox="1"/>
          <p:nvPr/>
        </p:nvSpPr>
        <p:spPr>
          <a:xfrm>
            <a:off x="3960436" y="933254"/>
            <a:ext cx="404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Producer To-Be Flow</a:t>
            </a:r>
          </a:p>
        </p:txBody>
      </p:sp>
    </p:spTree>
    <p:extLst>
      <p:ext uri="{BB962C8B-B14F-4D97-AF65-F5344CB8AC3E}">
        <p14:creationId xmlns:p14="http://schemas.microsoft.com/office/powerpoint/2010/main" val="268681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D065A5-4808-4558-826E-6558ACA983E4}"/>
              </a:ext>
            </a:extLst>
          </p:cNvPr>
          <p:cNvSpPr/>
          <p:nvPr/>
        </p:nvSpPr>
        <p:spPr>
          <a:xfrm>
            <a:off x="216816" y="1150070"/>
            <a:ext cx="1187777" cy="763572"/>
          </a:xfrm>
          <a:prstGeom prst="ellipse">
            <a:avLst/>
          </a:prstGeom>
          <a:solidFill>
            <a:schemeClr val="bg1"/>
          </a:solidFill>
          <a:ln>
            <a:solidFill>
              <a:srgbClr val="F8F8F8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395138-14E1-4D27-928A-D78E7FD48592}"/>
              </a:ext>
            </a:extLst>
          </p:cNvPr>
          <p:cNvSpPr/>
          <p:nvPr/>
        </p:nvSpPr>
        <p:spPr>
          <a:xfrm>
            <a:off x="1907555" y="1150070"/>
            <a:ext cx="1480008" cy="763572"/>
          </a:xfrm>
          <a:prstGeom prst="roundRect">
            <a:avLst/>
          </a:prstGeom>
          <a:solidFill>
            <a:schemeClr val="bg1"/>
          </a:solidFill>
          <a:ln>
            <a:solidFill>
              <a:srgbClr val="F8F8F8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Open RPA Hackathon Website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1F7295-4EF4-4B4D-9739-221B277D564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383975" y="1531856"/>
            <a:ext cx="523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6FB961-1B13-49BA-B24D-EE9A557CD5F6}"/>
              </a:ext>
            </a:extLst>
          </p:cNvPr>
          <p:cNvSpPr/>
          <p:nvPr/>
        </p:nvSpPr>
        <p:spPr>
          <a:xfrm>
            <a:off x="8052455" y="1150070"/>
            <a:ext cx="1480008" cy="763572"/>
          </a:xfrm>
          <a:prstGeom prst="roundRect">
            <a:avLst/>
          </a:prstGeom>
          <a:solidFill>
            <a:schemeClr val="bg1"/>
          </a:solidFill>
          <a:ln>
            <a:solidFill>
              <a:srgbClr val="F8F8F8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Click on </a:t>
            </a:r>
          </a:p>
          <a:p>
            <a:pPr algn="ctr"/>
            <a:r>
              <a:rPr lang="en-IN" sz="1200" b="1" dirty="0">
                <a:solidFill>
                  <a:schemeClr val="tx1"/>
                </a:solidFill>
              </a:rPr>
              <a:t>Level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45ACE-7008-414D-8EE7-9D2A6909F50F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>
            <a:off x="7585436" y="1531856"/>
            <a:ext cx="467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73C1A42-03C7-4C9D-8708-D2721977FF47}"/>
              </a:ext>
            </a:extLst>
          </p:cNvPr>
          <p:cNvSpPr/>
          <p:nvPr/>
        </p:nvSpPr>
        <p:spPr>
          <a:xfrm>
            <a:off x="4524080" y="2551760"/>
            <a:ext cx="1187777" cy="763572"/>
          </a:xfrm>
          <a:prstGeom prst="ellipse">
            <a:avLst/>
          </a:prstGeom>
          <a:solidFill>
            <a:schemeClr val="bg1"/>
          </a:solidFill>
          <a:ln>
            <a:solidFill>
              <a:srgbClr val="F8F8F8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End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B88650-C14D-4608-ADC4-7D17BABBD7CD}"/>
              </a:ext>
            </a:extLst>
          </p:cNvPr>
          <p:cNvSpPr txBox="1"/>
          <p:nvPr/>
        </p:nvSpPr>
        <p:spPr>
          <a:xfrm>
            <a:off x="2166304" y="2204061"/>
            <a:ext cx="492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2D5478-6CEA-43D9-BEB8-CF6CA11B49A6}"/>
              </a:ext>
            </a:extLst>
          </p:cNvPr>
          <p:cNvSpPr txBox="1"/>
          <p:nvPr/>
        </p:nvSpPr>
        <p:spPr>
          <a:xfrm>
            <a:off x="6732309" y="2204062"/>
            <a:ext cx="492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8E1E48-EE08-445F-9154-A800251D37D1}"/>
              </a:ext>
            </a:extLst>
          </p:cNvPr>
          <p:cNvSpPr txBox="1"/>
          <p:nvPr/>
        </p:nvSpPr>
        <p:spPr>
          <a:xfrm>
            <a:off x="7672342" y="1254857"/>
            <a:ext cx="492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1419B71-2447-4FEE-9650-EF464AE614A1}"/>
              </a:ext>
            </a:extLst>
          </p:cNvPr>
          <p:cNvSpPr/>
          <p:nvPr/>
        </p:nvSpPr>
        <p:spPr>
          <a:xfrm>
            <a:off x="1907555" y="2551760"/>
            <a:ext cx="1480008" cy="763572"/>
          </a:xfrm>
          <a:prstGeom prst="roundRect">
            <a:avLst/>
          </a:prstGeom>
          <a:solidFill>
            <a:schemeClr val="bg1"/>
          </a:solidFill>
          <a:ln>
            <a:solidFill>
              <a:srgbClr val="F8F8F8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Throw Exception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AA4E1D0-B638-4A39-9546-4193EF064F22}"/>
              </a:ext>
            </a:extLst>
          </p:cNvPr>
          <p:cNvSpPr/>
          <p:nvPr/>
        </p:nvSpPr>
        <p:spPr>
          <a:xfrm>
            <a:off x="6020586" y="2551760"/>
            <a:ext cx="1480008" cy="763572"/>
          </a:xfrm>
          <a:prstGeom prst="roundRect">
            <a:avLst/>
          </a:prstGeom>
          <a:solidFill>
            <a:schemeClr val="bg1"/>
          </a:solidFill>
          <a:ln>
            <a:solidFill>
              <a:srgbClr val="F8F8F8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Throw Exception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1A42F1-2E32-4839-B26D-9F3ACE2F5F6B}"/>
              </a:ext>
            </a:extLst>
          </p:cNvPr>
          <p:cNvSpPr txBox="1"/>
          <p:nvPr/>
        </p:nvSpPr>
        <p:spPr>
          <a:xfrm>
            <a:off x="3976540" y="310439"/>
            <a:ext cx="404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Consumer To-Be Flow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F519C94-C5A4-415F-A49F-815CDF37DCA4}"/>
              </a:ext>
            </a:extLst>
          </p:cNvPr>
          <p:cNvSpPr/>
          <p:nvPr/>
        </p:nvSpPr>
        <p:spPr>
          <a:xfrm>
            <a:off x="3900338" y="1150070"/>
            <a:ext cx="1480008" cy="763572"/>
          </a:xfrm>
          <a:prstGeom prst="roundRect">
            <a:avLst/>
          </a:prstGeom>
          <a:solidFill>
            <a:schemeClr val="bg1"/>
          </a:solidFill>
          <a:ln>
            <a:solidFill>
              <a:srgbClr val="F8F8F8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Login on RPA Hackathon Website</a:t>
            </a:r>
          </a:p>
        </p:txBody>
      </p: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B8A9CAF7-4565-4A19-AA27-0F82D6BEED14}"/>
              </a:ext>
            </a:extLst>
          </p:cNvPr>
          <p:cNvSpPr/>
          <p:nvPr/>
        </p:nvSpPr>
        <p:spPr>
          <a:xfrm>
            <a:off x="5935745" y="1102936"/>
            <a:ext cx="1649691" cy="857840"/>
          </a:xfrm>
          <a:prstGeom prst="flowChartDecision">
            <a:avLst/>
          </a:prstGeom>
          <a:solidFill>
            <a:srgbClr val="F8F8F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Success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48A19D-FFFB-4237-9614-C215828E22BD}"/>
              </a:ext>
            </a:extLst>
          </p:cNvPr>
          <p:cNvCxnSpPr>
            <a:stCxn id="34" idx="3"/>
            <a:endCxn id="41" idx="1"/>
          </p:cNvCxnSpPr>
          <p:nvPr/>
        </p:nvCxnSpPr>
        <p:spPr>
          <a:xfrm>
            <a:off x="5380346" y="1531856"/>
            <a:ext cx="555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9D4706-E284-4D16-ACEA-65916D6D5C1D}"/>
              </a:ext>
            </a:extLst>
          </p:cNvPr>
          <p:cNvCxnSpPr>
            <a:stCxn id="41" idx="2"/>
            <a:endCxn id="22" idx="0"/>
          </p:cNvCxnSpPr>
          <p:nvPr/>
        </p:nvCxnSpPr>
        <p:spPr>
          <a:xfrm flipH="1">
            <a:off x="6760590" y="1960776"/>
            <a:ext cx="1" cy="59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EF321B-448C-4B8C-A919-027A46C6E1B8}"/>
              </a:ext>
            </a:extLst>
          </p:cNvPr>
          <p:cNvCxnSpPr>
            <a:stCxn id="3" idx="3"/>
            <a:endCxn id="34" idx="1"/>
          </p:cNvCxnSpPr>
          <p:nvPr/>
        </p:nvCxnSpPr>
        <p:spPr>
          <a:xfrm>
            <a:off x="3387563" y="1531856"/>
            <a:ext cx="512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3152DC9-BF80-4210-87F7-344AE7A2A481}"/>
              </a:ext>
            </a:extLst>
          </p:cNvPr>
          <p:cNvSpPr/>
          <p:nvPr/>
        </p:nvSpPr>
        <p:spPr>
          <a:xfrm>
            <a:off x="9911498" y="1150070"/>
            <a:ext cx="1480008" cy="763572"/>
          </a:xfrm>
          <a:prstGeom prst="roundRect">
            <a:avLst/>
          </a:prstGeom>
          <a:solidFill>
            <a:schemeClr val="bg1"/>
          </a:solidFill>
          <a:ln>
            <a:solidFill>
              <a:srgbClr val="F8F8F8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Click on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 </a:t>
            </a:r>
            <a:r>
              <a:rPr lang="en-IN" sz="1200" b="1" dirty="0">
                <a:solidFill>
                  <a:schemeClr val="tx1"/>
                </a:solidFill>
              </a:rPr>
              <a:t>Start Level 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3A85BDB-DE40-442A-B262-6996F682EB51}"/>
              </a:ext>
            </a:extLst>
          </p:cNvPr>
          <p:cNvCxnSpPr>
            <a:stCxn id="11" idx="3"/>
            <a:endCxn id="66" idx="1"/>
          </p:cNvCxnSpPr>
          <p:nvPr/>
        </p:nvCxnSpPr>
        <p:spPr>
          <a:xfrm>
            <a:off x="9532463" y="1531856"/>
            <a:ext cx="379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6D55B8C-71A8-4104-8509-B04EDB9772C3}"/>
              </a:ext>
            </a:extLst>
          </p:cNvPr>
          <p:cNvSpPr/>
          <p:nvPr/>
        </p:nvSpPr>
        <p:spPr>
          <a:xfrm>
            <a:off x="9911498" y="2386155"/>
            <a:ext cx="1480008" cy="763572"/>
          </a:xfrm>
          <a:prstGeom prst="roundRect">
            <a:avLst/>
          </a:prstGeom>
          <a:solidFill>
            <a:schemeClr val="bg1"/>
          </a:solidFill>
          <a:ln>
            <a:solidFill>
              <a:srgbClr val="F8F8F8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Select RPA Tool From Dropdown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63D2821-2D47-4A26-9A4E-7D48DBC2A27D}"/>
              </a:ext>
            </a:extLst>
          </p:cNvPr>
          <p:cNvSpPr/>
          <p:nvPr/>
        </p:nvSpPr>
        <p:spPr>
          <a:xfrm>
            <a:off x="9911499" y="3808515"/>
            <a:ext cx="1480008" cy="763572"/>
          </a:xfrm>
          <a:prstGeom prst="roundRect">
            <a:avLst/>
          </a:prstGeom>
          <a:solidFill>
            <a:schemeClr val="bg1"/>
          </a:solidFill>
          <a:ln>
            <a:solidFill>
              <a:srgbClr val="F8F8F8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Click on</a:t>
            </a:r>
          </a:p>
          <a:p>
            <a:pPr algn="ctr"/>
            <a:r>
              <a:rPr lang="en-IN" sz="1200" b="1" dirty="0">
                <a:solidFill>
                  <a:schemeClr val="tx1"/>
                </a:solidFill>
              </a:rPr>
              <a:t> Download CSV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E196CB4-7047-4E9C-99E8-FFD24DDBF0BC}"/>
              </a:ext>
            </a:extLst>
          </p:cNvPr>
          <p:cNvSpPr/>
          <p:nvPr/>
        </p:nvSpPr>
        <p:spPr>
          <a:xfrm>
            <a:off x="8165089" y="3808515"/>
            <a:ext cx="1480008" cy="763572"/>
          </a:xfrm>
          <a:prstGeom prst="roundRect">
            <a:avLst/>
          </a:prstGeom>
          <a:solidFill>
            <a:schemeClr val="bg1"/>
          </a:solidFill>
          <a:ln>
            <a:solidFill>
              <a:srgbClr val="F8F8F8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Click on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 </a:t>
            </a:r>
            <a:r>
              <a:rPr lang="en-IN" sz="1200" b="1" dirty="0">
                <a:solidFill>
                  <a:schemeClr val="tx1"/>
                </a:solidFill>
              </a:rPr>
              <a:t>Start 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DC0F301-857F-451B-BC57-34CFA60365CE}"/>
              </a:ext>
            </a:extLst>
          </p:cNvPr>
          <p:cNvSpPr/>
          <p:nvPr/>
        </p:nvSpPr>
        <p:spPr>
          <a:xfrm>
            <a:off x="6338938" y="3808515"/>
            <a:ext cx="1480008" cy="763572"/>
          </a:xfrm>
          <a:prstGeom prst="roundRect">
            <a:avLst/>
          </a:prstGeom>
          <a:solidFill>
            <a:schemeClr val="bg1"/>
          </a:solidFill>
          <a:ln>
            <a:solidFill>
              <a:srgbClr val="F8F8F8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Get Data from Work Item </a:t>
            </a:r>
          </a:p>
        </p:txBody>
      </p:sp>
      <p:sp>
        <p:nvSpPr>
          <p:cNvPr id="76" name="Flowchart: Decision 75">
            <a:extLst>
              <a:ext uri="{FF2B5EF4-FFF2-40B4-BE49-F238E27FC236}">
                <a16:creationId xmlns:a16="http://schemas.microsoft.com/office/drawing/2014/main" id="{3CDAA50E-D2CE-4C07-A8EA-269CD5FAC44F}"/>
              </a:ext>
            </a:extLst>
          </p:cNvPr>
          <p:cNvSpPr/>
          <p:nvPr/>
        </p:nvSpPr>
        <p:spPr>
          <a:xfrm>
            <a:off x="4286054" y="3761381"/>
            <a:ext cx="1649691" cy="857840"/>
          </a:xfrm>
          <a:prstGeom prst="flowChartDecision">
            <a:avLst/>
          </a:prstGeom>
          <a:solidFill>
            <a:srgbClr val="F8F8F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Is Work Item Empty?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85776BF-8D29-4391-AE32-B76A6657F9A3}"/>
              </a:ext>
            </a:extLst>
          </p:cNvPr>
          <p:cNvCxnSpPr>
            <a:stCxn id="3" idx="2"/>
            <a:endCxn id="21" idx="0"/>
          </p:cNvCxnSpPr>
          <p:nvPr/>
        </p:nvCxnSpPr>
        <p:spPr>
          <a:xfrm>
            <a:off x="2647559" y="1913642"/>
            <a:ext cx="0" cy="63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2C10837-C5CD-4983-B75E-DAD2F9E70146}"/>
              </a:ext>
            </a:extLst>
          </p:cNvPr>
          <p:cNvCxnSpPr>
            <a:cxnSpLocks/>
            <a:stCxn id="76" idx="0"/>
            <a:endCxn id="13" idx="4"/>
          </p:cNvCxnSpPr>
          <p:nvPr/>
        </p:nvCxnSpPr>
        <p:spPr>
          <a:xfrm flipV="1">
            <a:off x="5110900" y="3315332"/>
            <a:ext cx="7069" cy="44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FF45505-C71B-4532-8594-6B59CB01F182}"/>
              </a:ext>
            </a:extLst>
          </p:cNvPr>
          <p:cNvCxnSpPr>
            <a:cxnSpLocks/>
            <a:stCxn id="22" idx="1"/>
            <a:endCxn id="13" idx="6"/>
          </p:cNvCxnSpPr>
          <p:nvPr/>
        </p:nvCxnSpPr>
        <p:spPr>
          <a:xfrm flipH="1">
            <a:off x="5711857" y="2933546"/>
            <a:ext cx="308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F52D363-A28F-4E73-97FE-81DC31CAACEB}"/>
              </a:ext>
            </a:extLst>
          </p:cNvPr>
          <p:cNvCxnSpPr>
            <a:stCxn id="66" idx="2"/>
            <a:endCxn id="69" idx="0"/>
          </p:cNvCxnSpPr>
          <p:nvPr/>
        </p:nvCxnSpPr>
        <p:spPr>
          <a:xfrm>
            <a:off x="10651502" y="1913642"/>
            <a:ext cx="0" cy="47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8C0040-547D-4BBD-8C5E-B78FD0BC56B3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>
            <a:off x="10651502" y="3149727"/>
            <a:ext cx="1" cy="65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9EBA938-BAC2-4AF7-AF2D-DA2F46158F75}"/>
              </a:ext>
            </a:extLst>
          </p:cNvPr>
          <p:cNvCxnSpPr>
            <a:stCxn id="70" idx="1"/>
            <a:endCxn id="73" idx="3"/>
          </p:cNvCxnSpPr>
          <p:nvPr/>
        </p:nvCxnSpPr>
        <p:spPr>
          <a:xfrm flipH="1">
            <a:off x="9645097" y="4190301"/>
            <a:ext cx="266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E3228F8-C74C-4B33-A79D-995BCC57B53E}"/>
              </a:ext>
            </a:extLst>
          </p:cNvPr>
          <p:cNvCxnSpPr>
            <a:stCxn id="73" idx="1"/>
            <a:endCxn id="75" idx="3"/>
          </p:cNvCxnSpPr>
          <p:nvPr/>
        </p:nvCxnSpPr>
        <p:spPr>
          <a:xfrm flipH="1">
            <a:off x="7818946" y="4190301"/>
            <a:ext cx="346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C09D5E3-2F24-47DF-A530-E5B9ABC67E15}"/>
              </a:ext>
            </a:extLst>
          </p:cNvPr>
          <p:cNvCxnSpPr>
            <a:stCxn id="75" idx="1"/>
            <a:endCxn id="76" idx="3"/>
          </p:cNvCxnSpPr>
          <p:nvPr/>
        </p:nvCxnSpPr>
        <p:spPr>
          <a:xfrm flipH="1">
            <a:off x="5935745" y="4190301"/>
            <a:ext cx="403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6ABB7ED-46E5-4D88-8AA1-5432DEAB4C20}"/>
              </a:ext>
            </a:extLst>
          </p:cNvPr>
          <p:cNvSpPr txBox="1"/>
          <p:nvPr/>
        </p:nvSpPr>
        <p:spPr>
          <a:xfrm>
            <a:off x="4779685" y="4619221"/>
            <a:ext cx="492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2C64408-B845-41C4-B928-68E7488BA11A}"/>
              </a:ext>
            </a:extLst>
          </p:cNvPr>
          <p:cNvSpPr/>
          <p:nvPr/>
        </p:nvSpPr>
        <p:spPr>
          <a:xfrm>
            <a:off x="4289193" y="5012873"/>
            <a:ext cx="1649690" cy="1746143"/>
          </a:xfrm>
          <a:prstGeom prst="roundRect">
            <a:avLst/>
          </a:prstGeom>
          <a:solidFill>
            <a:schemeClr val="bg1"/>
          </a:solidFill>
          <a:ln>
            <a:solidFill>
              <a:srgbClr val="F8F8F8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Enter the below details in Form :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First Name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Last Name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Company Name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Role In Company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Address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E-Mail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Phone Number</a:t>
            </a:r>
          </a:p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3B168958-9CCB-4F6D-90DD-5D6255C94B00}"/>
              </a:ext>
            </a:extLst>
          </p:cNvPr>
          <p:cNvSpPr/>
          <p:nvPr/>
        </p:nvSpPr>
        <p:spPr>
          <a:xfrm>
            <a:off x="6338937" y="5504158"/>
            <a:ext cx="1480008" cy="763572"/>
          </a:xfrm>
          <a:prstGeom prst="roundRect">
            <a:avLst/>
          </a:prstGeom>
          <a:solidFill>
            <a:schemeClr val="bg1"/>
          </a:solidFill>
          <a:ln>
            <a:solidFill>
              <a:srgbClr val="F8F8F8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Click on</a:t>
            </a:r>
          </a:p>
          <a:p>
            <a:pPr algn="ctr"/>
            <a:r>
              <a:rPr lang="en-IN" sz="1200" b="1" dirty="0">
                <a:solidFill>
                  <a:schemeClr val="tx1"/>
                </a:solidFill>
              </a:rPr>
              <a:t>Submit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D4D7A19-3410-47F1-8EE2-65D1D3C98998}"/>
              </a:ext>
            </a:extLst>
          </p:cNvPr>
          <p:cNvCxnSpPr>
            <a:stCxn id="76" idx="2"/>
            <a:endCxn id="113" idx="0"/>
          </p:cNvCxnSpPr>
          <p:nvPr/>
        </p:nvCxnSpPr>
        <p:spPr>
          <a:xfrm>
            <a:off x="5110900" y="4619221"/>
            <a:ext cx="3138" cy="393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0EED7CE-0611-4B49-B331-1C970F1754A3}"/>
              </a:ext>
            </a:extLst>
          </p:cNvPr>
          <p:cNvSpPr txBox="1"/>
          <p:nvPr/>
        </p:nvSpPr>
        <p:spPr>
          <a:xfrm>
            <a:off x="4779685" y="3440318"/>
            <a:ext cx="492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D8F43AC-7542-4307-A86B-B6655A9D2AFF}"/>
              </a:ext>
            </a:extLst>
          </p:cNvPr>
          <p:cNvCxnSpPr>
            <a:stCxn id="113" idx="3"/>
            <a:endCxn id="114" idx="1"/>
          </p:cNvCxnSpPr>
          <p:nvPr/>
        </p:nvCxnSpPr>
        <p:spPr>
          <a:xfrm flipV="1">
            <a:off x="5938883" y="5885944"/>
            <a:ext cx="4000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402EB3D-DCB8-41EA-9D64-A2BD4D03468F}"/>
              </a:ext>
            </a:extLst>
          </p:cNvPr>
          <p:cNvCxnSpPr>
            <a:stCxn id="114" idx="0"/>
            <a:endCxn id="75" idx="2"/>
          </p:cNvCxnSpPr>
          <p:nvPr/>
        </p:nvCxnSpPr>
        <p:spPr>
          <a:xfrm flipV="1">
            <a:off x="7078941" y="4572087"/>
            <a:ext cx="1" cy="93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C3F651E-5586-4747-BFAC-845D6AE2AEAF}"/>
              </a:ext>
            </a:extLst>
          </p:cNvPr>
          <p:cNvCxnSpPr>
            <a:stCxn id="21" idx="3"/>
            <a:endCxn id="13" idx="2"/>
          </p:cNvCxnSpPr>
          <p:nvPr/>
        </p:nvCxnSpPr>
        <p:spPr>
          <a:xfrm>
            <a:off x="3387563" y="2933546"/>
            <a:ext cx="1136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68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122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Shrivas</dc:creator>
  <cp:lastModifiedBy>Sandeep Shrivas</cp:lastModifiedBy>
  <cp:revision>16</cp:revision>
  <dcterms:created xsi:type="dcterms:W3CDTF">2023-02-06T06:25:20Z</dcterms:created>
  <dcterms:modified xsi:type="dcterms:W3CDTF">2023-02-06T09:29:01Z</dcterms:modified>
</cp:coreProperties>
</file>