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6858000" cx="12192000"/>
  <p:notesSz cx="6858000" cy="9144000"/>
  <p:embeddedFontLst>
    <p:embeddedFont>
      <p:font typeface="Libre Franklin"/>
      <p:regular r:id="rId17"/>
      <p:bold r:id="rId18"/>
      <p:italic r:id="rId19"/>
      <p:boldItalic r:id="rId20"/>
    </p:embeddedFont>
    <p:embeddedFont>
      <p:font typeface="Franklin Gothic"/>
      <p:bold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384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ibreFranklin-bold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FranklinGothic-bold.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LibreFranklin-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LibreFranklin-italic.fntdata"/><Relationship Id="rId6" Type="http://schemas.openxmlformats.org/officeDocument/2006/relationships/slide" Target="slides/slide1.xml"/><Relationship Id="rId18" Type="http://schemas.openxmlformats.org/officeDocument/2006/relationships/font" Target="fonts/LibreFranklin-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4" name="Google Shape;94;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9" name="Google Shape;149;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5" name="Google Shape;155;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1" name="Google Shape;10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7" name="Google Shape;107;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3" name="Google Shape;113;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9" name="Google Shape;119;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5" name="Google Shape;125;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1" name="Google Shape;131;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7" name="Google Shape;137;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3" name="Google Shape;143;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8" name="Shape 18"/>
        <p:cNvGrpSpPr/>
        <p:nvPr/>
      </p:nvGrpSpPr>
      <p:grpSpPr>
        <a:xfrm>
          <a:off x="0" y="0"/>
          <a:ext cx="0" cy="0"/>
          <a:chOff x="0" y="0"/>
          <a:chExt cx="0" cy="0"/>
        </a:xfrm>
      </p:grpSpPr>
      <p:sp>
        <p:nvSpPr>
          <p:cNvPr id="19" name="Google Shape;19;p2"/>
          <p:cNvSpPr/>
          <p:nvPr/>
        </p:nvSpPr>
        <p:spPr>
          <a:xfrm>
            <a:off x="446534" y="3085764"/>
            <a:ext cx="11298932" cy="3338149"/>
          </a:xfrm>
          <a:prstGeom prst="rect">
            <a:avLst/>
          </a:prstGeom>
          <a:solidFill>
            <a:srgbClr val="4653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2"/>
          <p:cNvSpPr txBox="1"/>
          <p:nvPr>
            <p:ph type="ctrTitle"/>
          </p:nvPr>
        </p:nvSpPr>
        <p:spPr>
          <a:xfrm>
            <a:off x="581191" y="1020431"/>
            <a:ext cx="10993549" cy="1475013"/>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3600"/>
              <a:buFont typeface="Franklin Gothic"/>
              <a:buNone/>
              <a:defRPr sz="3600">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2"/>
          <p:cNvSpPr txBox="1"/>
          <p:nvPr>
            <p:ph idx="1" type="subTitle"/>
          </p:nvPr>
        </p:nvSpPr>
        <p:spPr>
          <a:xfrm>
            <a:off x="581194" y="2495445"/>
            <a:ext cx="10993546" cy="590321"/>
          </a:xfrm>
          <a:prstGeom prst="rect">
            <a:avLst/>
          </a:prstGeom>
          <a:noFill/>
          <a:ln>
            <a:noFill/>
          </a:ln>
        </p:spPr>
        <p:txBody>
          <a:bodyPr anchorCtr="0" anchor="t" bIns="45700" lIns="91425" spcFirstLastPara="1" rIns="91425" wrap="square" tIns="45700">
            <a:normAutofit/>
          </a:bodyPr>
          <a:lstStyle>
            <a:lvl1pPr lvl="0" algn="l">
              <a:lnSpc>
                <a:spcPct val="110000"/>
              </a:lnSpc>
              <a:spcBef>
                <a:spcPts val="320"/>
              </a:spcBef>
              <a:spcAft>
                <a:spcPts val="0"/>
              </a:spcAft>
              <a:buSzPts val="1472"/>
              <a:buNone/>
              <a:defRPr sz="1600" cap="none">
                <a:solidFill>
                  <a:schemeClr val="accent1"/>
                </a:solidFill>
              </a:defRPr>
            </a:lvl1pPr>
            <a:lvl2pPr lvl="1" algn="ctr">
              <a:lnSpc>
                <a:spcPct val="100000"/>
              </a:lnSpc>
              <a:spcBef>
                <a:spcPts val="600"/>
              </a:spcBef>
              <a:spcAft>
                <a:spcPts val="0"/>
              </a:spcAft>
              <a:buSzPts val="1288"/>
              <a:buNone/>
              <a:defRPr>
                <a:solidFill>
                  <a:srgbClr val="888888"/>
                </a:solidFill>
              </a:defRPr>
            </a:lvl2pPr>
            <a:lvl3pPr lvl="2" algn="ctr">
              <a:lnSpc>
                <a:spcPct val="100000"/>
              </a:lnSpc>
              <a:spcBef>
                <a:spcPts val="600"/>
              </a:spcBef>
              <a:spcAft>
                <a:spcPts val="0"/>
              </a:spcAft>
              <a:buSzPts val="1196"/>
              <a:buNone/>
              <a:defRPr>
                <a:solidFill>
                  <a:srgbClr val="888888"/>
                </a:solidFill>
              </a:defRPr>
            </a:lvl3pPr>
            <a:lvl4pPr lvl="3" algn="ctr">
              <a:lnSpc>
                <a:spcPct val="100000"/>
              </a:lnSpc>
              <a:spcBef>
                <a:spcPts val="600"/>
              </a:spcBef>
              <a:spcAft>
                <a:spcPts val="0"/>
              </a:spcAft>
              <a:buSzPts val="1012"/>
              <a:buNone/>
              <a:defRPr>
                <a:solidFill>
                  <a:srgbClr val="888888"/>
                </a:solidFill>
              </a:defRPr>
            </a:lvl4pPr>
            <a:lvl5pPr lvl="4" algn="ctr">
              <a:lnSpc>
                <a:spcPct val="100000"/>
              </a:lnSpc>
              <a:spcBef>
                <a:spcPts val="600"/>
              </a:spcBef>
              <a:spcAft>
                <a:spcPts val="0"/>
              </a:spcAft>
              <a:buSzPts val="1012"/>
              <a:buNone/>
              <a:defRPr>
                <a:solidFill>
                  <a:srgbClr val="888888"/>
                </a:solidFill>
              </a:defRPr>
            </a:lvl5pPr>
            <a:lvl6pPr lvl="5" algn="ctr">
              <a:lnSpc>
                <a:spcPct val="100000"/>
              </a:lnSpc>
              <a:spcBef>
                <a:spcPts val="600"/>
              </a:spcBef>
              <a:spcAft>
                <a:spcPts val="0"/>
              </a:spcAft>
              <a:buSzPts val="1104"/>
              <a:buNone/>
              <a:defRPr>
                <a:solidFill>
                  <a:srgbClr val="888888"/>
                </a:solidFill>
              </a:defRPr>
            </a:lvl6pPr>
            <a:lvl7pPr lvl="6" algn="ctr">
              <a:lnSpc>
                <a:spcPct val="100000"/>
              </a:lnSpc>
              <a:spcBef>
                <a:spcPts val="600"/>
              </a:spcBef>
              <a:spcAft>
                <a:spcPts val="0"/>
              </a:spcAft>
              <a:buSzPts val="1104"/>
              <a:buNone/>
              <a:defRPr>
                <a:solidFill>
                  <a:srgbClr val="888888"/>
                </a:solidFill>
              </a:defRPr>
            </a:lvl7pPr>
            <a:lvl8pPr lvl="7" algn="ctr">
              <a:lnSpc>
                <a:spcPct val="100000"/>
              </a:lnSpc>
              <a:spcBef>
                <a:spcPts val="600"/>
              </a:spcBef>
              <a:spcAft>
                <a:spcPts val="0"/>
              </a:spcAft>
              <a:buSzPts val="1104"/>
              <a:buNone/>
              <a:defRPr>
                <a:solidFill>
                  <a:srgbClr val="888888"/>
                </a:solidFill>
              </a:defRPr>
            </a:lvl8pPr>
            <a:lvl9pPr lvl="8" algn="ctr">
              <a:lnSpc>
                <a:spcPct val="100000"/>
              </a:lnSpc>
              <a:spcBef>
                <a:spcPts val="600"/>
              </a:spcBef>
              <a:spcAft>
                <a:spcPts val="600"/>
              </a:spcAft>
              <a:buSzPts val="1104"/>
              <a:buNone/>
              <a:defRPr>
                <a:solidFill>
                  <a:srgbClr val="888888"/>
                </a:solidFill>
              </a:defRPr>
            </a:lvl9pPr>
          </a:lstStyle>
          <a:p/>
        </p:txBody>
      </p:sp>
      <p:sp>
        <p:nvSpPr>
          <p:cNvPr id="22" name="Google Shape;22;p2"/>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2"/>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24" name="Google Shape;24;p2"/>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6" name="Shape 76"/>
        <p:cNvGrpSpPr/>
        <p:nvPr/>
      </p:nvGrpSpPr>
      <p:grpSpPr>
        <a:xfrm>
          <a:off x="0" y="0"/>
          <a:ext cx="0" cy="0"/>
          <a:chOff x="0" y="0"/>
          <a:chExt cx="0" cy="0"/>
        </a:xfrm>
      </p:grpSpPr>
      <p:sp>
        <p:nvSpPr>
          <p:cNvPr id="77" name="Google Shape;77;p11"/>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1"/>
          <p:cNvSpPr txBox="1"/>
          <p:nvPr>
            <p:ph idx="1" type="body"/>
          </p:nvPr>
        </p:nvSpPr>
        <p:spPr>
          <a:xfrm rot="5400000">
            <a:off x="3809574" y="-1813184"/>
            <a:ext cx="4572852" cy="11029616"/>
          </a:xfrm>
          <a:prstGeom prst="rect">
            <a:avLst/>
          </a:prstGeom>
          <a:noFill/>
          <a:ln>
            <a:noFill/>
          </a:ln>
        </p:spPr>
        <p:txBody>
          <a:bodyPr anchorCtr="0" anchor="t" bIns="45700" lIns="91425" spcFirstLastPara="1" rIns="91425" wrap="square" tIns="45700">
            <a:normAutofit/>
          </a:bodyPr>
          <a:lstStyle>
            <a:lvl1pPr indent="-327914" lvl="0" marL="457200" algn="l">
              <a:lnSpc>
                <a:spcPct val="110000"/>
              </a:lnSpc>
              <a:spcBef>
                <a:spcPts val="340"/>
              </a:spcBef>
              <a:spcAft>
                <a:spcPts val="0"/>
              </a:spcAft>
              <a:buSzPts val="1564"/>
              <a:buChar char="◼"/>
              <a:defRPr/>
            </a:lvl1pPr>
            <a:lvl2pPr indent="-310387" lvl="1" marL="914400" algn="l">
              <a:lnSpc>
                <a:spcPct val="100000"/>
              </a:lnSpc>
              <a:spcBef>
                <a:spcPts val="600"/>
              </a:spcBef>
              <a:spcAft>
                <a:spcPts val="0"/>
              </a:spcAft>
              <a:buSzPts val="1288"/>
              <a:buChar char="◼"/>
              <a:defRPr/>
            </a:lvl2pPr>
            <a:lvl3pPr indent="-304546" lvl="2" marL="1371600" algn="l">
              <a:lnSpc>
                <a:spcPct val="100000"/>
              </a:lnSpc>
              <a:spcBef>
                <a:spcPts val="600"/>
              </a:spcBef>
              <a:spcAft>
                <a:spcPts val="0"/>
              </a:spcAft>
              <a:buSzPts val="1196"/>
              <a:buChar char="◼"/>
              <a:defRPr/>
            </a:lvl3pPr>
            <a:lvl4pPr indent="-292861" lvl="3" marL="1828800" algn="l">
              <a:lnSpc>
                <a:spcPct val="100000"/>
              </a:lnSpc>
              <a:spcBef>
                <a:spcPts val="600"/>
              </a:spcBef>
              <a:spcAft>
                <a:spcPts val="0"/>
              </a:spcAft>
              <a:buSzPts val="1012"/>
              <a:buChar char="◼"/>
              <a:defRPr/>
            </a:lvl4pPr>
            <a:lvl5pPr indent="-292861" lvl="4" marL="2286000" algn="l">
              <a:lnSpc>
                <a:spcPct val="100000"/>
              </a:lnSpc>
              <a:spcBef>
                <a:spcPts val="600"/>
              </a:spcBef>
              <a:spcAft>
                <a:spcPts val="0"/>
              </a:spcAft>
              <a:buSzPts val="1012"/>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79" name="Google Shape;79;p11"/>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11"/>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81" name="Google Shape;81;p11"/>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82" name="Shape 82"/>
        <p:cNvGrpSpPr/>
        <p:nvPr/>
      </p:nvGrpSpPr>
      <p:grpSpPr>
        <a:xfrm>
          <a:off x="0" y="0"/>
          <a:ext cx="0" cy="0"/>
          <a:chOff x="0" y="0"/>
          <a:chExt cx="0" cy="0"/>
        </a:xfrm>
      </p:grpSpPr>
      <p:sp>
        <p:nvSpPr>
          <p:cNvPr id="83" name="Google Shape;83;p12"/>
          <p:cNvSpPr/>
          <p:nvPr/>
        </p:nvSpPr>
        <p:spPr>
          <a:xfrm>
            <a:off x="8058151" y="599725"/>
            <a:ext cx="3687316" cy="5816950"/>
          </a:xfrm>
          <a:prstGeom prst="rect">
            <a:avLst/>
          </a:prstGeom>
          <a:solidFill>
            <a:srgbClr val="4653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12"/>
          <p:cNvSpPr txBox="1"/>
          <p:nvPr>
            <p:ph type="title"/>
          </p:nvPr>
        </p:nvSpPr>
        <p:spPr>
          <a:xfrm rot="5400000">
            <a:off x="7362637" y="1705163"/>
            <a:ext cx="4807326" cy="31242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rgbClr val="FFFFFF"/>
              </a:buClr>
              <a:buSzPts val="2800"/>
              <a:buFont typeface="Franklin Gothic"/>
              <a:buNone/>
              <a:defRPr>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12"/>
          <p:cNvSpPr txBox="1"/>
          <p:nvPr>
            <p:ph idx="1" type="body"/>
          </p:nvPr>
        </p:nvSpPr>
        <p:spPr>
          <a:xfrm rot="5400000">
            <a:off x="1952072" y="-313549"/>
            <a:ext cx="4807326" cy="7161625"/>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lnSpc>
                <a:spcPct val="100000"/>
              </a:lnSpc>
              <a:spcBef>
                <a:spcPts val="600"/>
              </a:spcBef>
              <a:spcAft>
                <a:spcPts val="0"/>
              </a:spcAft>
              <a:buSzPts val="1656"/>
              <a:buChar char="◼"/>
              <a:defRPr/>
            </a:lvl2pPr>
            <a:lvl3pPr indent="-333756" lvl="2" marL="1371600" algn="l">
              <a:lnSpc>
                <a:spcPct val="100000"/>
              </a:lnSpc>
              <a:spcBef>
                <a:spcPts val="600"/>
              </a:spcBef>
              <a:spcAft>
                <a:spcPts val="0"/>
              </a:spcAft>
              <a:buSzPts val="1656"/>
              <a:buChar char="◼"/>
              <a:defRPr/>
            </a:lvl3pPr>
            <a:lvl4pPr indent="-333756" lvl="3" marL="1828800" algn="l">
              <a:lnSpc>
                <a:spcPct val="100000"/>
              </a:lnSpc>
              <a:spcBef>
                <a:spcPts val="600"/>
              </a:spcBef>
              <a:spcAft>
                <a:spcPts val="0"/>
              </a:spcAft>
              <a:buSzPts val="1656"/>
              <a:buChar char="◼"/>
              <a:defRPr/>
            </a:lvl4pPr>
            <a:lvl5pPr indent="-333756" lvl="4" marL="2286000" algn="l">
              <a:lnSpc>
                <a:spcPct val="100000"/>
              </a:lnSpc>
              <a:spcBef>
                <a:spcPts val="600"/>
              </a:spcBef>
              <a:spcAft>
                <a:spcPts val="0"/>
              </a:spcAft>
              <a:buSzPts val="1656"/>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86" name="Google Shape;86;p12"/>
          <p:cNvSpPr/>
          <p:nvPr/>
        </p:nvSpPr>
        <p:spPr>
          <a:xfrm>
            <a:off x="446534" y="457200"/>
            <a:ext cx="3703320" cy="94997"/>
          </a:xfrm>
          <a:prstGeom prst="rect">
            <a:avLst/>
          </a:prstGeom>
          <a:solidFill>
            <a:srgbClr val="969FA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12"/>
          <p:cNvSpPr/>
          <p:nvPr/>
        </p:nvSpPr>
        <p:spPr>
          <a:xfrm>
            <a:off x="8042147" y="453643"/>
            <a:ext cx="3703320" cy="98554"/>
          </a:xfrm>
          <a:prstGeom prst="rect">
            <a:avLst/>
          </a:prstGeom>
          <a:solidFill>
            <a:srgbClr val="4653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12"/>
          <p:cNvSpPr/>
          <p:nvPr/>
        </p:nvSpPr>
        <p:spPr>
          <a:xfrm>
            <a:off x="4241830" y="457200"/>
            <a:ext cx="3703320" cy="9144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12"/>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12"/>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91" name="Google Shape;91;p12"/>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3"/>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3"/>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lnSpc>
                <a:spcPct val="100000"/>
              </a:lnSpc>
              <a:spcBef>
                <a:spcPts val="600"/>
              </a:spcBef>
              <a:spcAft>
                <a:spcPts val="0"/>
              </a:spcAft>
              <a:buSzPts val="1656"/>
              <a:buChar char="◼"/>
              <a:defRPr/>
            </a:lvl2pPr>
            <a:lvl3pPr indent="-333756" lvl="2" marL="1371600" algn="l">
              <a:lnSpc>
                <a:spcPct val="100000"/>
              </a:lnSpc>
              <a:spcBef>
                <a:spcPts val="600"/>
              </a:spcBef>
              <a:spcAft>
                <a:spcPts val="0"/>
              </a:spcAft>
              <a:buSzPts val="1656"/>
              <a:buChar char="◼"/>
              <a:defRPr/>
            </a:lvl3pPr>
            <a:lvl4pPr indent="-333756" lvl="3" marL="1828800" algn="l">
              <a:lnSpc>
                <a:spcPct val="100000"/>
              </a:lnSpc>
              <a:spcBef>
                <a:spcPts val="600"/>
              </a:spcBef>
              <a:spcAft>
                <a:spcPts val="0"/>
              </a:spcAft>
              <a:buSzPts val="1656"/>
              <a:buChar char="◼"/>
              <a:defRPr/>
            </a:lvl4pPr>
            <a:lvl5pPr indent="-333756" lvl="4" marL="2286000" algn="l">
              <a:lnSpc>
                <a:spcPct val="100000"/>
              </a:lnSpc>
              <a:spcBef>
                <a:spcPts val="600"/>
              </a:spcBef>
              <a:spcAft>
                <a:spcPts val="0"/>
              </a:spcAft>
              <a:buSzPts val="1656"/>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28" name="Google Shape;28;p3"/>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4"/>
          <p:cNvSpPr txBox="1"/>
          <p:nvPr>
            <p:ph type="title"/>
          </p:nvPr>
        </p:nvSpPr>
        <p:spPr>
          <a:xfrm>
            <a:off x="575894" y="729658"/>
            <a:ext cx="11029616" cy="592246"/>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4"/>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4"/>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33" name="Google Shape;33;p4"/>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4" name="Shape 34"/>
        <p:cNvGrpSpPr/>
        <p:nvPr/>
      </p:nvGrpSpPr>
      <p:grpSpPr>
        <a:xfrm>
          <a:off x="0" y="0"/>
          <a:ext cx="0" cy="0"/>
          <a:chOff x="0" y="0"/>
          <a:chExt cx="0" cy="0"/>
        </a:xfrm>
      </p:grpSpPr>
      <p:sp>
        <p:nvSpPr>
          <p:cNvPr id="35" name="Google Shape;35;p5"/>
          <p:cNvSpPr/>
          <p:nvPr/>
        </p:nvSpPr>
        <p:spPr>
          <a:xfrm>
            <a:off x="447817" y="5141974"/>
            <a:ext cx="11290860" cy="1258827"/>
          </a:xfrm>
          <a:prstGeom prst="rect">
            <a:avLst/>
          </a:prstGeom>
          <a:solidFill>
            <a:srgbClr val="4653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5"/>
          <p:cNvSpPr txBox="1"/>
          <p:nvPr>
            <p:ph type="title"/>
          </p:nvPr>
        </p:nvSpPr>
        <p:spPr>
          <a:xfrm>
            <a:off x="581193" y="2393950"/>
            <a:ext cx="11029615" cy="2147467"/>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3600"/>
              <a:buFont typeface="Franklin Gothic"/>
              <a:buNone/>
              <a:defRPr b="0" sz="3600" cap="none">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5"/>
          <p:cNvSpPr txBox="1"/>
          <p:nvPr>
            <p:ph idx="1" type="body"/>
          </p:nvPr>
        </p:nvSpPr>
        <p:spPr>
          <a:xfrm>
            <a:off x="581192" y="4541417"/>
            <a:ext cx="11029615" cy="600556"/>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60"/>
              </a:spcBef>
              <a:spcAft>
                <a:spcPts val="0"/>
              </a:spcAft>
              <a:buSzPts val="1656"/>
              <a:buNone/>
              <a:defRPr sz="1800" cap="none">
                <a:solidFill>
                  <a:schemeClr val="accent1"/>
                </a:solidFill>
              </a:defRPr>
            </a:lvl1pPr>
            <a:lvl2pPr indent="-228600" lvl="1" marL="914400" algn="l">
              <a:lnSpc>
                <a:spcPct val="100000"/>
              </a:lnSpc>
              <a:spcBef>
                <a:spcPts val="600"/>
              </a:spcBef>
              <a:spcAft>
                <a:spcPts val="0"/>
              </a:spcAft>
              <a:buSzPts val="1656"/>
              <a:buNone/>
              <a:defRPr sz="1800">
                <a:solidFill>
                  <a:srgbClr val="888888"/>
                </a:solidFill>
              </a:defRPr>
            </a:lvl2pPr>
            <a:lvl3pPr indent="-228600" lvl="2" marL="1371600" algn="l">
              <a:lnSpc>
                <a:spcPct val="100000"/>
              </a:lnSpc>
              <a:spcBef>
                <a:spcPts val="600"/>
              </a:spcBef>
              <a:spcAft>
                <a:spcPts val="0"/>
              </a:spcAft>
              <a:buSzPts val="1472"/>
              <a:buNone/>
              <a:defRPr sz="1600">
                <a:solidFill>
                  <a:srgbClr val="888888"/>
                </a:solidFill>
              </a:defRPr>
            </a:lvl3pPr>
            <a:lvl4pPr indent="-228600" lvl="3" marL="1828800" algn="l">
              <a:lnSpc>
                <a:spcPct val="100000"/>
              </a:lnSpc>
              <a:spcBef>
                <a:spcPts val="600"/>
              </a:spcBef>
              <a:spcAft>
                <a:spcPts val="0"/>
              </a:spcAft>
              <a:buSzPts val="1288"/>
              <a:buNone/>
              <a:defRPr sz="1400">
                <a:solidFill>
                  <a:srgbClr val="888888"/>
                </a:solidFill>
              </a:defRPr>
            </a:lvl4pPr>
            <a:lvl5pPr indent="-228600" lvl="4" marL="2286000" algn="l">
              <a:lnSpc>
                <a:spcPct val="100000"/>
              </a:lnSpc>
              <a:spcBef>
                <a:spcPts val="600"/>
              </a:spcBef>
              <a:spcAft>
                <a:spcPts val="0"/>
              </a:spcAft>
              <a:buSzPts val="1288"/>
              <a:buNone/>
              <a:defRPr sz="1400">
                <a:solidFill>
                  <a:srgbClr val="888888"/>
                </a:solidFill>
              </a:defRPr>
            </a:lvl5pPr>
            <a:lvl6pPr indent="-228600" lvl="5" marL="2743200" algn="l">
              <a:lnSpc>
                <a:spcPct val="100000"/>
              </a:lnSpc>
              <a:spcBef>
                <a:spcPts val="600"/>
              </a:spcBef>
              <a:spcAft>
                <a:spcPts val="0"/>
              </a:spcAft>
              <a:buSzPts val="1288"/>
              <a:buNone/>
              <a:defRPr sz="1400">
                <a:solidFill>
                  <a:srgbClr val="888888"/>
                </a:solidFill>
              </a:defRPr>
            </a:lvl6pPr>
            <a:lvl7pPr indent="-228600" lvl="6" marL="3200400" algn="l">
              <a:lnSpc>
                <a:spcPct val="100000"/>
              </a:lnSpc>
              <a:spcBef>
                <a:spcPts val="600"/>
              </a:spcBef>
              <a:spcAft>
                <a:spcPts val="0"/>
              </a:spcAft>
              <a:buSzPts val="1288"/>
              <a:buNone/>
              <a:defRPr sz="1400">
                <a:solidFill>
                  <a:srgbClr val="888888"/>
                </a:solidFill>
              </a:defRPr>
            </a:lvl7pPr>
            <a:lvl8pPr indent="-228600" lvl="7" marL="3657600" algn="l">
              <a:lnSpc>
                <a:spcPct val="100000"/>
              </a:lnSpc>
              <a:spcBef>
                <a:spcPts val="600"/>
              </a:spcBef>
              <a:spcAft>
                <a:spcPts val="0"/>
              </a:spcAft>
              <a:buSzPts val="1288"/>
              <a:buNone/>
              <a:defRPr sz="1400">
                <a:solidFill>
                  <a:srgbClr val="888888"/>
                </a:solidFill>
              </a:defRPr>
            </a:lvl8pPr>
            <a:lvl9pPr indent="-228600" lvl="8" marL="4114800" algn="l">
              <a:lnSpc>
                <a:spcPct val="100000"/>
              </a:lnSpc>
              <a:spcBef>
                <a:spcPts val="600"/>
              </a:spcBef>
              <a:spcAft>
                <a:spcPts val="600"/>
              </a:spcAft>
              <a:buSzPts val="1288"/>
              <a:buNone/>
              <a:defRPr sz="1400">
                <a:solidFill>
                  <a:srgbClr val="888888"/>
                </a:solidFill>
              </a:defRPr>
            </a:lvl9pPr>
          </a:lstStyle>
          <a:p/>
        </p:txBody>
      </p:sp>
      <p:sp>
        <p:nvSpPr>
          <p:cNvPr id="38" name="Google Shape;38;p5"/>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5"/>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40" name="Google Shape;40;p5"/>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1" name="Shape 41"/>
        <p:cNvGrpSpPr/>
        <p:nvPr/>
      </p:nvGrpSpPr>
      <p:grpSpPr>
        <a:xfrm>
          <a:off x="0" y="0"/>
          <a:ext cx="0" cy="0"/>
          <a:chOff x="0" y="0"/>
          <a:chExt cx="0" cy="0"/>
        </a:xfrm>
      </p:grpSpPr>
      <p:sp>
        <p:nvSpPr>
          <p:cNvPr id="42" name="Google Shape;42;p6"/>
          <p:cNvSpPr txBox="1"/>
          <p:nvPr>
            <p:ph type="title"/>
          </p:nvPr>
        </p:nvSpPr>
        <p:spPr>
          <a:xfrm>
            <a:off x="581193" y="729658"/>
            <a:ext cx="11029616" cy="492855"/>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6"/>
          <p:cNvSpPr txBox="1"/>
          <p:nvPr>
            <p:ph idx="1" type="body"/>
          </p:nvPr>
        </p:nvSpPr>
        <p:spPr>
          <a:xfrm>
            <a:off x="581193" y="1391479"/>
            <a:ext cx="5194767" cy="4469572"/>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lnSpc>
                <a:spcPct val="100000"/>
              </a:lnSpc>
              <a:spcBef>
                <a:spcPts val="600"/>
              </a:spcBef>
              <a:spcAft>
                <a:spcPts val="0"/>
              </a:spcAft>
              <a:buSzPts val="1656"/>
              <a:buChar char="◼"/>
              <a:defRPr/>
            </a:lvl2pPr>
            <a:lvl3pPr indent="-333756" lvl="2" marL="1371600" algn="l">
              <a:lnSpc>
                <a:spcPct val="100000"/>
              </a:lnSpc>
              <a:spcBef>
                <a:spcPts val="600"/>
              </a:spcBef>
              <a:spcAft>
                <a:spcPts val="0"/>
              </a:spcAft>
              <a:buSzPts val="1656"/>
              <a:buChar char="◼"/>
              <a:defRPr/>
            </a:lvl3pPr>
            <a:lvl4pPr indent="-333756" lvl="3" marL="1828800" algn="l">
              <a:lnSpc>
                <a:spcPct val="100000"/>
              </a:lnSpc>
              <a:spcBef>
                <a:spcPts val="600"/>
              </a:spcBef>
              <a:spcAft>
                <a:spcPts val="0"/>
              </a:spcAft>
              <a:buSzPts val="1656"/>
              <a:buChar char="◼"/>
              <a:defRPr/>
            </a:lvl4pPr>
            <a:lvl5pPr indent="-333756" lvl="4" marL="2286000" algn="l">
              <a:lnSpc>
                <a:spcPct val="100000"/>
              </a:lnSpc>
              <a:spcBef>
                <a:spcPts val="600"/>
              </a:spcBef>
              <a:spcAft>
                <a:spcPts val="0"/>
              </a:spcAft>
              <a:buSzPts val="1656"/>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44" name="Google Shape;44;p6"/>
          <p:cNvSpPr txBox="1"/>
          <p:nvPr>
            <p:ph idx="2" type="body"/>
          </p:nvPr>
        </p:nvSpPr>
        <p:spPr>
          <a:xfrm>
            <a:off x="6416039" y="1391479"/>
            <a:ext cx="5194769" cy="4469572"/>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lnSpc>
                <a:spcPct val="100000"/>
              </a:lnSpc>
              <a:spcBef>
                <a:spcPts val="600"/>
              </a:spcBef>
              <a:spcAft>
                <a:spcPts val="0"/>
              </a:spcAft>
              <a:buSzPts val="1656"/>
              <a:buChar char="◼"/>
              <a:defRPr/>
            </a:lvl2pPr>
            <a:lvl3pPr indent="-333756" lvl="2" marL="1371600" algn="l">
              <a:lnSpc>
                <a:spcPct val="100000"/>
              </a:lnSpc>
              <a:spcBef>
                <a:spcPts val="600"/>
              </a:spcBef>
              <a:spcAft>
                <a:spcPts val="0"/>
              </a:spcAft>
              <a:buSzPts val="1656"/>
              <a:buChar char="◼"/>
              <a:defRPr/>
            </a:lvl3pPr>
            <a:lvl4pPr indent="-333756" lvl="3" marL="1828800" algn="l">
              <a:lnSpc>
                <a:spcPct val="100000"/>
              </a:lnSpc>
              <a:spcBef>
                <a:spcPts val="600"/>
              </a:spcBef>
              <a:spcAft>
                <a:spcPts val="0"/>
              </a:spcAft>
              <a:buSzPts val="1656"/>
              <a:buChar char="◼"/>
              <a:defRPr/>
            </a:lvl4pPr>
            <a:lvl5pPr indent="-333756" lvl="4" marL="2286000" algn="l">
              <a:lnSpc>
                <a:spcPct val="100000"/>
              </a:lnSpc>
              <a:spcBef>
                <a:spcPts val="600"/>
              </a:spcBef>
              <a:spcAft>
                <a:spcPts val="0"/>
              </a:spcAft>
              <a:buSzPts val="1656"/>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45" name="Google Shape;45;p6"/>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6"/>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47" name="Google Shape;47;p6"/>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48" name="Shape 48"/>
        <p:cNvGrpSpPr/>
        <p:nvPr/>
      </p:nvGrpSpPr>
      <p:grpSpPr>
        <a:xfrm>
          <a:off x="0" y="0"/>
          <a:ext cx="0" cy="0"/>
          <a:chOff x="0" y="0"/>
          <a:chExt cx="0" cy="0"/>
        </a:xfrm>
      </p:grpSpPr>
      <p:sp>
        <p:nvSpPr>
          <p:cNvPr id="49" name="Google Shape;49;p7"/>
          <p:cNvSpPr txBox="1"/>
          <p:nvPr>
            <p:ph type="title"/>
          </p:nvPr>
        </p:nvSpPr>
        <p:spPr>
          <a:xfrm>
            <a:off x="581193" y="729658"/>
            <a:ext cx="11029616" cy="988332"/>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7"/>
          <p:cNvSpPr txBox="1"/>
          <p:nvPr>
            <p:ph idx="1" type="body"/>
          </p:nvPr>
        </p:nvSpPr>
        <p:spPr>
          <a:xfrm>
            <a:off x="581191" y="2250891"/>
            <a:ext cx="5194769" cy="557784"/>
          </a:xfrm>
          <a:prstGeom prst="rect">
            <a:avLst/>
          </a:prstGeom>
          <a:noFill/>
          <a:ln>
            <a:noFill/>
          </a:ln>
        </p:spPr>
        <p:txBody>
          <a:bodyPr anchorCtr="0" anchor="ctr" bIns="45700" lIns="91425" spcFirstLastPara="1" rIns="91425" wrap="square" tIns="45700">
            <a:noAutofit/>
          </a:bodyPr>
          <a:lstStyle>
            <a:lvl1pPr indent="-228600" lvl="0" marL="457200" algn="l">
              <a:lnSpc>
                <a:spcPct val="110000"/>
              </a:lnSpc>
              <a:spcBef>
                <a:spcPts val="400"/>
              </a:spcBef>
              <a:spcAft>
                <a:spcPts val="0"/>
              </a:spcAft>
              <a:buSzPts val="1840"/>
              <a:buNone/>
              <a:defRPr b="0" sz="2000">
                <a:solidFill>
                  <a:srgbClr val="3F3F3F"/>
                </a:solidFill>
              </a:defRPr>
            </a:lvl1pPr>
            <a:lvl2pPr indent="-228600" lvl="1" marL="914400" algn="l">
              <a:lnSpc>
                <a:spcPct val="100000"/>
              </a:lnSpc>
              <a:spcBef>
                <a:spcPts val="600"/>
              </a:spcBef>
              <a:spcAft>
                <a:spcPts val="0"/>
              </a:spcAft>
              <a:buSzPts val="1840"/>
              <a:buNone/>
              <a:defRPr b="1" sz="2000"/>
            </a:lvl2pPr>
            <a:lvl3pPr indent="-228600" lvl="2" marL="1371600" algn="l">
              <a:lnSpc>
                <a:spcPct val="100000"/>
              </a:lnSpc>
              <a:spcBef>
                <a:spcPts val="600"/>
              </a:spcBef>
              <a:spcAft>
                <a:spcPts val="0"/>
              </a:spcAft>
              <a:buSzPts val="1656"/>
              <a:buNone/>
              <a:defRPr b="1" sz="1800"/>
            </a:lvl3pPr>
            <a:lvl4pPr indent="-228600" lvl="3" marL="1828800" algn="l">
              <a:lnSpc>
                <a:spcPct val="100000"/>
              </a:lnSpc>
              <a:spcBef>
                <a:spcPts val="600"/>
              </a:spcBef>
              <a:spcAft>
                <a:spcPts val="0"/>
              </a:spcAft>
              <a:buSzPts val="1472"/>
              <a:buNone/>
              <a:defRPr b="1" sz="1600"/>
            </a:lvl4pPr>
            <a:lvl5pPr indent="-228600" lvl="4" marL="2286000" algn="l">
              <a:lnSpc>
                <a:spcPct val="100000"/>
              </a:lnSpc>
              <a:spcBef>
                <a:spcPts val="600"/>
              </a:spcBef>
              <a:spcAft>
                <a:spcPts val="0"/>
              </a:spcAft>
              <a:buSzPts val="1472"/>
              <a:buNone/>
              <a:defRPr b="1" sz="1600"/>
            </a:lvl5pPr>
            <a:lvl6pPr indent="-228600" lvl="5" marL="2743200" algn="l">
              <a:lnSpc>
                <a:spcPct val="100000"/>
              </a:lnSpc>
              <a:spcBef>
                <a:spcPts val="600"/>
              </a:spcBef>
              <a:spcAft>
                <a:spcPts val="0"/>
              </a:spcAft>
              <a:buSzPts val="1472"/>
              <a:buNone/>
              <a:defRPr b="1" sz="1600"/>
            </a:lvl6pPr>
            <a:lvl7pPr indent="-228600" lvl="6" marL="3200400" algn="l">
              <a:lnSpc>
                <a:spcPct val="100000"/>
              </a:lnSpc>
              <a:spcBef>
                <a:spcPts val="600"/>
              </a:spcBef>
              <a:spcAft>
                <a:spcPts val="0"/>
              </a:spcAft>
              <a:buSzPts val="1472"/>
              <a:buNone/>
              <a:defRPr b="1" sz="1600"/>
            </a:lvl7pPr>
            <a:lvl8pPr indent="-228600" lvl="7" marL="3657600" algn="l">
              <a:lnSpc>
                <a:spcPct val="100000"/>
              </a:lnSpc>
              <a:spcBef>
                <a:spcPts val="600"/>
              </a:spcBef>
              <a:spcAft>
                <a:spcPts val="0"/>
              </a:spcAft>
              <a:buSzPts val="1472"/>
              <a:buNone/>
              <a:defRPr b="1" sz="1600"/>
            </a:lvl8pPr>
            <a:lvl9pPr indent="-228600" lvl="8" marL="4114800" algn="l">
              <a:lnSpc>
                <a:spcPct val="100000"/>
              </a:lnSpc>
              <a:spcBef>
                <a:spcPts val="600"/>
              </a:spcBef>
              <a:spcAft>
                <a:spcPts val="600"/>
              </a:spcAft>
              <a:buSzPts val="1472"/>
              <a:buNone/>
              <a:defRPr b="1" sz="1600"/>
            </a:lvl9pPr>
          </a:lstStyle>
          <a:p/>
        </p:txBody>
      </p:sp>
      <p:sp>
        <p:nvSpPr>
          <p:cNvPr id="51" name="Google Shape;51;p7"/>
          <p:cNvSpPr txBox="1"/>
          <p:nvPr>
            <p:ph idx="2" type="body"/>
          </p:nvPr>
        </p:nvSpPr>
        <p:spPr>
          <a:xfrm>
            <a:off x="581194" y="2926052"/>
            <a:ext cx="5194766" cy="2934999"/>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lnSpc>
                <a:spcPct val="100000"/>
              </a:lnSpc>
              <a:spcBef>
                <a:spcPts val="600"/>
              </a:spcBef>
              <a:spcAft>
                <a:spcPts val="0"/>
              </a:spcAft>
              <a:buSzPts val="1656"/>
              <a:buChar char="◼"/>
              <a:defRPr/>
            </a:lvl2pPr>
            <a:lvl3pPr indent="-333756" lvl="2" marL="1371600" algn="l">
              <a:lnSpc>
                <a:spcPct val="100000"/>
              </a:lnSpc>
              <a:spcBef>
                <a:spcPts val="600"/>
              </a:spcBef>
              <a:spcAft>
                <a:spcPts val="0"/>
              </a:spcAft>
              <a:buSzPts val="1656"/>
              <a:buChar char="◼"/>
              <a:defRPr/>
            </a:lvl3pPr>
            <a:lvl4pPr indent="-333756" lvl="3" marL="1828800" algn="l">
              <a:lnSpc>
                <a:spcPct val="100000"/>
              </a:lnSpc>
              <a:spcBef>
                <a:spcPts val="600"/>
              </a:spcBef>
              <a:spcAft>
                <a:spcPts val="0"/>
              </a:spcAft>
              <a:buSzPts val="1656"/>
              <a:buChar char="◼"/>
              <a:defRPr/>
            </a:lvl4pPr>
            <a:lvl5pPr indent="-333756" lvl="4" marL="2286000" algn="l">
              <a:lnSpc>
                <a:spcPct val="100000"/>
              </a:lnSpc>
              <a:spcBef>
                <a:spcPts val="600"/>
              </a:spcBef>
              <a:spcAft>
                <a:spcPts val="0"/>
              </a:spcAft>
              <a:buSzPts val="1656"/>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52" name="Google Shape;52;p7"/>
          <p:cNvSpPr txBox="1"/>
          <p:nvPr>
            <p:ph idx="3" type="body"/>
          </p:nvPr>
        </p:nvSpPr>
        <p:spPr>
          <a:xfrm>
            <a:off x="6416039" y="2250892"/>
            <a:ext cx="5194770" cy="553373"/>
          </a:xfrm>
          <a:prstGeom prst="rect">
            <a:avLst/>
          </a:prstGeom>
          <a:noFill/>
          <a:ln>
            <a:noFill/>
          </a:ln>
        </p:spPr>
        <p:txBody>
          <a:bodyPr anchorCtr="0" anchor="ctr" bIns="45700" lIns="91425" spcFirstLastPara="1" rIns="91425" wrap="square" tIns="45700">
            <a:noAutofit/>
          </a:bodyPr>
          <a:lstStyle>
            <a:lvl1pPr indent="-228600" lvl="0" marL="457200" marR="0" algn="l">
              <a:lnSpc>
                <a:spcPct val="100000"/>
              </a:lnSpc>
              <a:spcBef>
                <a:spcPts val="400"/>
              </a:spcBef>
              <a:spcAft>
                <a:spcPts val="0"/>
              </a:spcAft>
              <a:buClr>
                <a:schemeClr val="accent1"/>
              </a:buClr>
              <a:buSzPts val="1840"/>
              <a:buFont typeface="Noto Sans Symbols"/>
              <a:buNone/>
              <a:defRPr b="0" sz="2000">
                <a:solidFill>
                  <a:srgbClr val="3F3F3F"/>
                </a:solidFill>
              </a:defRPr>
            </a:lvl1pPr>
            <a:lvl2pPr indent="-228600" lvl="1" marL="914400" algn="l">
              <a:lnSpc>
                <a:spcPct val="100000"/>
              </a:lnSpc>
              <a:spcBef>
                <a:spcPts val="600"/>
              </a:spcBef>
              <a:spcAft>
                <a:spcPts val="0"/>
              </a:spcAft>
              <a:buSzPts val="1840"/>
              <a:buNone/>
              <a:defRPr b="1" sz="2000"/>
            </a:lvl2pPr>
            <a:lvl3pPr indent="-228600" lvl="2" marL="1371600" algn="l">
              <a:lnSpc>
                <a:spcPct val="100000"/>
              </a:lnSpc>
              <a:spcBef>
                <a:spcPts val="600"/>
              </a:spcBef>
              <a:spcAft>
                <a:spcPts val="0"/>
              </a:spcAft>
              <a:buSzPts val="1656"/>
              <a:buNone/>
              <a:defRPr b="1" sz="1800"/>
            </a:lvl3pPr>
            <a:lvl4pPr indent="-228600" lvl="3" marL="1828800" algn="l">
              <a:lnSpc>
                <a:spcPct val="100000"/>
              </a:lnSpc>
              <a:spcBef>
                <a:spcPts val="600"/>
              </a:spcBef>
              <a:spcAft>
                <a:spcPts val="0"/>
              </a:spcAft>
              <a:buSzPts val="1472"/>
              <a:buNone/>
              <a:defRPr b="1" sz="1600"/>
            </a:lvl4pPr>
            <a:lvl5pPr indent="-228600" lvl="4" marL="2286000" algn="l">
              <a:lnSpc>
                <a:spcPct val="100000"/>
              </a:lnSpc>
              <a:spcBef>
                <a:spcPts val="600"/>
              </a:spcBef>
              <a:spcAft>
                <a:spcPts val="0"/>
              </a:spcAft>
              <a:buSzPts val="1472"/>
              <a:buNone/>
              <a:defRPr b="1" sz="1600"/>
            </a:lvl5pPr>
            <a:lvl6pPr indent="-228600" lvl="5" marL="2743200" algn="l">
              <a:lnSpc>
                <a:spcPct val="100000"/>
              </a:lnSpc>
              <a:spcBef>
                <a:spcPts val="600"/>
              </a:spcBef>
              <a:spcAft>
                <a:spcPts val="0"/>
              </a:spcAft>
              <a:buSzPts val="1472"/>
              <a:buNone/>
              <a:defRPr b="1" sz="1600"/>
            </a:lvl6pPr>
            <a:lvl7pPr indent="-228600" lvl="6" marL="3200400" algn="l">
              <a:lnSpc>
                <a:spcPct val="100000"/>
              </a:lnSpc>
              <a:spcBef>
                <a:spcPts val="600"/>
              </a:spcBef>
              <a:spcAft>
                <a:spcPts val="0"/>
              </a:spcAft>
              <a:buSzPts val="1472"/>
              <a:buNone/>
              <a:defRPr b="1" sz="1600"/>
            </a:lvl7pPr>
            <a:lvl8pPr indent="-228600" lvl="7" marL="3657600" algn="l">
              <a:lnSpc>
                <a:spcPct val="100000"/>
              </a:lnSpc>
              <a:spcBef>
                <a:spcPts val="600"/>
              </a:spcBef>
              <a:spcAft>
                <a:spcPts val="0"/>
              </a:spcAft>
              <a:buSzPts val="1472"/>
              <a:buNone/>
              <a:defRPr b="1" sz="1600"/>
            </a:lvl8pPr>
            <a:lvl9pPr indent="-228600" lvl="8" marL="4114800" algn="l">
              <a:lnSpc>
                <a:spcPct val="100000"/>
              </a:lnSpc>
              <a:spcBef>
                <a:spcPts val="600"/>
              </a:spcBef>
              <a:spcAft>
                <a:spcPts val="600"/>
              </a:spcAft>
              <a:buSzPts val="1472"/>
              <a:buNone/>
              <a:defRPr b="1" sz="1600"/>
            </a:lvl9pPr>
          </a:lstStyle>
          <a:p/>
        </p:txBody>
      </p:sp>
      <p:sp>
        <p:nvSpPr>
          <p:cNvPr id="53" name="Google Shape;53;p7"/>
          <p:cNvSpPr txBox="1"/>
          <p:nvPr>
            <p:ph idx="4" type="body"/>
          </p:nvPr>
        </p:nvSpPr>
        <p:spPr>
          <a:xfrm>
            <a:off x="6416037" y="2926052"/>
            <a:ext cx="5194771" cy="2934999"/>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lnSpc>
                <a:spcPct val="100000"/>
              </a:lnSpc>
              <a:spcBef>
                <a:spcPts val="600"/>
              </a:spcBef>
              <a:spcAft>
                <a:spcPts val="0"/>
              </a:spcAft>
              <a:buSzPts val="1656"/>
              <a:buChar char="◼"/>
              <a:defRPr/>
            </a:lvl2pPr>
            <a:lvl3pPr indent="-333756" lvl="2" marL="1371600" algn="l">
              <a:lnSpc>
                <a:spcPct val="100000"/>
              </a:lnSpc>
              <a:spcBef>
                <a:spcPts val="600"/>
              </a:spcBef>
              <a:spcAft>
                <a:spcPts val="0"/>
              </a:spcAft>
              <a:buSzPts val="1656"/>
              <a:buChar char="◼"/>
              <a:defRPr/>
            </a:lvl3pPr>
            <a:lvl4pPr indent="-333756" lvl="3" marL="1828800" algn="l">
              <a:lnSpc>
                <a:spcPct val="100000"/>
              </a:lnSpc>
              <a:spcBef>
                <a:spcPts val="600"/>
              </a:spcBef>
              <a:spcAft>
                <a:spcPts val="0"/>
              </a:spcAft>
              <a:buSzPts val="1656"/>
              <a:buChar char="◼"/>
              <a:defRPr/>
            </a:lvl4pPr>
            <a:lvl5pPr indent="-333756" lvl="4" marL="2286000" algn="l">
              <a:lnSpc>
                <a:spcPct val="100000"/>
              </a:lnSpc>
              <a:spcBef>
                <a:spcPts val="600"/>
              </a:spcBef>
              <a:spcAft>
                <a:spcPts val="0"/>
              </a:spcAft>
              <a:buSzPts val="1656"/>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54" name="Google Shape;54;p7"/>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7"/>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56" name="Google Shape;56;p7"/>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8"/>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8"/>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60" name="Google Shape;60;p8"/>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1" name="Shape 61"/>
        <p:cNvGrpSpPr/>
        <p:nvPr/>
      </p:nvGrpSpPr>
      <p:grpSpPr>
        <a:xfrm>
          <a:off x="0" y="0"/>
          <a:ext cx="0" cy="0"/>
          <a:chOff x="0" y="0"/>
          <a:chExt cx="0" cy="0"/>
        </a:xfrm>
      </p:grpSpPr>
      <p:sp>
        <p:nvSpPr>
          <p:cNvPr id="62" name="Google Shape;62;p9"/>
          <p:cNvSpPr/>
          <p:nvPr/>
        </p:nvSpPr>
        <p:spPr>
          <a:xfrm>
            <a:off x="447817" y="601200"/>
            <a:ext cx="3682723" cy="5815475"/>
          </a:xfrm>
          <a:prstGeom prst="rect">
            <a:avLst/>
          </a:prstGeom>
          <a:solidFill>
            <a:srgbClr val="4653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9"/>
          <p:cNvSpPr txBox="1"/>
          <p:nvPr>
            <p:ph type="title"/>
          </p:nvPr>
        </p:nvSpPr>
        <p:spPr>
          <a:xfrm>
            <a:off x="767857" y="933450"/>
            <a:ext cx="3031852" cy="1722419"/>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FFFFFF"/>
              </a:buClr>
              <a:buSzPts val="2400"/>
              <a:buFont typeface="Franklin Gothic"/>
              <a:buNone/>
              <a:defRPr b="0" sz="24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9"/>
          <p:cNvSpPr txBox="1"/>
          <p:nvPr>
            <p:ph idx="1" type="body"/>
          </p:nvPr>
        </p:nvSpPr>
        <p:spPr>
          <a:xfrm>
            <a:off x="4900928" y="1179829"/>
            <a:ext cx="6650991" cy="4658216"/>
          </a:xfrm>
          <a:prstGeom prst="rect">
            <a:avLst/>
          </a:prstGeom>
          <a:noFill/>
          <a:ln>
            <a:noFill/>
          </a:ln>
        </p:spPr>
        <p:txBody>
          <a:bodyPr anchorCtr="0" anchor="ctr" bIns="45700" lIns="91425" spcFirstLastPara="1" rIns="91425" wrap="square" tIns="45700">
            <a:normAutofit/>
          </a:bodyPr>
          <a:lstStyle>
            <a:lvl1pPr indent="-345440" lvl="0" marL="457200" algn="l">
              <a:lnSpc>
                <a:spcPct val="110000"/>
              </a:lnSpc>
              <a:spcBef>
                <a:spcPts val="400"/>
              </a:spcBef>
              <a:spcAft>
                <a:spcPts val="0"/>
              </a:spcAft>
              <a:buSzPts val="1840"/>
              <a:buChar char="◼"/>
              <a:defRPr sz="2000">
                <a:solidFill>
                  <a:schemeClr val="dk2"/>
                </a:solidFill>
              </a:defRPr>
            </a:lvl1pPr>
            <a:lvl2pPr indent="-333756" lvl="1" marL="914400" algn="l">
              <a:lnSpc>
                <a:spcPct val="100000"/>
              </a:lnSpc>
              <a:spcBef>
                <a:spcPts val="600"/>
              </a:spcBef>
              <a:spcAft>
                <a:spcPts val="0"/>
              </a:spcAft>
              <a:buSzPts val="1656"/>
              <a:buChar char="◼"/>
              <a:defRPr sz="1800">
                <a:solidFill>
                  <a:schemeClr val="dk2"/>
                </a:solidFill>
              </a:defRPr>
            </a:lvl2pPr>
            <a:lvl3pPr indent="-322072" lvl="2" marL="1371600" algn="l">
              <a:lnSpc>
                <a:spcPct val="100000"/>
              </a:lnSpc>
              <a:spcBef>
                <a:spcPts val="600"/>
              </a:spcBef>
              <a:spcAft>
                <a:spcPts val="0"/>
              </a:spcAft>
              <a:buSzPts val="1472"/>
              <a:buChar char="◼"/>
              <a:defRPr sz="1600">
                <a:solidFill>
                  <a:schemeClr val="dk2"/>
                </a:solidFill>
              </a:defRPr>
            </a:lvl3pPr>
            <a:lvl4pPr indent="-310388" lvl="3" marL="1828800" algn="l">
              <a:lnSpc>
                <a:spcPct val="100000"/>
              </a:lnSpc>
              <a:spcBef>
                <a:spcPts val="600"/>
              </a:spcBef>
              <a:spcAft>
                <a:spcPts val="0"/>
              </a:spcAft>
              <a:buSzPts val="1288"/>
              <a:buChar char="◼"/>
              <a:defRPr sz="1400">
                <a:solidFill>
                  <a:schemeClr val="dk2"/>
                </a:solidFill>
              </a:defRPr>
            </a:lvl4pPr>
            <a:lvl5pPr indent="-310388" lvl="4" marL="2286000" algn="l">
              <a:lnSpc>
                <a:spcPct val="100000"/>
              </a:lnSpc>
              <a:spcBef>
                <a:spcPts val="600"/>
              </a:spcBef>
              <a:spcAft>
                <a:spcPts val="0"/>
              </a:spcAft>
              <a:buSzPts val="1288"/>
              <a:buChar char="◼"/>
              <a:defRPr sz="1400">
                <a:solidFill>
                  <a:schemeClr val="dk2"/>
                </a:solidFill>
              </a:defRPr>
            </a:lvl5pPr>
            <a:lvl6pPr indent="-310388" lvl="5" marL="2743200" algn="l">
              <a:lnSpc>
                <a:spcPct val="100000"/>
              </a:lnSpc>
              <a:spcBef>
                <a:spcPts val="600"/>
              </a:spcBef>
              <a:spcAft>
                <a:spcPts val="0"/>
              </a:spcAft>
              <a:buSzPts val="1288"/>
              <a:buChar char="◼"/>
              <a:defRPr sz="1400">
                <a:solidFill>
                  <a:schemeClr val="dk2"/>
                </a:solidFill>
              </a:defRPr>
            </a:lvl6pPr>
            <a:lvl7pPr indent="-310388" lvl="6" marL="3200400" algn="l">
              <a:lnSpc>
                <a:spcPct val="100000"/>
              </a:lnSpc>
              <a:spcBef>
                <a:spcPts val="600"/>
              </a:spcBef>
              <a:spcAft>
                <a:spcPts val="0"/>
              </a:spcAft>
              <a:buSzPts val="1288"/>
              <a:buChar char="◼"/>
              <a:defRPr sz="1400">
                <a:solidFill>
                  <a:schemeClr val="dk2"/>
                </a:solidFill>
              </a:defRPr>
            </a:lvl7pPr>
            <a:lvl8pPr indent="-310388" lvl="7" marL="3657600" algn="l">
              <a:lnSpc>
                <a:spcPct val="100000"/>
              </a:lnSpc>
              <a:spcBef>
                <a:spcPts val="600"/>
              </a:spcBef>
              <a:spcAft>
                <a:spcPts val="0"/>
              </a:spcAft>
              <a:buSzPts val="1288"/>
              <a:buChar char="◼"/>
              <a:defRPr sz="1400">
                <a:solidFill>
                  <a:schemeClr val="dk2"/>
                </a:solidFill>
              </a:defRPr>
            </a:lvl8pPr>
            <a:lvl9pPr indent="-310388" lvl="8" marL="4114800" algn="l">
              <a:lnSpc>
                <a:spcPct val="100000"/>
              </a:lnSpc>
              <a:spcBef>
                <a:spcPts val="600"/>
              </a:spcBef>
              <a:spcAft>
                <a:spcPts val="600"/>
              </a:spcAft>
              <a:buSzPts val="1288"/>
              <a:buChar char="◼"/>
              <a:defRPr sz="1400">
                <a:solidFill>
                  <a:schemeClr val="dk2"/>
                </a:solidFill>
              </a:defRPr>
            </a:lvl9pPr>
          </a:lstStyle>
          <a:p/>
        </p:txBody>
      </p:sp>
      <p:sp>
        <p:nvSpPr>
          <p:cNvPr id="65" name="Google Shape;65;p9"/>
          <p:cNvSpPr txBox="1"/>
          <p:nvPr>
            <p:ph idx="2" type="body"/>
          </p:nvPr>
        </p:nvSpPr>
        <p:spPr>
          <a:xfrm>
            <a:off x="767857" y="2836654"/>
            <a:ext cx="3031852" cy="3001392"/>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20"/>
              </a:spcBef>
              <a:spcAft>
                <a:spcPts val="0"/>
              </a:spcAft>
              <a:buSzPts val="1472"/>
              <a:buNone/>
              <a:defRPr sz="1600">
                <a:solidFill>
                  <a:srgbClr val="FFFFFF"/>
                </a:solidFill>
              </a:defRPr>
            </a:lvl1pPr>
            <a:lvl2pPr indent="-228600" lvl="1" marL="914400" algn="l">
              <a:lnSpc>
                <a:spcPct val="100000"/>
              </a:lnSpc>
              <a:spcBef>
                <a:spcPts val="600"/>
              </a:spcBef>
              <a:spcAft>
                <a:spcPts val="0"/>
              </a:spcAft>
              <a:buSzPts val="1012"/>
              <a:buNone/>
              <a:defRPr sz="1100"/>
            </a:lvl2pPr>
            <a:lvl3pPr indent="-228600" lvl="2" marL="1371600" algn="l">
              <a:lnSpc>
                <a:spcPct val="100000"/>
              </a:lnSpc>
              <a:spcBef>
                <a:spcPts val="600"/>
              </a:spcBef>
              <a:spcAft>
                <a:spcPts val="0"/>
              </a:spcAft>
              <a:buSzPts val="920"/>
              <a:buNone/>
              <a:defRPr sz="1000"/>
            </a:lvl3pPr>
            <a:lvl4pPr indent="-228600" lvl="3" marL="1828800" algn="l">
              <a:lnSpc>
                <a:spcPct val="100000"/>
              </a:lnSpc>
              <a:spcBef>
                <a:spcPts val="600"/>
              </a:spcBef>
              <a:spcAft>
                <a:spcPts val="0"/>
              </a:spcAft>
              <a:buSzPts val="828"/>
              <a:buNone/>
              <a:defRPr sz="900"/>
            </a:lvl4pPr>
            <a:lvl5pPr indent="-228600" lvl="4" marL="2286000" algn="l">
              <a:lnSpc>
                <a:spcPct val="100000"/>
              </a:lnSpc>
              <a:spcBef>
                <a:spcPts val="600"/>
              </a:spcBef>
              <a:spcAft>
                <a:spcPts val="0"/>
              </a:spcAft>
              <a:buSzPts val="828"/>
              <a:buNone/>
              <a:defRPr sz="900"/>
            </a:lvl5pPr>
            <a:lvl6pPr indent="-228600" lvl="5" marL="2743200" algn="l">
              <a:lnSpc>
                <a:spcPct val="100000"/>
              </a:lnSpc>
              <a:spcBef>
                <a:spcPts val="600"/>
              </a:spcBef>
              <a:spcAft>
                <a:spcPts val="0"/>
              </a:spcAft>
              <a:buSzPts val="828"/>
              <a:buNone/>
              <a:defRPr sz="900"/>
            </a:lvl6pPr>
            <a:lvl7pPr indent="-228600" lvl="6" marL="3200400" algn="l">
              <a:lnSpc>
                <a:spcPct val="100000"/>
              </a:lnSpc>
              <a:spcBef>
                <a:spcPts val="600"/>
              </a:spcBef>
              <a:spcAft>
                <a:spcPts val="0"/>
              </a:spcAft>
              <a:buSzPts val="828"/>
              <a:buNone/>
              <a:defRPr sz="900"/>
            </a:lvl7pPr>
            <a:lvl8pPr indent="-228600" lvl="7" marL="3657600" algn="l">
              <a:lnSpc>
                <a:spcPct val="100000"/>
              </a:lnSpc>
              <a:spcBef>
                <a:spcPts val="600"/>
              </a:spcBef>
              <a:spcAft>
                <a:spcPts val="0"/>
              </a:spcAft>
              <a:buSzPts val="828"/>
              <a:buNone/>
              <a:defRPr sz="900"/>
            </a:lvl8pPr>
            <a:lvl9pPr indent="-228600" lvl="8" marL="4114800" algn="l">
              <a:lnSpc>
                <a:spcPct val="100000"/>
              </a:lnSpc>
              <a:spcBef>
                <a:spcPts val="600"/>
              </a:spcBef>
              <a:spcAft>
                <a:spcPts val="600"/>
              </a:spcAft>
              <a:buSzPts val="828"/>
              <a:buNone/>
              <a:defRPr sz="900"/>
            </a:lvl9pPr>
          </a:lstStyle>
          <a:p/>
        </p:txBody>
      </p:sp>
      <p:sp>
        <p:nvSpPr>
          <p:cNvPr id="66" name="Google Shape;66;p9"/>
          <p:cNvSpPr txBox="1"/>
          <p:nvPr>
            <p:ph idx="10" type="dt"/>
          </p:nvPr>
        </p:nvSpPr>
        <p:spPr>
          <a:xfrm>
            <a:off x="7605951" y="6456916"/>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9"/>
          <p:cNvSpPr txBox="1"/>
          <p:nvPr>
            <p:ph idx="11" type="ftr"/>
          </p:nvPr>
        </p:nvSpPr>
        <p:spPr>
          <a:xfrm>
            <a:off x="581192" y="6452590"/>
            <a:ext cx="691721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68" name="Google Shape;68;p9"/>
          <p:cNvSpPr txBox="1"/>
          <p:nvPr>
            <p:ph idx="12" type="sldNum"/>
          </p:nvPr>
        </p:nvSpPr>
        <p:spPr>
          <a:xfrm>
            <a:off x="10558300" y="6456916"/>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9" name="Shape 69"/>
        <p:cNvGrpSpPr/>
        <p:nvPr/>
      </p:nvGrpSpPr>
      <p:grpSpPr>
        <a:xfrm>
          <a:off x="0" y="0"/>
          <a:ext cx="0" cy="0"/>
          <a:chOff x="0" y="0"/>
          <a:chExt cx="0" cy="0"/>
        </a:xfrm>
      </p:grpSpPr>
      <p:sp>
        <p:nvSpPr>
          <p:cNvPr id="70" name="Google Shape;70;p10"/>
          <p:cNvSpPr txBox="1"/>
          <p:nvPr>
            <p:ph type="title"/>
          </p:nvPr>
        </p:nvSpPr>
        <p:spPr>
          <a:xfrm>
            <a:off x="581193" y="4693389"/>
            <a:ext cx="11029616"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2400"/>
              <a:buFont typeface="Franklin Gothic"/>
              <a:buNone/>
              <a:defRPr b="0" sz="2400">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0"/>
          <p:cNvSpPr/>
          <p:nvPr>
            <p:ph idx="2" type="pic"/>
          </p:nvPr>
        </p:nvSpPr>
        <p:spPr>
          <a:xfrm>
            <a:off x="447817" y="641350"/>
            <a:ext cx="11290859" cy="3651249"/>
          </a:xfrm>
          <a:prstGeom prst="rect">
            <a:avLst/>
          </a:prstGeom>
          <a:noFill/>
          <a:ln>
            <a:noFill/>
          </a:ln>
        </p:spPr>
      </p:sp>
      <p:sp>
        <p:nvSpPr>
          <p:cNvPr id="72" name="Google Shape;72;p10"/>
          <p:cNvSpPr txBox="1"/>
          <p:nvPr>
            <p:ph idx="1" type="body"/>
          </p:nvPr>
        </p:nvSpPr>
        <p:spPr>
          <a:xfrm>
            <a:off x="581192" y="5260127"/>
            <a:ext cx="11029617" cy="998148"/>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20"/>
              </a:spcBef>
              <a:spcAft>
                <a:spcPts val="0"/>
              </a:spcAft>
              <a:buSzPts val="1472"/>
              <a:buNone/>
              <a:defRPr sz="1600"/>
            </a:lvl1pPr>
            <a:lvl2pPr indent="-228600" lvl="1" marL="914400" algn="l">
              <a:lnSpc>
                <a:spcPct val="100000"/>
              </a:lnSpc>
              <a:spcBef>
                <a:spcPts val="600"/>
              </a:spcBef>
              <a:spcAft>
                <a:spcPts val="0"/>
              </a:spcAft>
              <a:buSzPts val="1104"/>
              <a:buNone/>
              <a:defRPr sz="1200"/>
            </a:lvl2pPr>
            <a:lvl3pPr indent="-228600" lvl="2" marL="1371600" algn="l">
              <a:lnSpc>
                <a:spcPct val="100000"/>
              </a:lnSpc>
              <a:spcBef>
                <a:spcPts val="600"/>
              </a:spcBef>
              <a:spcAft>
                <a:spcPts val="0"/>
              </a:spcAft>
              <a:buSzPts val="920"/>
              <a:buNone/>
              <a:defRPr sz="1000"/>
            </a:lvl3pPr>
            <a:lvl4pPr indent="-228600" lvl="3" marL="1828800" algn="l">
              <a:lnSpc>
                <a:spcPct val="100000"/>
              </a:lnSpc>
              <a:spcBef>
                <a:spcPts val="600"/>
              </a:spcBef>
              <a:spcAft>
                <a:spcPts val="0"/>
              </a:spcAft>
              <a:buSzPts val="828"/>
              <a:buNone/>
              <a:defRPr sz="900"/>
            </a:lvl4pPr>
            <a:lvl5pPr indent="-228600" lvl="4" marL="2286000" algn="l">
              <a:lnSpc>
                <a:spcPct val="100000"/>
              </a:lnSpc>
              <a:spcBef>
                <a:spcPts val="600"/>
              </a:spcBef>
              <a:spcAft>
                <a:spcPts val="0"/>
              </a:spcAft>
              <a:buSzPts val="828"/>
              <a:buNone/>
              <a:defRPr sz="900"/>
            </a:lvl5pPr>
            <a:lvl6pPr indent="-228600" lvl="5" marL="2743200" algn="l">
              <a:lnSpc>
                <a:spcPct val="100000"/>
              </a:lnSpc>
              <a:spcBef>
                <a:spcPts val="600"/>
              </a:spcBef>
              <a:spcAft>
                <a:spcPts val="0"/>
              </a:spcAft>
              <a:buSzPts val="828"/>
              <a:buNone/>
              <a:defRPr sz="900"/>
            </a:lvl6pPr>
            <a:lvl7pPr indent="-228600" lvl="6" marL="3200400" algn="l">
              <a:lnSpc>
                <a:spcPct val="100000"/>
              </a:lnSpc>
              <a:spcBef>
                <a:spcPts val="600"/>
              </a:spcBef>
              <a:spcAft>
                <a:spcPts val="0"/>
              </a:spcAft>
              <a:buSzPts val="828"/>
              <a:buNone/>
              <a:defRPr sz="900"/>
            </a:lvl7pPr>
            <a:lvl8pPr indent="-228600" lvl="7" marL="3657600" algn="l">
              <a:lnSpc>
                <a:spcPct val="100000"/>
              </a:lnSpc>
              <a:spcBef>
                <a:spcPts val="600"/>
              </a:spcBef>
              <a:spcAft>
                <a:spcPts val="0"/>
              </a:spcAft>
              <a:buSzPts val="828"/>
              <a:buNone/>
              <a:defRPr sz="900"/>
            </a:lvl8pPr>
            <a:lvl9pPr indent="-228600" lvl="8" marL="4114800" algn="l">
              <a:lnSpc>
                <a:spcPct val="100000"/>
              </a:lnSpc>
              <a:spcBef>
                <a:spcPts val="600"/>
              </a:spcBef>
              <a:spcAft>
                <a:spcPts val="600"/>
              </a:spcAft>
              <a:buSzPts val="828"/>
              <a:buNone/>
              <a:defRPr sz="900"/>
            </a:lvl9pPr>
          </a:lstStyle>
          <a:p/>
        </p:txBody>
      </p:sp>
      <p:sp>
        <p:nvSpPr>
          <p:cNvPr id="73" name="Google Shape;73;p10"/>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10"/>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75" name="Google Shape;75;p10"/>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581192" y="705124"/>
            <a:ext cx="11029616" cy="557146"/>
          </a:xfrm>
          <a:prstGeom prst="rect">
            <a:avLst/>
          </a:prstGeom>
          <a:noFill/>
          <a:ln>
            <a:noFill/>
          </a:ln>
        </p:spPr>
        <p:txBody>
          <a:bodyPr anchorCtr="0" anchor="b" bIns="45700" lIns="91425" spcFirstLastPara="1" rIns="91425" wrap="square" tIns="45700">
            <a:normAutofit/>
          </a:bodyPr>
          <a:lstStyle>
            <a:lvl1pPr lvl="0" marR="0" rtl="0" algn="l">
              <a:lnSpc>
                <a:spcPct val="100000"/>
              </a:lnSpc>
              <a:spcBef>
                <a:spcPts val="0"/>
              </a:spcBef>
              <a:spcAft>
                <a:spcPts val="0"/>
              </a:spcAft>
              <a:buClr>
                <a:srgbClr val="3F3F3F"/>
              </a:buClr>
              <a:buSzPts val="2800"/>
              <a:buFont typeface="Franklin Gothic"/>
              <a:buNone/>
              <a:defRPr b="0" i="0" sz="2800" u="none" cap="none" strike="noStrike">
                <a:solidFill>
                  <a:srgbClr val="3F3F3F"/>
                </a:solidFill>
                <a:latin typeface="Franklin Gothic"/>
                <a:ea typeface="Franklin Gothic"/>
                <a:cs typeface="Franklin Gothic"/>
                <a:sym typeface="Franklin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9pPr>
          </a:lstStyle>
          <a:p/>
        </p:txBody>
      </p:sp>
      <p:sp>
        <p:nvSpPr>
          <p:cNvPr id="11" name="Google Shape;11;p1"/>
          <p:cNvSpPr txBox="1"/>
          <p:nvPr>
            <p:ph idx="1" type="body"/>
          </p:nvPr>
        </p:nvSpPr>
        <p:spPr>
          <a:xfrm>
            <a:off x="581192" y="1415198"/>
            <a:ext cx="11029616" cy="4572852"/>
          </a:xfrm>
          <a:prstGeom prst="rect">
            <a:avLst/>
          </a:prstGeom>
          <a:noFill/>
          <a:ln>
            <a:noFill/>
          </a:ln>
        </p:spPr>
        <p:txBody>
          <a:bodyPr anchorCtr="0" anchor="ctr" bIns="45700" lIns="91425" spcFirstLastPara="1" rIns="91425" wrap="square" tIns="45700">
            <a:normAutofit/>
          </a:bodyPr>
          <a:lstStyle>
            <a:lvl1pPr indent="-327914" lvl="0" marL="457200" marR="0" rtl="0" algn="l">
              <a:lnSpc>
                <a:spcPct val="110000"/>
              </a:lnSpc>
              <a:spcBef>
                <a:spcPts val="340"/>
              </a:spcBef>
              <a:spcAft>
                <a:spcPts val="0"/>
              </a:spcAft>
              <a:buClr>
                <a:schemeClr val="accent1"/>
              </a:buClr>
              <a:buSzPts val="1564"/>
              <a:buFont typeface="Noto Sans Symbols"/>
              <a:buChar char="◼"/>
              <a:defRPr b="0" i="0" sz="1700" u="none" cap="none" strike="noStrike">
                <a:solidFill>
                  <a:srgbClr val="3F3F3F"/>
                </a:solidFill>
                <a:latin typeface="Libre Franklin"/>
                <a:ea typeface="Libre Franklin"/>
                <a:cs typeface="Libre Franklin"/>
                <a:sym typeface="Libre Franklin"/>
              </a:defRPr>
            </a:lvl1pPr>
            <a:lvl2pPr indent="-310387" lvl="1" marL="914400" marR="0" rtl="0" algn="l">
              <a:lnSpc>
                <a:spcPct val="100000"/>
              </a:lnSpc>
              <a:spcBef>
                <a:spcPts val="600"/>
              </a:spcBef>
              <a:spcAft>
                <a:spcPts val="0"/>
              </a:spcAft>
              <a:buClr>
                <a:schemeClr val="accent1"/>
              </a:buClr>
              <a:buSzPts val="1288"/>
              <a:buFont typeface="Noto Sans Symbols"/>
              <a:buChar char="◼"/>
              <a:defRPr b="0" i="0" sz="1400" u="none" cap="none" strike="noStrike">
                <a:solidFill>
                  <a:srgbClr val="3F3F3F"/>
                </a:solidFill>
                <a:latin typeface="Libre Franklin"/>
                <a:ea typeface="Libre Franklin"/>
                <a:cs typeface="Libre Franklin"/>
                <a:sym typeface="Libre Franklin"/>
              </a:defRPr>
            </a:lvl2pPr>
            <a:lvl3pPr indent="-304546" lvl="2" marL="1371600" marR="0" rtl="0" algn="l">
              <a:lnSpc>
                <a:spcPct val="100000"/>
              </a:lnSpc>
              <a:spcBef>
                <a:spcPts val="600"/>
              </a:spcBef>
              <a:spcAft>
                <a:spcPts val="0"/>
              </a:spcAft>
              <a:buClr>
                <a:schemeClr val="accent1"/>
              </a:buClr>
              <a:buSzPts val="1196"/>
              <a:buFont typeface="Noto Sans Symbols"/>
              <a:buChar char="◼"/>
              <a:defRPr b="0" i="0" sz="1300" u="none" cap="none" strike="noStrike">
                <a:solidFill>
                  <a:srgbClr val="3F3F3F"/>
                </a:solidFill>
                <a:latin typeface="Libre Franklin"/>
                <a:ea typeface="Libre Franklin"/>
                <a:cs typeface="Libre Franklin"/>
                <a:sym typeface="Libre Franklin"/>
              </a:defRPr>
            </a:lvl3pPr>
            <a:lvl4pPr indent="-292861" lvl="3" marL="1828800" marR="0" rtl="0" algn="l">
              <a:lnSpc>
                <a:spcPct val="100000"/>
              </a:lnSpc>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4pPr>
            <a:lvl5pPr indent="-292861" lvl="4" marL="2286000" marR="0" rtl="0" algn="l">
              <a:lnSpc>
                <a:spcPct val="100000"/>
              </a:lnSpc>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5pPr>
            <a:lvl6pPr indent="-298704" lvl="5" marL="2743200" marR="0" rtl="0" algn="l">
              <a:lnSpc>
                <a:spcPct val="100000"/>
              </a:lnSpc>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6pPr>
            <a:lvl7pPr indent="-298704" lvl="6" marL="3200400" marR="0" rtl="0" algn="l">
              <a:lnSpc>
                <a:spcPct val="100000"/>
              </a:lnSpc>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7pPr>
            <a:lvl8pPr indent="-298703" lvl="7" marL="3657600" marR="0" rtl="0" algn="l">
              <a:lnSpc>
                <a:spcPct val="100000"/>
              </a:lnSpc>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8pPr>
            <a:lvl9pPr indent="-298703" lvl="8" marL="4114800" marR="0" rtl="0" algn="l">
              <a:lnSpc>
                <a:spcPct val="100000"/>
              </a:lnSpc>
              <a:spcBef>
                <a:spcPts val="600"/>
              </a:spcBef>
              <a:spcAft>
                <a:spcPts val="60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9pPr>
          </a:lstStyle>
          <a:p/>
        </p:txBody>
      </p:sp>
      <p:sp>
        <p:nvSpPr>
          <p:cNvPr id="12" name="Google Shape;12;p1"/>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900" u="none" cap="none" strike="noStrike">
                <a:solidFill>
                  <a:srgbClr val="3F3F3F"/>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13" name="Google Shape;13;p1"/>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
        <p:nvSpPr>
          <p:cNvPr id="14" name="Google Shape;14;p1"/>
          <p:cNvSpPr/>
          <p:nvPr/>
        </p:nvSpPr>
        <p:spPr>
          <a:xfrm>
            <a:off x="446534" y="457200"/>
            <a:ext cx="3703320" cy="94997"/>
          </a:xfrm>
          <a:prstGeom prst="rect">
            <a:avLst/>
          </a:prstGeom>
          <a:solidFill>
            <a:srgbClr val="4653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1"/>
          <p:cNvSpPr/>
          <p:nvPr/>
        </p:nvSpPr>
        <p:spPr>
          <a:xfrm>
            <a:off x="8042147" y="453643"/>
            <a:ext cx="3703320" cy="98554"/>
          </a:xfrm>
          <a:prstGeom prst="rect">
            <a:avLst/>
          </a:prstGeom>
          <a:solidFill>
            <a:srgbClr val="969FA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1"/>
          <p:cNvSpPr/>
          <p:nvPr/>
        </p:nvSpPr>
        <p:spPr>
          <a:xfrm>
            <a:off x="4241830" y="457200"/>
            <a:ext cx="3703320" cy="9144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Logo&#10;&#10;Description automatically generated" id="17" name="Google Shape;17;p1"/>
          <p:cNvPicPr preferRelativeResize="0"/>
          <p:nvPr/>
        </p:nvPicPr>
        <p:blipFill rotWithShape="1">
          <a:blip r:embed="rId1">
            <a:alphaModFix/>
          </a:blip>
          <a:srcRect b="0" l="0" r="0" t="0"/>
          <a:stretch/>
        </p:blipFill>
        <p:spPr>
          <a:xfrm>
            <a:off x="10485003" y="6437910"/>
            <a:ext cx="1125805" cy="36512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3"/>
          <p:cNvSpPr txBox="1"/>
          <p:nvPr>
            <p:ph type="ctrTitle"/>
          </p:nvPr>
        </p:nvSpPr>
        <p:spPr>
          <a:xfrm>
            <a:off x="1359108" y="1821635"/>
            <a:ext cx="9144000" cy="977778"/>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chemeClr val="accent1"/>
              </a:buClr>
              <a:buSzPts val="3600"/>
              <a:buFont typeface="Arial"/>
              <a:buNone/>
            </a:pPr>
            <a:r>
              <a:rPr b="1" lang="en-US">
                <a:solidFill>
                  <a:schemeClr val="accent1"/>
                </a:solidFill>
                <a:latin typeface="Arial"/>
                <a:ea typeface="Arial"/>
                <a:cs typeface="Arial"/>
                <a:sym typeface="Arial"/>
              </a:rPr>
              <a:t>KEYLOGGER</a:t>
            </a:r>
            <a:endParaRPr b="1">
              <a:solidFill>
                <a:schemeClr val="accent1"/>
              </a:solidFill>
              <a:latin typeface="Arial"/>
              <a:ea typeface="Arial"/>
              <a:cs typeface="Arial"/>
              <a:sym typeface="Arial"/>
            </a:endParaRPr>
          </a:p>
        </p:txBody>
      </p:sp>
      <p:sp>
        <p:nvSpPr>
          <p:cNvPr id="97" name="Google Shape;97;p13"/>
          <p:cNvSpPr txBox="1"/>
          <p:nvPr/>
        </p:nvSpPr>
        <p:spPr>
          <a:xfrm>
            <a:off x="-329782" y="1034321"/>
            <a:ext cx="12726648" cy="5847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200"/>
              <a:buFont typeface="Arial"/>
              <a:buNone/>
            </a:pPr>
            <a:r>
              <a:rPr b="1" i="0" lang="en-US" sz="3200" u="none" cap="none" strike="noStrike">
                <a:solidFill>
                  <a:srgbClr val="1482AB"/>
                </a:solidFill>
                <a:latin typeface="Arial"/>
                <a:ea typeface="Arial"/>
                <a:cs typeface="Arial"/>
                <a:sym typeface="Arial"/>
              </a:rPr>
              <a:t>CAPSTONE PROJECT</a:t>
            </a:r>
            <a:endParaRPr b="0" i="0" sz="1400" u="none" cap="none" strike="noStrike">
              <a:solidFill>
                <a:srgbClr val="000000"/>
              </a:solidFill>
              <a:latin typeface="Arial"/>
              <a:ea typeface="Arial"/>
              <a:cs typeface="Arial"/>
              <a:sym typeface="Arial"/>
            </a:endParaRPr>
          </a:p>
        </p:txBody>
      </p:sp>
      <p:sp>
        <p:nvSpPr>
          <p:cNvPr id="98" name="Google Shape;98;p13"/>
          <p:cNvSpPr txBox="1"/>
          <p:nvPr/>
        </p:nvSpPr>
        <p:spPr>
          <a:xfrm>
            <a:off x="3117529" y="4586365"/>
            <a:ext cx="7980300" cy="1323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1482AB"/>
                </a:solidFill>
                <a:latin typeface="Arial"/>
                <a:ea typeface="Arial"/>
                <a:cs typeface="Arial"/>
                <a:sym typeface="Arial"/>
              </a:rPr>
              <a:t>Presented By:</a:t>
            </a:r>
            <a:endParaRPr b="0" i="0" sz="1400" u="none" cap="none" strike="noStrike">
              <a:solidFill>
                <a:srgbClr val="000000"/>
              </a:solidFill>
              <a:latin typeface="Arial"/>
              <a:ea typeface="Arial"/>
              <a:cs typeface="Arial"/>
              <a:sym typeface="Arial"/>
            </a:endParaRPr>
          </a:p>
          <a:p>
            <a:pPr indent="-457200" lvl="0" marL="457200" marR="0" rtl="0" algn="l">
              <a:lnSpc>
                <a:spcPct val="100000"/>
              </a:lnSpc>
              <a:spcBef>
                <a:spcPts val="0"/>
              </a:spcBef>
              <a:spcAft>
                <a:spcPts val="0"/>
              </a:spcAft>
              <a:buClr>
                <a:srgbClr val="1482AB"/>
              </a:buClr>
              <a:buSzPts val="2000"/>
              <a:buFont typeface="Arial"/>
              <a:buAutoNum type="arabicPeriod"/>
            </a:pPr>
            <a:r>
              <a:rPr b="1" lang="en-US" sz="2000">
                <a:solidFill>
                  <a:srgbClr val="1482AB"/>
                </a:solidFill>
              </a:rPr>
              <a:t>Mohammed Arif M</a:t>
            </a:r>
            <a:endParaRPr b="1" i="0" sz="2000" u="none" cap="none" strike="noStrike">
              <a:solidFill>
                <a:srgbClr val="1482AB"/>
              </a:solidFill>
              <a:latin typeface="Arial"/>
              <a:ea typeface="Arial"/>
              <a:cs typeface="Arial"/>
              <a:sym typeface="Arial"/>
            </a:endParaRPr>
          </a:p>
          <a:p>
            <a:pPr indent="-457200" lvl="0" marL="457200" marR="0" rtl="0" algn="l">
              <a:lnSpc>
                <a:spcPct val="100000"/>
              </a:lnSpc>
              <a:spcBef>
                <a:spcPts val="0"/>
              </a:spcBef>
              <a:spcAft>
                <a:spcPts val="0"/>
              </a:spcAft>
              <a:buClr>
                <a:srgbClr val="1482AB"/>
              </a:buClr>
              <a:buSzPts val="2000"/>
              <a:buFont typeface="Arial"/>
              <a:buAutoNum type="arabicPeriod"/>
            </a:pPr>
            <a:r>
              <a:rPr b="1" i="0" lang="en-US" sz="2000" u="none" cap="none" strike="noStrike">
                <a:solidFill>
                  <a:srgbClr val="1482AB"/>
                </a:solidFill>
                <a:latin typeface="Arial"/>
                <a:ea typeface="Arial"/>
                <a:cs typeface="Arial"/>
                <a:sym typeface="Arial"/>
              </a:rPr>
              <a:t>DR.Sivanthi Aditanar College Of Engineering</a:t>
            </a:r>
            <a:endParaRPr b="1" i="0" sz="2000" u="none" cap="none" strike="noStrike">
              <a:solidFill>
                <a:srgbClr val="1482AB"/>
              </a:solidFill>
              <a:latin typeface="Arial"/>
              <a:ea typeface="Arial"/>
              <a:cs typeface="Arial"/>
              <a:sym typeface="Arial"/>
            </a:endParaRPr>
          </a:p>
          <a:p>
            <a:pPr indent="-457200" lvl="0" marL="457200" marR="0" rtl="0" algn="l">
              <a:lnSpc>
                <a:spcPct val="100000"/>
              </a:lnSpc>
              <a:spcBef>
                <a:spcPts val="0"/>
              </a:spcBef>
              <a:spcAft>
                <a:spcPts val="0"/>
              </a:spcAft>
              <a:buClr>
                <a:srgbClr val="1482AB"/>
              </a:buClr>
              <a:buSzPts val="2000"/>
              <a:buFont typeface="Arial"/>
              <a:buAutoNum type="arabicPeriod"/>
            </a:pPr>
            <a:r>
              <a:rPr b="1" i="0" lang="en-US" sz="2000" u="none" cap="none" strike="noStrike">
                <a:solidFill>
                  <a:srgbClr val="1482AB"/>
                </a:solidFill>
                <a:latin typeface="Arial"/>
                <a:ea typeface="Arial"/>
                <a:cs typeface="Arial"/>
                <a:sym typeface="Arial"/>
              </a:rPr>
              <a:t>B.TECH/IT</a:t>
            </a:r>
            <a:endParaRPr b="1" i="0" sz="2000" u="none" cap="none" strike="noStrike">
              <a:solidFill>
                <a:srgbClr val="1482AB"/>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2"/>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REFERENCES</a:t>
            </a:r>
            <a:endParaRPr/>
          </a:p>
        </p:txBody>
      </p:sp>
      <p:sp>
        <p:nvSpPr>
          <p:cNvPr id="152" name="Google Shape;152;p22"/>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p>
            <a:pPr indent="-305435" lvl="0" marL="305435" rtl="0" algn="l">
              <a:lnSpc>
                <a:spcPct val="110000"/>
              </a:lnSpc>
              <a:spcBef>
                <a:spcPts val="0"/>
              </a:spcBef>
              <a:spcAft>
                <a:spcPts val="0"/>
              </a:spcAft>
              <a:buSzPts val="2208"/>
              <a:buChar char="◼"/>
            </a:pPr>
            <a:r>
              <a:rPr lang="en-US" sz="2400">
                <a:solidFill>
                  <a:srgbClr val="0F0F0F"/>
                </a:solidFill>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sz="2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3"/>
          <p:cNvSpPr txBox="1"/>
          <p:nvPr>
            <p:ph type="title"/>
          </p:nvPr>
        </p:nvSpPr>
        <p:spPr>
          <a:xfrm>
            <a:off x="1463041" y="2766218"/>
            <a:ext cx="9298744" cy="1325563"/>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rgbClr val="002060"/>
              </a:buClr>
              <a:buSzPts val="2800"/>
              <a:buFont typeface="Arial"/>
              <a:buNone/>
            </a:pPr>
            <a:r>
              <a:rPr b="1" lang="en-US">
                <a:solidFill>
                  <a:srgbClr val="002060"/>
                </a:solidFill>
                <a:latin typeface="Arial"/>
                <a:ea typeface="Arial"/>
                <a:cs typeface="Arial"/>
                <a:sym typeface="Aria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4"/>
          <p:cNvSpPr txBox="1"/>
          <p:nvPr>
            <p:ph type="title"/>
          </p:nvPr>
        </p:nvSpPr>
        <p:spPr>
          <a:xfrm>
            <a:off x="849573" y="558468"/>
            <a:ext cx="10515600" cy="1325563"/>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002060"/>
              </a:buClr>
              <a:buSzPts val="2800"/>
              <a:buFont typeface="Arial"/>
              <a:buNone/>
            </a:pPr>
            <a:r>
              <a:rPr b="1" lang="en-US">
                <a:solidFill>
                  <a:srgbClr val="002060"/>
                </a:solidFill>
                <a:latin typeface="Arial"/>
                <a:ea typeface="Arial"/>
                <a:cs typeface="Arial"/>
                <a:sym typeface="Arial"/>
              </a:rPr>
              <a:t>OUTLINE</a:t>
            </a:r>
            <a:endParaRPr/>
          </a:p>
        </p:txBody>
      </p:sp>
      <p:sp>
        <p:nvSpPr>
          <p:cNvPr id="104" name="Google Shape;104;p14"/>
          <p:cNvSpPr txBox="1"/>
          <p:nvPr>
            <p:ph idx="1" type="body"/>
          </p:nvPr>
        </p:nvSpPr>
        <p:spPr>
          <a:xfrm>
            <a:off x="838200" y="1618938"/>
            <a:ext cx="11019020" cy="5239062"/>
          </a:xfrm>
          <a:prstGeom prst="rect">
            <a:avLst/>
          </a:prstGeom>
          <a:noFill/>
          <a:ln>
            <a:noFill/>
          </a:ln>
        </p:spPr>
        <p:txBody>
          <a:bodyPr anchorCtr="0" anchor="t" bIns="45700" lIns="91425" spcFirstLastPara="1" rIns="91425" wrap="square" tIns="45700">
            <a:noAutofit/>
          </a:bodyPr>
          <a:lstStyle/>
          <a:p>
            <a:pPr indent="0" lvl="0" marL="0" rtl="0" algn="l">
              <a:lnSpc>
                <a:spcPct val="110000"/>
              </a:lnSpc>
              <a:spcBef>
                <a:spcPts val="0"/>
              </a:spcBef>
              <a:spcAft>
                <a:spcPts val="0"/>
              </a:spcAft>
              <a:buSzPts val="1840"/>
              <a:buNone/>
            </a:pPr>
            <a:r>
              <a:rPr b="1" lang="en-US" sz="2000">
                <a:latin typeface="Arial"/>
                <a:ea typeface="Arial"/>
                <a:cs typeface="Arial"/>
                <a:sym typeface="Arial"/>
              </a:rPr>
              <a:t>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Problem Statement </a:t>
            </a:r>
            <a:r>
              <a:rPr lang="en-US" sz="2000">
                <a:latin typeface="Arial"/>
                <a:ea typeface="Arial"/>
                <a:cs typeface="Arial"/>
                <a:sym typeface="Arial"/>
              </a:rPr>
              <a:t>(Should not include solution)</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Proposed System/Solution</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System Development Approach </a:t>
            </a:r>
            <a:r>
              <a:rPr lang="en-US" sz="2000">
                <a:latin typeface="Arial"/>
                <a:ea typeface="Arial"/>
                <a:cs typeface="Arial"/>
                <a:sym typeface="Arial"/>
              </a:rPr>
              <a:t>(Technology Used)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Algorithm &amp; Deployment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Result (Output Image)</a:t>
            </a:r>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Conclusion</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Future Scope</a:t>
            </a:r>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References</a:t>
            </a:r>
            <a:endParaRPr>
              <a:latin typeface="Arial"/>
              <a:ea typeface="Arial"/>
              <a:cs typeface="Arial"/>
              <a:sym typeface="Arial"/>
            </a:endParaRPr>
          </a:p>
          <a:p>
            <a:pPr indent="-206121" lvl="0" marL="305435" rtl="0" algn="l">
              <a:lnSpc>
                <a:spcPct val="110000"/>
              </a:lnSpc>
              <a:spcBef>
                <a:spcPts val="940"/>
              </a:spcBef>
              <a:spcAft>
                <a:spcPts val="0"/>
              </a:spcAft>
              <a:buSzPts val="1564"/>
              <a:buNone/>
            </a:pPr>
            <a:r>
              <a:t/>
            </a:r>
            <a:endParaRPr>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5"/>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PROBLEM STATEMENT</a:t>
            </a:r>
            <a:endParaRPr sz="4400"/>
          </a:p>
        </p:txBody>
      </p:sp>
      <p:sp>
        <p:nvSpPr>
          <p:cNvPr id="110" name="Google Shape;110;p15"/>
          <p:cNvSpPr txBox="1"/>
          <p:nvPr>
            <p:ph idx="1" type="body"/>
          </p:nvPr>
        </p:nvSpPr>
        <p:spPr>
          <a:xfrm>
            <a:off x="604803" y="1218582"/>
            <a:ext cx="11029615" cy="4673324"/>
          </a:xfrm>
          <a:prstGeom prst="rect">
            <a:avLst/>
          </a:prstGeom>
          <a:noFill/>
          <a:ln>
            <a:noFill/>
          </a:ln>
        </p:spPr>
        <p:txBody>
          <a:bodyPr anchorCtr="0" anchor="ctr" bIns="45700" lIns="91425" spcFirstLastPara="1" rIns="91425" wrap="square" tIns="45700">
            <a:normAutofit lnSpcReduction="10000"/>
          </a:bodyPr>
          <a:lstStyle/>
          <a:p>
            <a:pPr indent="0" lvl="0" marL="0" rtl="0" algn="just">
              <a:lnSpc>
                <a:spcPct val="110000"/>
              </a:lnSpc>
              <a:spcBef>
                <a:spcPts val="0"/>
              </a:spcBef>
              <a:spcAft>
                <a:spcPts val="0"/>
              </a:spcAft>
              <a:buSzPts val="2944"/>
              <a:buNone/>
            </a:pPr>
            <a:r>
              <a:rPr lang="en-US" sz="3200">
                <a:solidFill>
                  <a:srgbClr val="0F0F0F"/>
                </a:solidFill>
              </a:rPr>
              <a:t> 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breaches.project problem statement for keylogger</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6"/>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PROPOSED SOLUTION</a:t>
            </a:r>
            <a:endParaRPr sz="4400"/>
          </a:p>
        </p:txBody>
      </p:sp>
      <p:sp>
        <p:nvSpPr>
          <p:cNvPr id="116" name="Google Shape;116;p16"/>
          <p:cNvSpPr txBox="1"/>
          <p:nvPr>
            <p:ph idx="1" type="body"/>
          </p:nvPr>
        </p:nvSpPr>
        <p:spPr>
          <a:xfrm>
            <a:off x="441671" y="1087378"/>
            <a:ext cx="11613485" cy="5563973"/>
          </a:xfrm>
          <a:prstGeom prst="rect">
            <a:avLst/>
          </a:prstGeom>
          <a:noFill/>
          <a:ln>
            <a:noFill/>
          </a:ln>
        </p:spPr>
        <p:txBody>
          <a:bodyPr anchorCtr="0" anchor="ctr" bIns="45700" lIns="91425" spcFirstLastPara="1" rIns="91425" wrap="square" tIns="45700">
            <a:noAutofit/>
          </a:bodyPr>
          <a:lstStyle/>
          <a:p>
            <a:pPr indent="-235329" lvl="0" marL="305435" rtl="0" algn="l">
              <a:lnSpc>
                <a:spcPct val="110000"/>
              </a:lnSpc>
              <a:spcBef>
                <a:spcPts val="0"/>
              </a:spcBef>
              <a:spcAft>
                <a:spcPts val="0"/>
              </a:spcAft>
              <a:buSzPts val="1104"/>
              <a:buNone/>
            </a:pPr>
            <a:r>
              <a:t/>
            </a:r>
            <a:endParaRPr b="1" sz="1200">
              <a:latin typeface="Calibri"/>
              <a:ea typeface="Calibri"/>
              <a:cs typeface="Calibri"/>
              <a:sym typeface="Calibri"/>
            </a:endParaRPr>
          </a:p>
          <a:p>
            <a:pPr indent="-305435" lvl="0" marL="305435" rtl="0" algn="l">
              <a:lnSpc>
                <a:spcPct val="110000"/>
              </a:lnSpc>
              <a:spcBef>
                <a:spcPts val="840"/>
              </a:spcBef>
              <a:spcAft>
                <a:spcPts val="0"/>
              </a:spcAft>
              <a:buSzPts val="1104"/>
              <a:buChar char="◼"/>
            </a:pPr>
            <a:r>
              <a:rPr b="1" lang="en-US" sz="1200">
                <a:latin typeface="Calibri"/>
                <a:ea typeface="Calibri"/>
                <a:cs typeface="Calibri"/>
                <a:sym typeface="Calibri"/>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b="1" sz="1200">
              <a:latin typeface="Calibri"/>
              <a:ea typeface="Calibri"/>
              <a:cs typeface="Calibri"/>
              <a:sym typeface="Calibri"/>
            </a:endParaRPr>
          </a:p>
          <a:p>
            <a:pPr indent="-305435" lvl="0" marL="305435" rtl="0" algn="l">
              <a:lnSpc>
                <a:spcPct val="110000"/>
              </a:lnSpc>
              <a:spcBef>
                <a:spcPts val="840"/>
              </a:spcBef>
              <a:spcAft>
                <a:spcPts val="0"/>
              </a:spcAft>
              <a:buSzPts val="1104"/>
              <a:buChar char="◼"/>
            </a:pPr>
            <a:r>
              <a:rPr b="1" lang="en-US" sz="1200">
                <a:latin typeface="Calibri"/>
                <a:ea typeface="Calibri"/>
                <a:cs typeface="Calibri"/>
                <a:sym typeface="Calibri"/>
              </a:rPr>
              <a:t>Data Collection:</a:t>
            </a:r>
            <a:endParaRPr b="1" sz="1200">
              <a:latin typeface="Calibri"/>
              <a:ea typeface="Calibri"/>
              <a:cs typeface="Calibri"/>
              <a:sym typeface="Calibri"/>
            </a:endParaRPr>
          </a:p>
          <a:p>
            <a:pPr indent="-305435" lvl="1" marL="629920" rtl="0" algn="l">
              <a:lnSpc>
                <a:spcPct val="100000"/>
              </a:lnSpc>
              <a:spcBef>
                <a:spcPts val="840"/>
              </a:spcBef>
              <a:spcAft>
                <a:spcPts val="0"/>
              </a:spcAft>
              <a:buSzPts val="1104"/>
              <a:buChar char="◼"/>
            </a:pPr>
            <a:r>
              <a:rPr b="1" lang="en-US" sz="1200">
                <a:latin typeface="Calibri"/>
                <a:ea typeface="Calibri"/>
                <a:cs typeface="Calibri"/>
                <a:sym typeface="Calibri"/>
              </a:rPr>
              <a:t>Gather historical data on bike rentals, including time, date, location, and other relevant factors.</a:t>
            </a:r>
            <a:endParaRPr b="1" sz="1200">
              <a:latin typeface="Calibri"/>
              <a:ea typeface="Calibri"/>
              <a:cs typeface="Calibri"/>
              <a:sym typeface="Calibri"/>
            </a:endParaRPr>
          </a:p>
          <a:p>
            <a:pPr indent="-305435" lvl="1" marL="629920" rtl="0" algn="l">
              <a:lnSpc>
                <a:spcPct val="100000"/>
              </a:lnSpc>
              <a:spcBef>
                <a:spcPts val="840"/>
              </a:spcBef>
              <a:spcAft>
                <a:spcPts val="0"/>
              </a:spcAft>
              <a:buSzPts val="1104"/>
              <a:buChar char="◼"/>
            </a:pPr>
            <a:r>
              <a:rPr b="1" lang="en-US" sz="1200">
                <a:latin typeface="Calibri"/>
                <a:ea typeface="Calibri"/>
                <a:cs typeface="Calibri"/>
                <a:sym typeface="Calibri"/>
              </a:rPr>
              <a:t>Utilize real-time data sources, such as weather conditions, events, and holidays, to enhance prediction accuracy.</a:t>
            </a:r>
            <a:endParaRPr b="1" sz="1200">
              <a:latin typeface="Calibri"/>
              <a:ea typeface="Calibri"/>
              <a:cs typeface="Calibri"/>
              <a:sym typeface="Calibri"/>
            </a:endParaRPr>
          </a:p>
          <a:p>
            <a:pPr indent="-305435" lvl="0" marL="305435" rtl="0" algn="l">
              <a:lnSpc>
                <a:spcPct val="110000"/>
              </a:lnSpc>
              <a:spcBef>
                <a:spcPts val="840"/>
              </a:spcBef>
              <a:spcAft>
                <a:spcPts val="0"/>
              </a:spcAft>
              <a:buSzPts val="1104"/>
              <a:buChar char="◼"/>
            </a:pPr>
            <a:r>
              <a:rPr b="1" lang="en-US" sz="1200">
                <a:latin typeface="Calibri"/>
                <a:ea typeface="Calibri"/>
                <a:cs typeface="Calibri"/>
                <a:sym typeface="Calibri"/>
              </a:rPr>
              <a:t>Data Preprocessing:</a:t>
            </a:r>
            <a:endParaRPr b="1" sz="1200">
              <a:latin typeface="Calibri"/>
              <a:ea typeface="Calibri"/>
              <a:cs typeface="Calibri"/>
              <a:sym typeface="Calibri"/>
            </a:endParaRPr>
          </a:p>
          <a:p>
            <a:pPr indent="-305435" lvl="1" marL="629920" rtl="0" algn="l">
              <a:lnSpc>
                <a:spcPct val="100000"/>
              </a:lnSpc>
              <a:spcBef>
                <a:spcPts val="840"/>
              </a:spcBef>
              <a:spcAft>
                <a:spcPts val="0"/>
              </a:spcAft>
              <a:buSzPts val="1104"/>
              <a:buChar char="◼"/>
            </a:pPr>
            <a:r>
              <a:rPr b="1" lang="en-US" sz="1200">
                <a:latin typeface="Calibri"/>
                <a:ea typeface="Calibri"/>
                <a:cs typeface="Calibri"/>
                <a:sym typeface="Calibri"/>
              </a:rPr>
              <a:t>Clean and preprocess the collected data to handle missing values, outliers, and inconsistencies.</a:t>
            </a:r>
            <a:endParaRPr b="1" sz="1200">
              <a:latin typeface="Calibri"/>
              <a:ea typeface="Calibri"/>
              <a:cs typeface="Calibri"/>
              <a:sym typeface="Calibri"/>
            </a:endParaRPr>
          </a:p>
          <a:p>
            <a:pPr indent="-305435" lvl="1" marL="629920" rtl="0" algn="l">
              <a:lnSpc>
                <a:spcPct val="100000"/>
              </a:lnSpc>
              <a:spcBef>
                <a:spcPts val="840"/>
              </a:spcBef>
              <a:spcAft>
                <a:spcPts val="0"/>
              </a:spcAft>
              <a:buSzPts val="1104"/>
              <a:buChar char="◼"/>
            </a:pPr>
            <a:r>
              <a:rPr b="1" lang="en-US" sz="1200">
                <a:latin typeface="Calibri"/>
                <a:ea typeface="Calibri"/>
                <a:cs typeface="Calibri"/>
                <a:sym typeface="Calibri"/>
              </a:rPr>
              <a:t>Feature engineering to extract relevant features from the data that might impact bike demand.</a:t>
            </a:r>
            <a:endParaRPr b="1" sz="1200">
              <a:latin typeface="Calibri"/>
              <a:ea typeface="Calibri"/>
              <a:cs typeface="Calibri"/>
              <a:sym typeface="Calibri"/>
            </a:endParaRPr>
          </a:p>
          <a:p>
            <a:pPr indent="-305435" lvl="0" marL="305435" rtl="0" algn="l">
              <a:lnSpc>
                <a:spcPct val="110000"/>
              </a:lnSpc>
              <a:spcBef>
                <a:spcPts val="840"/>
              </a:spcBef>
              <a:spcAft>
                <a:spcPts val="0"/>
              </a:spcAft>
              <a:buSzPts val="1104"/>
              <a:buChar char="◼"/>
            </a:pPr>
            <a:r>
              <a:rPr b="1" lang="en-US" sz="1200">
                <a:latin typeface="Calibri"/>
                <a:ea typeface="Calibri"/>
                <a:cs typeface="Calibri"/>
                <a:sym typeface="Calibri"/>
              </a:rPr>
              <a:t>Machine Learning Algorithm:</a:t>
            </a:r>
            <a:endParaRPr b="1" sz="1200">
              <a:latin typeface="Calibri"/>
              <a:ea typeface="Calibri"/>
              <a:cs typeface="Calibri"/>
              <a:sym typeface="Calibri"/>
            </a:endParaRPr>
          </a:p>
          <a:p>
            <a:pPr indent="-305435" lvl="1" marL="629920" rtl="0" algn="l">
              <a:lnSpc>
                <a:spcPct val="100000"/>
              </a:lnSpc>
              <a:spcBef>
                <a:spcPts val="840"/>
              </a:spcBef>
              <a:spcAft>
                <a:spcPts val="0"/>
              </a:spcAft>
              <a:buSzPts val="1104"/>
              <a:buChar char="◼"/>
            </a:pPr>
            <a:r>
              <a:rPr b="1" lang="en-US" sz="1200">
                <a:latin typeface="Calibri"/>
                <a:ea typeface="Calibri"/>
                <a:cs typeface="Calibri"/>
                <a:sym typeface="Calibri"/>
              </a:rPr>
              <a:t>Implement a machine learning algorithm, such as a time-series forecasting model (e.g., ARIMA, SARIMA, or LSTM), to predict bike counts based on historical patterns.</a:t>
            </a:r>
            <a:endParaRPr b="1" sz="1200">
              <a:latin typeface="Calibri"/>
              <a:ea typeface="Calibri"/>
              <a:cs typeface="Calibri"/>
              <a:sym typeface="Calibri"/>
            </a:endParaRPr>
          </a:p>
          <a:p>
            <a:pPr indent="-305435" lvl="1" marL="629920" rtl="0" algn="l">
              <a:lnSpc>
                <a:spcPct val="100000"/>
              </a:lnSpc>
              <a:spcBef>
                <a:spcPts val="840"/>
              </a:spcBef>
              <a:spcAft>
                <a:spcPts val="0"/>
              </a:spcAft>
              <a:buSzPts val="1104"/>
              <a:buChar char="◼"/>
            </a:pPr>
            <a:r>
              <a:rPr b="1" lang="en-US" sz="1200">
                <a:latin typeface="Calibri"/>
                <a:ea typeface="Calibri"/>
                <a:cs typeface="Calibri"/>
                <a:sym typeface="Calibri"/>
              </a:rPr>
              <a:t>Consider incorporating other factors like weather conditions, day of the week, and special events to improve prediction accuracy.</a:t>
            </a:r>
            <a:endParaRPr b="1" sz="1200">
              <a:latin typeface="Calibri"/>
              <a:ea typeface="Calibri"/>
              <a:cs typeface="Calibri"/>
              <a:sym typeface="Calibri"/>
            </a:endParaRPr>
          </a:p>
          <a:p>
            <a:pPr indent="-305435" lvl="0" marL="305435" rtl="0" algn="l">
              <a:lnSpc>
                <a:spcPct val="110000"/>
              </a:lnSpc>
              <a:spcBef>
                <a:spcPts val="840"/>
              </a:spcBef>
              <a:spcAft>
                <a:spcPts val="0"/>
              </a:spcAft>
              <a:buSzPts val="1104"/>
              <a:buChar char="◼"/>
            </a:pPr>
            <a:r>
              <a:rPr b="1" lang="en-US" sz="1200">
                <a:latin typeface="Calibri"/>
                <a:ea typeface="Calibri"/>
                <a:cs typeface="Calibri"/>
                <a:sym typeface="Calibri"/>
              </a:rPr>
              <a:t>Deployment:</a:t>
            </a:r>
            <a:endParaRPr b="1" sz="1200">
              <a:latin typeface="Calibri"/>
              <a:ea typeface="Calibri"/>
              <a:cs typeface="Calibri"/>
              <a:sym typeface="Calibri"/>
            </a:endParaRPr>
          </a:p>
          <a:p>
            <a:pPr indent="-305435" lvl="1" marL="629920" rtl="0" algn="l">
              <a:lnSpc>
                <a:spcPct val="100000"/>
              </a:lnSpc>
              <a:spcBef>
                <a:spcPts val="840"/>
              </a:spcBef>
              <a:spcAft>
                <a:spcPts val="0"/>
              </a:spcAft>
              <a:buSzPts val="1104"/>
              <a:buChar char="◼"/>
            </a:pPr>
            <a:r>
              <a:rPr b="1" lang="en-US" sz="1200">
                <a:latin typeface="Calibri"/>
                <a:ea typeface="Calibri"/>
                <a:cs typeface="Calibri"/>
                <a:sym typeface="Calibri"/>
              </a:rPr>
              <a:t>Develop a user-friendly interface or application that provides real-time predictions for bike counts at different hours.</a:t>
            </a:r>
            <a:endParaRPr b="1" sz="1200">
              <a:latin typeface="Calibri"/>
              <a:ea typeface="Calibri"/>
              <a:cs typeface="Calibri"/>
              <a:sym typeface="Calibri"/>
            </a:endParaRPr>
          </a:p>
          <a:p>
            <a:pPr indent="-305435" lvl="1" marL="629920" rtl="0" algn="l">
              <a:lnSpc>
                <a:spcPct val="100000"/>
              </a:lnSpc>
              <a:spcBef>
                <a:spcPts val="840"/>
              </a:spcBef>
              <a:spcAft>
                <a:spcPts val="0"/>
              </a:spcAft>
              <a:buSzPts val="1104"/>
              <a:buChar char="◼"/>
            </a:pPr>
            <a:r>
              <a:rPr b="1" lang="en-US" sz="1200">
                <a:latin typeface="Calibri"/>
                <a:ea typeface="Calibri"/>
                <a:cs typeface="Calibri"/>
                <a:sym typeface="Calibri"/>
              </a:rPr>
              <a:t>Deploy the solution on a scalable and reliable platform, considering factors like server infrastructure, response time, and user accessibility.</a:t>
            </a:r>
            <a:endParaRPr b="1" sz="1200">
              <a:latin typeface="Calibri"/>
              <a:ea typeface="Calibri"/>
              <a:cs typeface="Calibri"/>
              <a:sym typeface="Calibri"/>
            </a:endParaRPr>
          </a:p>
          <a:p>
            <a:pPr indent="-305435" lvl="0" marL="305435" rtl="0" algn="l">
              <a:lnSpc>
                <a:spcPct val="110000"/>
              </a:lnSpc>
              <a:spcBef>
                <a:spcPts val="840"/>
              </a:spcBef>
              <a:spcAft>
                <a:spcPts val="0"/>
              </a:spcAft>
              <a:buSzPts val="1104"/>
              <a:buChar char="◼"/>
            </a:pPr>
            <a:r>
              <a:rPr b="1" lang="en-US" sz="1200">
                <a:latin typeface="Calibri"/>
                <a:ea typeface="Calibri"/>
                <a:cs typeface="Calibri"/>
                <a:sym typeface="Calibri"/>
              </a:rPr>
              <a:t>Evaluation:</a:t>
            </a:r>
            <a:endParaRPr b="1" sz="1200">
              <a:latin typeface="Calibri"/>
              <a:ea typeface="Calibri"/>
              <a:cs typeface="Calibri"/>
              <a:sym typeface="Calibri"/>
            </a:endParaRPr>
          </a:p>
          <a:p>
            <a:pPr indent="-305435" lvl="1" marL="629920" rtl="0" algn="l">
              <a:lnSpc>
                <a:spcPct val="100000"/>
              </a:lnSpc>
              <a:spcBef>
                <a:spcPts val="840"/>
              </a:spcBef>
              <a:spcAft>
                <a:spcPts val="0"/>
              </a:spcAft>
              <a:buSzPts val="1104"/>
              <a:buChar char="◼"/>
            </a:pPr>
            <a:r>
              <a:rPr b="1" lang="en-US" sz="1200">
                <a:latin typeface="Calibri"/>
                <a:ea typeface="Calibri"/>
                <a:cs typeface="Calibri"/>
                <a:sym typeface="Calibri"/>
              </a:rPr>
              <a:t>Assess the model's performance using appropriate metrics such as Mean Absolute Error (MAE), Root Mean Squared Error (RMSE), or other relevant metrics.</a:t>
            </a:r>
            <a:endParaRPr b="1" sz="1200">
              <a:latin typeface="Calibri"/>
              <a:ea typeface="Calibri"/>
              <a:cs typeface="Calibri"/>
              <a:sym typeface="Calibri"/>
            </a:endParaRPr>
          </a:p>
          <a:p>
            <a:pPr indent="-305435" lvl="1" marL="629920" rtl="0" algn="l">
              <a:lnSpc>
                <a:spcPct val="100000"/>
              </a:lnSpc>
              <a:spcBef>
                <a:spcPts val="840"/>
              </a:spcBef>
              <a:spcAft>
                <a:spcPts val="0"/>
              </a:spcAft>
              <a:buSzPts val="1104"/>
              <a:buChar char="◼"/>
            </a:pPr>
            <a:r>
              <a:rPr b="1" lang="en-US" sz="1200">
                <a:latin typeface="Calibri"/>
                <a:ea typeface="Calibri"/>
                <a:cs typeface="Calibri"/>
                <a:sym typeface="Calibri"/>
              </a:rPr>
              <a:t>Fine-tune the model based on feedback and continuous monitoring of prediction accuracy.</a:t>
            </a:r>
            <a:endParaRPr b="1" sz="1200">
              <a:latin typeface="Calibri"/>
              <a:ea typeface="Calibri"/>
              <a:cs typeface="Calibri"/>
              <a:sym typeface="Calibri"/>
            </a:endParaRPr>
          </a:p>
          <a:p>
            <a:pPr indent="-305435" lvl="1" marL="629920" rtl="0" algn="l">
              <a:lnSpc>
                <a:spcPct val="100000"/>
              </a:lnSpc>
              <a:spcBef>
                <a:spcPts val="840"/>
              </a:spcBef>
              <a:spcAft>
                <a:spcPts val="0"/>
              </a:spcAft>
              <a:buSzPts val="1104"/>
              <a:buChar char="◼"/>
            </a:pPr>
            <a:r>
              <a:rPr lang="en-US" sz="1200"/>
              <a:t>Result:</a:t>
            </a:r>
            <a:endParaRPr sz="1200"/>
          </a:p>
          <a:p>
            <a:pPr indent="0" lvl="0" marL="0" rtl="0" algn="l">
              <a:lnSpc>
                <a:spcPct val="110000"/>
              </a:lnSpc>
              <a:spcBef>
                <a:spcPts val="920"/>
              </a:spcBef>
              <a:spcAft>
                <a:spcPts val="0"/>
              </a:spcAft>
              <a:buSzPts val="1472"/>
              <a:buNone/>
            </a:pPr>
            <a:r>
              <a:t/>
            </a: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7"/>
          <p:cNvSpPr txBox="1"/>
          <p:nvPr>
            <p:ph type="title"/>
          </p:nvPr>
        </p:nvSpPr>
        <p:spPr>
          <a:xfrm>
            <a:off x="581192" y="662572"/>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SYSTEM  APPROACH</a:t>
            </a:r>
            <a:endParaRPr sz="4400">
              <a:solidFill>
                <a:schemeClr val="accent1"/>
              </a:solidFill>
              <a:latin typeface="Calibri"/>
              <a:ea typeface="Calibri"/>
              <a:cs typeface="Calibri"/>
              <a:sym typeface="Calibri"/>
            </a:endParaRPr>
          </a:p>
        </p:txBody>
      </p:sp>
      <p:sp>
        <p:nvSpPr>
          <p:cNvPr id="122" name="Google Shape;122;p17"/>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SzPts val="1656"/>
              <a:buNone/>
            </a:pPr>
            <a:r>
              <a:rPr b="1" lang="en-US" sz="1800">
                <a:solidFill>
                  <a:srgbClr val="0F0F0F"/>
                </a:solidFill>
              </a:rPr>
              <a:t>The "System Approach" section outlines the overall strategy and methodology for developing and implementing the rental bike prediction system. Here's a suggested structure for this section:</a:t>
            </a:r>
            <a:endParaRPr/>
          </a:p>
          <a:p>
            <a:pPr indent="-305435" lvl="0" marL="305435" rtl="0" algn="l">
              <a:lnSpc>
                <a:spcPct val="110000"/>
              </a:lnSpc>
              <a:spcBef>
                <a:spcPts val="960"/>
              </a:spcBef>
              <a:spcAft>
                <a:spcPts val="0"/>
              </a:spcAft>
              <a:buSzPts val="1656"/>
              <a:buChar char="◼"/>
            </a:pPr>
            <a:r>
              <a:rPr b="1" lang="en-US" sz="1800">
                <a:solidFill>
                  <a:srgbClr val="0F0F0F"/>
                </a:solidFill>
              </a:rPr>
              <a:t>System requirements</a:t>
            </a:r>
            <a:endParaRPr/>
          </a:p>
          <a:p>
            <a:pPr indent="-305435" lvl="0" marL="305435" rtl="0" algn="l">
              <a:lnSpc>
                <a:spcPct val="110000"/>
              </a:lnSpc>
              <a:spcBef>
                <a:spcPts val="960"/>
              </a:spcBef>
              <a:spcAft>
                <a:spcPts val="0"/>
              </a:spcAft>
              <a:buSzPts val="1656"/>
              <a:buChar char="◼"/>
            </a:pPr>
            <a:r>
              <a:rPr b="1" lang="en-US" sz="1800">
                <a:solidFill>
                  <a:srgbClr val="0F0F0F"/>
                </a:solidFill>
              </a:rPr>
              <a:t>Library required to build the model</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8"/>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ALGORITHM &amp; DEPLOYMENT</a:t>
            </a:r>
            <a:endParaRPr/>
          </a:p>
        </p:txBody>
      </p:sp>
      <p:sp>
        <p:nvSpPr>
          <p:cNvPr id="128" name="Google Shape;128;p18"/>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p>
            <a:pPr indent="-305435" lvl="0" marL="305435" rtl="0" algn="l">
              <a:lnSpc>
                <a:spcPct val="110000"/>
              </a:lnSpc>
              <a:spcBef>
                <a:spcPts val="0"/>
              </a:spcBef>
              <a:spcAft>
                <a:spcPts val="0"/>
              </a:spcAft>
              <a:buSzPts val="1288"/>
              <a:buChar char="◼"/>
            </a:pPr>
            <a:r>
              <a:rPr lang="en-US" sz="1400"/>
              <a:t>In the Algorithm section, describe the machine learning algorithm chosen for predicting bike counts. Here's an example structure for this section:</a:t>
            </a:r>
            <a:endParaRPr sz="1400"/>
          </a:p>
          <a:p>
            <a:pPr indent="-305435" lvl="0" marL="305435" rtl="0" algn="l">
              <a:lnSpc>
                <a:spcPct val="110000"/>
              </a:lnSpc>
              <a:spcBef>
                <a:spcPts val="880"/>
              </a:spcBef>
              <a:spcAft>
                <a:spcPts val="0"/>
              </a:spcAft>
              <a:buSzPts val="1288"/>
              <a:buChar char="◼"/>
            </a:pPr>
            <a:r>
              <a:rPr b="1" lang="en-US" sz="1400"/>
              <a:t>Algorithm Selection:</a:t>
            </a:r>
            <a:endParaRPr sz="1400"/>
          </a:p>
          <a:p>
            <a:pPr indent="-305435" lvl="1" marL="629920" rtl="0" algn="l">
              <a:lnSpc>
                <a:spcPct val="100000"/>
              </a:lnSpc>
              <a:spcBef>
                <a:spcPts val="880"/>
              </a:spcBef>
              <a:spcAft>
                <a:spcPts val="0"/>
              </a:spcAft>
              <a:buSzPts val="1288"/>
              <a:buChar char="◼"/>
            </a:pPr>
            <a:r>
              <a:rPr lang="en-US"/>
              <a:t>Provide a brief overview of the chosen algorithm (e.g., time-series forecasting model, like ARIMA or LSTM) and justify its selection based on the problem statement and data characteristics.</a:t>
            </a:r>
            <a:endParaRPr/>
          </a:p>
          <a:p>
            <a:pPr indent="-305435" lvl="0" marL="305435" rtl="0" algn="l">
              <a:lnSpc>
                <a:spcPct val="110000"/>
              </a:lnSpc>
              <a:spcBef>
                <a:spcPts val="880"/>
              </a:spcBef>
              <a:spcAft>
                <a:spcPts val="0"/>
              </a:spcAft>
              <a:buSzPts val="1288"/>
              <a:buChar char="◼"/>
            </a:pPr>
            <a:r>
              <a:rPr b="1" lang="en-US" sz="1400"/>
              <a:t>Data Input:</a:t>
            </a:r>
            <a:endParaRPr sz="1400"/>
          </a:p>
          <a:p>
            <a:pPr indent="-305435" lvl="1" marL="629920" rtl="0" algn="l">
              <a:lnSpc>
                <a:spcPct val="100000"/>
              </a:lnSpc>
              <a:spcBef>
                <a:spcPts val="880"/>
              </a:spcBef>
              <a:spcAft>
                <a:spcPts val="0"/>
              </a:spcAft>
              <a:buSzPts val="1288"/>
              <a:buChar char="◼"/>
            </a:pPr>
            <a:r>
              <a:rPr lang="en-US"/>
              <a:t>Specify the input features used by the algorithm, such as historical bike rental data, weather conditions, day of the week, and any other relevant factors.</a:t>
            </a:r>
            <a:endParaRPr/>
          </a:p>
          <a:p>
            <a:pPr indent="-305435" lvl="0" marL="305435" rtl="0" algn="l">
              <a:lnSpc>
                <a:spcPct val="110000"/>
              </a:lnSpc>
              <a:spcBef>
                <a:spcPts val="880"/>
              </a:spcBef>
              <a:spcAft>
                <a:spcPts val="0"/>
              </a:spcAft>
              <a:buSzPts val="1288"/>
              <a:buChar char="◼"/>
            </a:pPr>
            <a:r>
              <a:rPr b="1" lang="en-US" sz="1400"/>
              <a:t>Training Process:</a:t>
            </a:r>
            <a:endParaRPr sz="1400"/>
          </a:p>
          <a:p>
            <a:pPr indent="-305435" lvl="1" marL="629920" rtl="0" algn="l">
              <a:lnSpc>
                <a:spcPct val="100000"/>
              </a:lnSpc>
              <a:spcBef>
                <a:spcPts val="880"/>
              </a:spcBef>
              <a:spcAft>
                <a:spcPts val="0"/>
              </a:spcAft>
              <a:buSzPts val="1288"/>
              <a:buChar char="◼"/>
            </a:pPr>
            <a:r>
              <a:rPr lang="en-US"/>
              <a:t>Explain how the algorithm is trained using historical data. Highlight any specific considerations or techniques employed, such as cross-validation or hyperparameter tuning.</a:t>
            </a:r>
            <a:endParaRPr/>
          </a:p>
          <a:p>
            <a:pPr indent="-305435" lvl="0" marL="305435" rtl="0" algn="l">
              <a:lnSpc>
                <a:spcPct val="110000"/>
              </a:lnSpc>
              <a:spcBef>
                <a:spcPts val="880"/>
              </a:spcBef>
              <a:spcAft>
                <a:spcPts val="0"/>
              </a:spcAft>
              <a:buSzPts val="1288"/>
              <a:buChar char="◼"/>
            </a:pPr>
            <a:r>
              <a:rPr b="1" lang="en-US" sz="1400"/>
              <a:t>Prediction Process:</a:t>
            </a:r>
            <a:endParaRPr sz="1400"/>
          </a:p>
          <a:p>
            <a:pPr indent="-305435" lvl="1" marL="629920" rtl="0" algn="l">
              <a:lnSpc>
                <a:spcPct val="100000"/>
              </a:lnSpc>
              <a:spcBef>
                <a:spcPts val="880"/>
              </a:spcBef>
              <a:spcAft>
                <a:spcPts val="0"/>
              </a:spcAft>
              <a:buSzPts val="1288"/>
              <a:buChar char="◼"/>
            </a:pPr>
            <a:r>
              <a:rPr lang="en-US"/>
              <a:t>Detail how the trained algorithm makes predictions for future bike counts. Discuss any real-time data inputs considered during the prediction phase.</a:t>
            </a:r>
            <a:endParaRPr/>
          </a:p>
          <a:p>
            <a:pPr indent="-206121" lvl="0" marL="305435" rtl="0" algn="l">
              <a:lnSpc>
                <a:spcPct val="110000"/>
              </a:lnSpc>
              <a:spcBef>
                <a:spcPts val="940"/>
              </a:spcBef>
              <a:spcAft>
                <a:spcPts val="0"/>
              </a:spcAft>
              <a:buSzPts val="1564"/>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9"/>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RESULT</a:t>
            </a:r>
            <a:endParaRPr/>
          </a:p>
        </p:txBody>
      </p:sp>
      <p:sp>
        <p:nvSpPr>
          <p:cNvPr id="134" name="Google Shape;134;p19"/>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SzPts val="2208"/>
              <a:buNone/>
            </a:pPr>
            <a:r>
              <a:rPr lang="en-US" sz="2400">
                <a:solidFill>
                  <a:srgbClr val="0F0F0F"/>
                </a:solidFill>
              </a:rPr>
              <a:t>Present the results of the machine learning model in terms of its accuracy and effectiveness in predicting bike counts. Include visualizations and comparisons between predicted and actual counts to highlight the model's performance.</a:t>
            </a:r>
            <a:endParaRPr sz="2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0"/>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CONCLUSION</a:t>
            </a:r>
            <a:endParaRPr/>
          </a:p>
        </p:txBody>
      </p:sp>
      <p:sp>
        <p:nvSpPr>
          <p:cNvPr id="140" name="Google Shape;140;p20"/>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p>
            <a:pPr indent="-305435" lvl="0" marL="305435" rtl="0" algn="l">
              <a:lnSpc>
                <a:spcPct val="110000"/>
              </a:lnSpc>
              <a:spcBef>
                <a:spcPts val="0"/>
              </a:spcBef>
              <a:spcAft>
                <a:spcPts val="0"/>
              </a:spcAft>
              <a:buSzPts val="1840"/>
              <a:buChar char="◼"/>
            </a:pPr>
            <a:r>
              <a:rPr lang="en-US" sz="2000">
                <a:solidFill>
                  <a:srgbClr val="0F0F0F"/>
                </a:solidFill>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sz="20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1"/>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SzPts val="1840"/>
              <a:buNone/>
            </a:pPr>
            <a:r>
              <a:t/>
            </a:r>
            <a:endParaRPr b="1" sz="2000"/>
          </a:p>
          <a:p>
            <a:pPr indent="-305435" lvl="0" marL="305435" rtl="0" algn="l">
              <a:lnSpc>
                <a:spcPct val="110000"/>
              </a:lnSpc>
              <a:spcBef>
                <a:spcPts val="1000"/>
              </a:spcBef>
              <a:spcAft>
                <a:spcPts val="0"/>
              </a:spcAft>
              <a:buSzPts val="1840"/>
              <a:buChar char="◼"/>
            </a:pPr>
            <a:r>
              <a:rPr lang="en-US" sz="2000"/>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sz="2000"/>
          </a:p>
          <a:p>
            <a:pPr indent="-206121" lvl="0" marL="305435" rtl="0" algn="l">
              <a:lnSpc>
                <a:spcPct val="110000"/>
              </a:lnSpc>
              <a:spcBef>
                <a:spcPts val="940"/>
              </a:spcBef>
              <a:spcAft>
                <a:spcPts val="0"/>
              </a:spcAft>
              <a:buSzPts val="1564"/>
              <a:buNone/>
            </a:pPr>
            <a:r>
              <a:t/>
            </a:r>
            <a:endParaRPr/>
          </a:p>
        </p:txBody>
      </p:sp>
      <p:sp>
        <p:nvSpPr>
          <p:cNvPr id="146" name="Google Shape;146;p21"/>
          <p:cNvSpPr txBox="1"/>
          <p:nvPr/>
        </p:nvSpPr>
        <p:spPr>
          <a:xfrm>
            <a:off x="535670" y="844659"/>
            <a:ext cx="11029616" cy="530296"/>
          </a:xfrm>
          <a:prstGeom prst="rect">
            <a:avLst/>
          </a:prstGeom>
          <a:noFill/>
          <a:ln>
            <a:noFill/>
          </a:ln>
        </p:spPr>
        <p:txBody>
          <a:bodyPr anchorCtr="0" anchor="b" bIns="45700" lIns="91425" spcFirstLastPara="1" rIns="91425" wrap="square" tIns="45700">
            <a:normAutofit fontScale="75000" lnSpcReduction="20000"/>
          </a:bodyPr>
          <a:lstStyle/>
          <a:p>
            <a:pPr indent="0" lvl="0" marL="0" marR="0" rtl="0" algn="l">
              <a:lnSpc>
                <a:spcPct val="100000"/>
              </a:lnSpc>
              <a:spcBef>
                <a:spcPts val="0"/>
              </a:spcBef>
              <a:spcAft>
                <a:spcPts val="0"/>
              </a:spcAft>
              <a:buClr>
                <a:schemeClr val="accent1"/>
              </a:buClr>
              <a:buSzPct val="100000"/>
              <a:buFont typeface="Arial"/>
              <a:buNone/>
            </a:pPr>
            <a:r>
              <a:rPr b="1" i="0" lang="en-US" sz="4400" u="none" cap="none" strike="noStrike">
                <a:solidFill>
                  <a:schemeClr val="accent1"/>
                </a:solidFill>
                <a:latin typeface="Arial"/>
                <a:ea typeface="Arial"/>
                <a:cs typeface="Arial"/>
                <a:sym typeface="Arial"/>
              </a:rPr>
              <a:t>FUTURE SCOPE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