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06" autoAdjust="0"/>
  </p:normalViewPr>
  <p:slideViewPr>
    <p:cSldViewPr snapToGrid="0">
      <p:cViewPr>
        <p:scale>
          <a:sx n="66" d="100"/>
          <a:sy n="66" d="100"/>
        </p:scale>
        <p:origin x="60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29FB5-8385-444D-91E4-6F04F7E9460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51F5-BB72-498B-BD85-C06A2FFC6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A51F5-BB72-498B-BD85-C06A2FFC63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6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COVID-19</a:t>
            </a:r>
            <a:r>
              <a:rPr lang="ko-KR" altLang="en-US" dirty="0"/>
              <a:t>로 인하여 집에 있는 시간이 길어지면서 쿡방</a:t>
            </a:r>
            <a:r>
              <a:rPr lang="en-US" altLang="ko-KR" dirty="0"/>
              <a:t>, </a:t>
            </a:r>
            <a:r>
              <a:rPr lang="ko-KR" altLang="en-US" dirty="0"/>
              <a:t>먹방 등이 유행하고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이에 따라 집에서 직접 요리를 해먹는 사람들이 늘어나고 있는데요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이러한 분위기에 맞춰 인공지능이 사용자에게 딱</a:t>
            </a:r>
            <a:r>
              <a:rPr lang="en-US" altLang="ko-KR" dirty="0"/>
              <a:t>(</a:t>
            </a:r>
            <a:r>
              <a:rPr lang="ko-KR" altLang="en-US" dirty="0"/>
              <a:t>강조</a:t>
            </a:r>
            <a:r>
              <a:rPr lang="en-US" altLang="ko-KR" dirty="0"/>
              <a:t>)</a:t>
            </a:r>
            <a:r>
              <a:rPr lang="ko-KR" altLang="en-US" dirty="0"/>
              <a:t> 맞는 레시피를 추천해주는 어플을  개발할 계획입니다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A51F5-BB72-498B-BD85-C06A2FFC63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A51F5-BB72-498B-BD85-C06A2FFC63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A0F9-BEA3-4899-94C6-1DBCB175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CCAAC-0897-4437-9DA4-AD0EAC8C2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A41C9-7A1B-47C3-A8A5-5A3C4171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EF58-E48A-44B0-A121-A3A33993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3EC4C-8EAE-43EA-B0F3-B88721E5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0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4B453-C147-4930-A6E0-D5126218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DF244-2DBA-4FA7-8A82-7F732EE1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99EF-B28E-416D-9E5E-A936A9FF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800BB-5B41-49BD-8794-AB434767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2749E-372A-484E-B28B-3529589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6565BA-03A7-401D-B4D9-435C27960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FD587-7C8B-4DD8-AAC5-096688BB0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1C7C9-240E-4078-BA6B-A29AC8E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5C7C3-6A71-4DE9-B9DF-A61AF208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B03AA-456F-42DC-BB4D-B265D59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70A9A-B9F9-46B0-8BEA-934F339F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656DE-54AD-436E-BB0C-A0223A67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AFB8E-6A5C-4286-94B1-DEE1B89E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E7DFF-A0EC-4E92-9176-17192083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0D1AE-1897-4CD2-9C56-1071FBA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E0EE-E017-488B-A3E8-B29BD3C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DBA87-7A2E-4E30-BC4C-32A92C04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8BB3-F380-4372-8639-9693744A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7DF88-3CAE-4E00-A438-7FF9C2E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67A-9ECC-4F55-B5C0-D885BC42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37A9-5E47-4D0C-AD05-798A7E12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5879E-B253-4A45-B45A-59DBD0BF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A259D-A570-4E49-A0AD-42C2EEB0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84922-C1AD-4F23-AB7F-8CFCD2A5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BD3E5-7872-4F7A-82E4-884E7CC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83DE0-2D0A-4B34-AD09-5595DED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B89EE-EF21-400B-A063-5AE5554C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C9ADB-A83A-4445-B6B1-2E4EB2FB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F38DF-BB22-4CF6-ADDE-222385A2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8D959-0079-467A-A78A-0F24BC95D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80DD5-3FC5-435B-9CA0-8AD30A1B8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A6EC5-F4D6-4097-88AE-2C724A69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10A51-58A2-49E0-BE79-AD07B951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597F59-62CE-4E63-8861-CDF8EA9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8BCB-26A0-4F6F-AF04-02A8443A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236FF-1AC8-4BE0-A3ED-DC17E9B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83C65-423C-4D41-BCC5-7AB06E1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968E6-82A6-4486-8062-A0171CB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17672F-4C38-41D4-A635-4BDADCB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9EF89-432D-4D3D-AA90-91F1AB7B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B9A08-6C34-43F5-93E7-E492B3D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9C37-5366-4475-A558-1CD786B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065E-9063-4A59-B06D-C9C3F5F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81ED4-E7F2-4F65-820F-9B9A3C71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01D4F-B9F0-4398-8B91-A35B638B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930F9-C95B-497C-8F78-E8B55B42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4F8A4-977C-4020-8FAF-0610EB5D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884F-AD56-4A0C-83C4-C715C581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FA333-F0CE-4854-9217-62CD1DFD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E99F2-8D6D-4DFD-8F46-A09B343B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26BED-F4F7-461D-8AF8-9A839BF8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90F12-D405-4468-8CEE-0FD075A7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8559E-8748-412F-9C17-76C8A56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6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FC348-EC76-4979-8902-58FFAEC1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C07E7-FC1D-4BD2-A365-B1C05DA4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B7F09-FA0A-4215-8CDD-5A8340CC3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BEFA-F805-40A8-9FA7-4CF9493F7FC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8530A-95A1-43A8-90FB-EE47E9DD0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C772D-12C1-4FBF-A958-11D7E4B00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BE5E-5A20-4D66-A4F9-EE61B44A6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8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59B46-C6B0-4109-AC20-DEFD02767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디자인융합</a:t>
            </a:r>
            <a:r>
              <a:rPr lang="en-US" altLang="ko-KR" dirty="0"/>
              <a:t>CDP</a:t>
            </a:r>
            <a:br>
              <a:rPr lang="en-US" altLang="ko-KR" dirty="0"/>
            </a:br>
            <a:r>
              <a:rPr lang="ko-KR" altLang="en-US" dirty="0"/>
              <a:t>프로젝트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1DCF6-F4EB-438C-867E-C36583C22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최재민</a:t>
            </a:r>
            <a:r>
              <a:rPr lang="en-US" altLang="ko-KR" dirty="0"/>
              <a:t>, </a:t>
            </a:r>
            <a:r>
              <a:rPr lang="ko-KR" altLang="en-US" dirty="0"/>
              <a:t>윤대현 외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8306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E0D7-7DF7-475C-B5A6-803317AD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90" y="910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사용자 선호도 기반 레시피 추천 </a:t>
            </a:r>
            <a:r>
              <a:rPr lang="en-US" altLang="ko-KR" sz="4000" dirty="0"/>
              <a:t>App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CD93C-2C9A-4890-818A-E2525B8F5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1" t="40392" r="55368" b="36733"/>
          <a:stretch/>
        </p:blipFill>
        <p:spPr>
          <a:xfrm>
            <a:off x="1051890" y="2106820"/>
            <a:ext cx="2931461" cy="213102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7DE4090-1C55-4F46-8544-608E73C39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09" y="4344950"/>
            <a:ext cx="2955337" cy="2048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BA4DA7-EF27-47C7-BB11-3CE61D043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26" y="3747361"/>
            <a:ext cx="3315332" cy="2554941"/>
          </a:xfrm>
          <a:prstGeom prst="rect">
            <a:avLst/>
          </a:prstGeom>
        </p:spPr>
      </p:pic>
      <p:pic>
        <p:nvPicPr>
          <p:cNvPr id="11" name="그림 10" descr="사람이(가) 표시된 사진&#10;&#10;자동 생성된 설명">
            <a:extLst>
              <a:ext uri="{FF2B5EF4-FFF2-40B4-BE49-F238E27FC236}">
                <a16:creationId xmlns:a16="http://schemas.microsoft.com/office/drawing/2014/main" id="{84FACCB9-6177-4D51-999F-E6D865FDF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16" y="2099261"/>
            <a:ext cx="2441159" cy="21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5C94F9-E04E-4CAA-91C3-EE6D7C0E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88420"/>
              </p:ext>
            </p:extLst>
          </p:nvPr>
        </p:nvGraphicFramePr>
        <p:xfrm>
          <a:off x="180050" y="476598"/>
          <a:ext cx="11579826" cy="5854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9942">
                  <a:extLst>
                    <a:ext uri="{9D8B030D-6E8A-4147-A177-3AD203B41FA5}">
                      <a16:colId xmlns:a16="http://schemas.microsoft.com/office/drawing/2014/main" val="1138467424"/>
                    </a:ext>
                  </a:extLst>
                </a:gridCol>
                <a:gridCol w="3859942">
                  <a:extLst>
                    <a:ext uri="{9D8B030D-6E8A-4147-A177-3AD203B41FA5}">
                      <a16:colId xmlns:a16="http://schemas.microsoft.com/office/drawing/2014/main" val="2157931150"/>
                    </a:ext>
                  </a:extLst>
                </a:gridCol>
                <a:gridCol w="3859942">
                  <a:extLst>
                    <a:ext uri="{9D8B030D-6E8A-4147-A177-3AD203B41FA5}">
                      <a16:colId xmlns:a16="http://schemas.microsoft.com/office/drawing/2014/main" val="381403296"/>
                    </a:ext>
                  </a:extLst>
                </a:gridCol>
              </a:tblGrid>
              <a:tr h="1725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바코드 스캔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레시피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냉장고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79872"/>
                  </a:ext>
                </a:extLst>
              </a:tr>
              <a:tr h="41296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3905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5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FB7E-6F32-4E2E-8BA2-76BE1658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358" y="2531961"/>
            <a:ext cx="2727284" cy="2349661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Q &amp; A</a:t>
            </a:r>
            <a:br>
              <a:rPr lang="en-US" altLang="ko-KR" sz="6000" dirty="0"/>
            </a:b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16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73</Words>
  <Application>Microsoft Office PowerPoint</Application>
  <PresentationFormat>와이드스크린</PresentationFormat>
  <Paragraphs>14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IT디자인융합CDP 프로젝트 소개</vt:lpstr>
      <vt:lpstr>사용자 선호도 기반 레시피 추천 App</vt:lpstr>
      <vt:lpstr>PowerPoint 프레젠테이션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IT디자인융합CDP CDP 조 소개</dc:title>
  <dc:creator>윤 대현</dc:creator>
  <cp:lastModifiedBy>윤 대현</cp:lastModifiedBy>
  <cp:revision>13</cp:revision>
  <dcterms:created xsi:type="dcterms:W3CDTF">2021-03-22T07:07:31Z</dcterms:created>
  <dcterms:modified xsi:type="dcterms:W3CDTF">2021-03-22T08:42:20Z</dcterms:modified>
</cp:coreProperties>
</file>