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6" r:id="rId13"/>
    <p:sldId id="257" r:id="rId14"/>
    <p:sldId id="259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94660"/>
  </p:normalViewPr>
  <p:slideViewPr>
    <p:cSldViewPr>
      <p:cViewPr varScale="1">
        <p:scale>
          <a:sx n="65" d="100"/>
          <a:sy n="65" d="100"/>
        </p:scale>
        <p:origin x="-136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FA127-ED83-4315-AE05-B216A9E8666D}" type="datetimeFigureOut">
              <a:rPr lang="fr-CA" smtClean="0"/>
              <a:t>2014-12-15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F830C-1360-4B4A-980F-B800C3491FE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00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F830C-1360-4B4A-980F-B800C3491FE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740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15/12/2014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Projet</a:t>
            </a:r>
            <a:r>
              <a:rPr lang="en-CA" dirty="0" smtClean="0"/>
              <a:t> 2014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9248" y="4869160"/>
            <a:ext cx="3250704" cy="1545035"/>
          </a:xfrm>
        </p:spPr>
        <p:txBody>
          <a:bodyPr>
            <a:normAutofit/>
          </a:bodyPr>
          <a:lstStyle/>
          <a:p>
            <a:r>
              <a:rPr lang="en-CA" dirty="0" smtClean="0"/>
              <a:t>François Morin</a:t>
            </a:r>
          </a:p>
          <a:p>
            <a:r>
              <a:rPr lang="en-CA" dirty="0" smtClean="0"/>
              <a:t>Vincent Boucher</a:t>
            </a:r>
          </a:p>
        </p:txBody>
      </p:sp>
      <p:pic>
        <p:nvPicPr>
          <p:cNvPr id="1026" name="Picture 2" descr="C:\Users\Utilisateur\Desktop\Backup\logo_hotel_payet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87" y="1051295"/>
            <a:ext cx="6406332" cy="46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329227" y="4869160"/>
            <a:ext cx="3250704" cy="15450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Kevin Rollin</a:t>
            </a:r>
          </a:p>
          <a:p>
            <a:r>
              <a:rPr lang="en-CA" dirty="0" smtClean="0"/>
              <a:t>Charles </a:t>
            </a:r>
            <a:r>
              <a:rPr lang="en-CA" dirty="0" err="1" smtClean="0"/>
              <a:t>Desbiens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447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État</a:t>
            </a:r>
            <a:r>
              <a:rPr lang="en-CA" dirty="0" smtClean="0"/>
              <a:t> des </a:t>
            </a:r>
            <a:r>
              <a:rPr lang="en-CA" dirty="0" err="1" smtClean="0"/>
              <a:t>chambres</a:t>
            </a:r>
            <a:r>
              <a:rPr lang="en-CA" dirty="0" smtClean="0"/>
              <a:t> / </a:t>
            </a:r>
            <a:r>
              <a:rPr lang="en-CA" dirty="0" err="1" smtClean="0"/>
              <a:t>salles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err="1" smtClean="0"/>
              <a:t>Utilisé</a:t>
            </a:r>
            <a:r>
              <a:rPr lang="en-CA" dirty="0" smtClean="0"/>
              <a:t> par le </a:t>
            </a:r>
            <a:r>
              <a:rPr lang="en-CA" dirty="0" err="1" smtClean="0"/>
              <a:t>gestionnaire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Visualiser</a:t>
            </a:r>
            <a:r>
              <a:rPr lang="en-CA" dirty="0" smtClean="0"/>
              <a:t> les </a:t>
            </a:r>
            <a:r>
              <a:rPr lang="en-CA" dirty="0" err="1" smtClean="0"/>
              <a:t>fournitures</a:t>
            </a:r>
            <a:r>
              <a:rPr lang="en-CA" dirty="0" smtClean="0"/>
              <a:t> en </a:t>
            </a:r>
            <a:r>
              <a:rPr lang="en-CA" dirty="0" err="1" smtClean="0"/>
              <a:t>cours</a:t>
            </a:r>
            <a:r>
              <a:rPr lang="en-CA" dirty="0" smtClean="0"/>
              <a:t> de </a:t>
            </a:r>
            <a:r>
              <a:rPr lang="en-CA" dirty="0" err="1" smtClean="0"/>
              <a:t>remplacement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Consulter les </a:t>
            </a:r>
            <a:r>
              <a:rPr lang="en-CA" dirty="0" err="1" smtClean="0"/>
              <a:t>commentaires</a:t>
            </a:r>
            <a:r>
              <a:rPr lang="en-CA" dirty="0" smtClean="0"/>
              <a:t> </a:t>
            </a:r>
            <a:r>
              <a:rPr lang="en-CA" dirty="0" err="1" smtClean="0"/>
              <a:t>liés</a:t>
            </a:r>
            <a:r>
              <a:rPr lang="en-CA" dirty="0" smtClean="0"/>
              <a:t> aux </a:t>
            </a:r>
            <a:r>
              <a:rPr lang="en-CA" dirty="0" err="1" smtClean="0"/>
              <a:t>fournitures</a:t>
            </a:r>
            <a:r>
              <a:rPr lang="en-CA" dirty="0" smtClean="0"/>
              <a:t> en </a:t>
            </a:r>
            <a:r>
              <a:rPr lang="en-CA" dirty="0" err="1" smtClean="0"/>
              <a:t>cours</a:t>
            </a:r>
            <a:r>
              <a:rPr lang="en-CA" dirty="0" smtClean="0"/>
              <a:t> de </a:t>
            </a:r>
            <a:r>
              <a:rPr lang="en-CA" dirty="0" err="1" smtClean="0"/>
              <a:t>remplacement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Valider</a:t>
            </a:r>
            <a:r>
              <a:rPr lang="en-CA" dirty="0" smtClean="0"/>
              <a:t> le </a:t>
            </a:r>
            <a:r>
              <a:rPr lang="en-CA" dirty="0" err="1" smtClean="0"/>
              <a:t>remplacement</a:t>
            </a:r>
            <a:r>
              <a:rPr lang="en-CA" dirty="0" smtClean="0"/>
              <a:t> </a:t>
            </a:r>
            <a:r>
              <a:rPr lang="en-CA" dirty="0" err="1" smtClean="0"/>
              <a:t>quand</a:t>
            </a:r>
            <a:r>
              <a:rPr lang="en-CA" dirty="0" smtClean="0"/>
              <a:t>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effectué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73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Horaire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err="1" smtClean="0"/>
              <a:t>Utilisé</a:t>
            </a:r>
            <a:r>
              <a:rPr lang="en-CA" dirty="0" smtClean="0"/>
              <a:t> par le </a:t>
            </a:r>
            <a:r>
              <a:rPr lang="en-CA" dirty="0" err="1" smtClean="0"/>
              <a:t>gestionnaire</a:t>
            </a:r>
            <a:r>
              <a:rPr lang="en-CA" dirty="0" smtClean="0"/>
              <a:t> de </a:t>
            </a:r>
            <a:r>
              <a:rPr lang="en-CA" dirty="0" err="1" smtClean="0"/>
              <a:t>l’hôtel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Créer</a:t>
            </a:r>
            <a:r>
              <a:rPr lang="en-CA" dirty="0" smtClean="0"/>
              <a:t> les </a:t>
            </a:r>
            <a:r>
              <a:rPr lang="en-CA" dirty="0" err="1" smtClean="0"/>
              <a:t>chiffres</a:t>
            </a:r>
            <a:r>
              <a:rPr lang="en-CA" dirty="0" smtClean="0"/>
              <a:t> de travail pour </a:t>
            </a:r>
            <a:r>
              <a:rPr lang="en-CA" dirty="0" err="1" smtClean="0"/>
              <a:t>ses</a:t>
            </a:r>
            <a:r>
              <a:rPr lang="en-CA" dirty="0" smtClean="0"/>
              <a:t> </a:t>
            </a:r>
            <a:r>
              <a:rPr lang="en-CA" dirty="0" err="1" smtClean="0"/>
              <a:t>employés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Modification des </a:t>
            </a:r>
            <a:r>
              <a:rPr lang="en-CA" dirty="0" err="1" smtClean="0"/>
              <a:t>chiffres</a:t>
            </a:r>
            <a:r>
              <a:rPr lang="en-CA" dirty="0" smtClean="0"/>
              <a:t> de travail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04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307231"/>
          </a:xfrm>
        </p:spPr>
        <p:txBody>
          <a:bodyPr/>
          <a:lstStyle/>
          <a:p>
            <a:pPr algn="ctr"/>
            <a:r>
              <a:rPr lang="en-CA" dirty="0" err="1" smtClean="0"/>
              <a:t>Partie</a:t>
            </a:r>
            <a:r>
              <a:rPr lang="en-CA" dirty="0" smtClean="0"/>
              <a:t> web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870992"/>
          </a:xfrm>
        </p:spPr>
        <p:txBody>
          <a:bodyPr/>
          <a:lstStyle/>
          <a:p>
            <a:endParaRPr lang="fr-CA" dirty="0"/>
          </a:p>
        </p:txBody>
      </p:sp>
      <p:pic>
        <p:nvPicPr>
          <p:cNvPr id="1026" name="Picture 2" descr="C:\Users\Utilisateur\Desktop\Backup\logo_hotel_payet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55" y="1856339"/>
            <a:ext cx="6388605" cy="46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Mandat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dirty="0" smtClean="0"/>
          </a:p>
          <a:p>
            <a:r>
              <a:rPr lang="en-CA" dirty="0" smtClean="0"/>
              <a:t>Intranet</a:t>
            </a:r>
          </a:p>
          <a:p>
            <a:pPr lvl="1"/>
            <a:r>
              <a:rPr lang="en-CA" dirty="0" smtClean="0"/>
              <a:t>Consultation du dossier de </a:t>
            </a:r>
            <a:r>
              <a:rPr lang="en-CA" dirty="0" err="1" smtClean="0"/>
              <a:t>l’employé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Consultation de </a:t>
            </a:r>
            <a:r>
              <a:rPr lang="en-CA" dirty="0" err="1" smtClean="0"/>
              <a:t>l’horaire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Site web client</a:t>
            </a:r>
            <a:endParaRPr lang="en-CA" dirty="0"/>
          </a:p>
          <a:p>
            <a:pPr lvl="1"/>
            <a:r>
              <a:rPr lang="fr-CA" dirty="0" smtClean="0"/>
              <a:t>Permettre</a:t>
            </a:r>
            <a:r>
              <a:rPr lang="en-CA" dirty="0" smtClean="0"/>
              <a:t> la consultation des types de </a:t>
            </a:r>
            <a:r>
              <a:rPr lang="en-CA" dirty="0" err="1" smtClean="0"/>
              <a:t>chambre</a:t>
            </a:r>
            <a:r>
              <a:rPr lang="en-CA" dirty="0" smtClean="0"/>
              <a:t>, des </a:t>
            </a:r>
            <a:r>
              <a:rPr lang="en-CA" dirty="0" err="1" smtClean="0"/>
              <a:t>forfaits</a:t>
            </a:r>
            <a:r>
              <a:rPr lang="en-CA" dirty="0" smtClean="0"/>
              <a:t> et </a:t>
            </a:r>
            <a:r>
              <a:rPr lang="en-CA" dirty="0" err="1" smtClean="0"/>
              <a:t>autres</a:t>
            </a:r>
            <a:r>
              <a:rPr lang="en-CA" dirty="0" smtClean="0"/>
              <a:t> services</a:t>
            </a:r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Permettre</a:t>
            </a:r>
            <a:r>
              <a:rPr lang="en-CA" dirty="0" smtClean="0"/>
              <a:t> de </a:t>
            </a:r>
            <a:r>
              <a:rPr lang="en-CA" dirty="0" err="1" smtClean="0"/>
              <a:t>réserver</a:t>
            </a:r>
            <a:r>
              <a:rPr lang="en-CA" dirty="0" smtClean="0"/>
              <a:t> des </a:t>
            </a:r>
            <a:r>
              <a:rPr lang="en-CA" dirty="0" err="1" smtClean="0"/>
              <a:t>chambres</a:t>
            </a:r>
            <a:r>
              <a:rPr lang="en-CA" dirty="0" smtClean="0"/>
              <a:t> en </a:t>
            </a:r>
            <a:r>
              <a:rPr lang="en-CA" dirty="0" err="1" smtClean="0"/>
              <a:t>ligne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67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Intranet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err="1" smtClean="0"/>
              <a:t>Utilisé</a:t>
            </a:r>
            <a:r>
              <a:rPr lang="en-CA" dirty="0" smtClean="0"/>
              <a:t> par les </a:t>
            </a:r>
            <a:r>
              <a:rPr lang="en-CA" dirty="0" err="1" smtClean="0"/>
              <a:t>employés</a:t>
            </a:r>
            <a:r>
              <a:rPr lang="en-CA" dirty="0" smtClean="0"/>
              <a:t> de la </a:t>
            </a:r>
            <a:r>
              <a:rPr lang="en-CA" dirty="0" err="1" smtClean="0"/>
              <a:t>chaîne</a:t>
            </a:r>
            <a:r>
              <a:rPr lang="en-CA" dirty="0" smtClean="0"/>
              <a:t> </a:t>
            </a:r>
            <a:r>
              <a:rPr lang="en-CA" dirty="0" err="1" smtClean="0"/>
              <a:t>hôtelière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Consultation du dossier personnel et de </a:t>
            </a:r>
            <a:r>
              <a:rPr lang="en-CA" dirty="0" err="1" smtClean="0"/>
              <a:t>l’horaire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468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Site web client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45448"/>
          </a:xfrm>
        </p:spPr>
        <p:txBody>
          <a:bodyPr/>
          <a:lstStyle/>
          <a:p>
            <a:pPr marL="0" indent="0">
              <a:buNone/>
            </a:pPr>
            <a:r>
              <a:rPr lang="en-CA" u="sng" dirty="0"/>
              <a:t>Points </a:t>
            </a:r>
            <a:r>
              <a:rPr lang="en-CA" u="sng" dirty="0" err="1"/>
              <a:t>principaux</a:t>
            </a:r>
            <a:endParaRPr lang="fr-CA" u="sng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88042" y="2276872"/>
            <a:ext cx="8229600" cy="417646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dirty="0"/>
          </a:p>
          <a:p>
            <a:r>
              <a:rPr lang="fr-CA" dirty="0"/>
              <a:t>Consultation</a:t>
            </a:r>
          </a:p>
          <a:p>
            <a:pPr lvl="1"/>
            <a:r>
              <a:rPr lang="fr-CA" dirty="0"/>
              <a:t>Hôtels (avec leur coordonnées)</a:t>
            </a:r>
          </a:p>
          <a:p>
            <a:pPr lvl="1"/>
            <a:r>
              <a:rPr lang="fr-CA" dirty="0"/>
              <a:t>Type de chambre</a:t>
            </a:r>
          </a:p>
          <a:p>
            <a:pPr lvl="1"/>
            <a:r>
              <a:rPr lang="fr-CA" dirty="0"/>
              <a:t>Salle</a:t>
            </a:r>
          </a:p>
          <a:p>
            <a:pPr lvl="1"/>
            <a:r>
              <a:rPr lang="fr-CA" dirty="0"/>
              <a:t>Forfait</a:t>
            </a:r>
          </a:p>
          <a:p>
            <a:endParaRPr lang="fr-CA" dirty="0"/>
          </a:p>
          <a:p>
            <a:r>
              <a:rPr lang="fr-CA" dirty="0"/>
              <a:t>Réservation</a:t>
            </a:r>
          </a:p>
          <a:p>
            <a:pPr lvl="1"/>
            <a:r>
              <a:rPr lang="fr-CA" dirty="0"/>
              <a:t>Chambre</a:t>
            </a:r>
          </a:p>
          <a:p>
            <a:pPr lvl="1"/>
            <a:r>
              <a:rPr lang="fr-CA" dirty="0"/>
              <a:t>Chambre avec forfait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9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err="1" smtClean="0"/>
              <a:t>Bilan</a:t>
            </a:r>
            <a:r>
              <a:rPr lang="en-CA" dirty="0" smtClean="0"/>
              <a:t> du </a:t>
            </a:r>
            <a:r>
              <a:rPr lang="en-CA" dirty="0" err="1" smtClean="0"/>
              <a:t>projet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Appréciation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Période</a:t>
            </a:r>
            <a:r>
              <a:rPr lang="en-CA" dirty="0" smtClean="0"/>
              <a:t> de questions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CA" sz="4400" dirty="0" smtClean="0"/>
              <a:t>Plan de </a:t>
            </a:r>
            <a:r>
              <a:rPr lang="en-CA" sz="4400" dirty="0" err="1" smtClean="0"/>
              <a:t>présentation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Introduction</a:t>
            </a:r>
          </a:p>
          <a:p>
            <a:pPr lvl="1"/>
            <a:r>
              <a:rPr lang="en-CA" dirty="0" err="1" smtClean="0"/>
              <a:t>Mandat</a:t>
            </a:r>
            <a:r>
              <a:rPr lang="en-CA" dirty="0" smtClean="0"/>
              <a:t> et </a:t>
            </a:r>
            <a:r>
              <a:rPr lang="en-CA" dirty="0" err="1" smtClean="0"/>
              <a:t>contexte</a:t>
            </a:r>
            <a:endParaRPr lang="en-CA" dirty="0"/>
          </a:p>
          <a:p>
            <a:pPr lvl="1"/>
            <a:r>
              <a:rPr lang="en-CA" dirty="0" err="1" smtClean="0"/>
              <a:t>Objectifs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Logiciel</a:t>
            </a:r>
            <a:endParaRPr lang="en-CA" dirty="0" smtClean="0"/>
          </a:p>
          <a:p>
            <a:pPr lvl="1"/>
            <a:r>
              <a:rPr lang="en-CA" dirty="0" err="1"/>
              <a:t>Demandes</a:t>
            </a:r>
            <a:endParaRPr lang="en-CA" dirty="0"/>
          </a:p>
          <a:p>
            <a:pPr lvl="1"/>
            <a:r>
              <a:rPr lang="en-CA" dirty="0" err="1"/>
              <a:t>Présentation</a:t>
            </a:r>
            <a:r>
              <a:rPr lang="en-CA" dirty="0"/>
              <a:t> des points </a:t>
            </a:r>
            <a:r>
              <a:rPr lang="en-CA" dirty="0" err="1"/>
              <a:t>d’intérêts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err="1"/>
              <a:t>Partie</a:t>
            </a:r>
            <a:r>
              <a:rPr lang="en-CA" dirty="0"/>
              <a:t> web</a:t>
            </a:r>
          </a:p>
          <a:p>
            <a:pPr lvl="1"/>
            <a:r>
              <a:rPr lang="en-CA" dirty="0"/>
              <a:t>Intranet</a:t>
            </a:r>
          </a:p>
          <a:p>
            <a:pPr lvl="1"/>
            <a:r>
              <a:rPr lang="en-CA" dirty="0"/>
              <a:t>Site web </a:t>
            </a:r>
            <a:r>
              <a:rPr lang="en-CA" dirty="0" smtClean="0"/>
              <a:t>client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Conclusion</a:t>
            </a:r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230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algn="l"/>
            <a:r>
              <a:rPr lang="en-CA" sz="4400" dirty="0" err="1" smtClean="0"/>
              <a:t>Mandat</a:t>
            </a:r>
            <a:r>
              <a:rPr lang="en-CA" sz="4400" dirty="0" smtClean="0"/>
              <a:t> et </a:t>
            </a:r>
            <a:r>
              <a:rPr lang="en-CA" sz="4400" dirty="0" err="1" smtClean="0"/>
              <a:t>contexte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La </a:t>
            </a:r>
            <a:r>
              <a:rPr lang="en-CA" sz="2000" dirty="0" err="1" smtClean="0"/>
              <a:t>chaîne</a:t>
            </a:r>
            <a:r>
              <a:rPr lang="en-CA" sz="2000" dirty="0" smtClean="0"/>
              <a:t> </a:t>
            </a:r>
            <a:r>
              <a:rPr lang="en-CA" sz="2000" dirty="0" err="1" smtClean="0"/>
              <a:t>Nouvhôtel</a:t>
            </a:r>
            <a:r>
              <a:rPr lang="en-CA" sz="2000" dirty="0" smtClean="0"/>
              <a:t> </a:t>
            </a:r>
            <a:r>
              <a:rPr lang="en-CA" sz="2000" dirty="0" err="1" smtClean="0"/>
              <a:t>possède</a:t>
            </a:r>
            <a:r>
              <a:rPr lang="en-CA" sz="2000" dirty="0" smtClean="0"/>
              <a:t> 10 </a:t>
            </a:r>
            <a:r>
              <a:rPr lang="en-CA" sz="2000" dirty="0" err="1" smtClean="0"/>
              <a:t>systèmes</a:t>
            </a:r>
            <a:r>
              <a:rPr lang="en-CA" sz="2000" dirty="0" smtClean="0"/>
              <a:t> </a:t>
            </a:r>
            <a:r>
              <a:rPr lang="en-CA" sz="2000" dirty="0" err="1" smtClean="0"/>
              <a:t>parmis</a:t>
            </a:r>
            <a:r>
              <a:rPr lang="en-CA" sz="2000" dirty="0" smtClean="0"/>
              <a:t> </a:t>
            </a:r>
            <a:r>
              <a:rPr lang="en-CA" sz="2000" dirty="0" err="1" smtClean="0"/>
              <a:t>ses</a:t>
            </a:r>
            <a:r>
              <a:rPr lang="en-CA" sz="2000" dirty="0" smtClean="0"/>
              <a:t> </a:t>
            </a:r>
            <a:r>
              <a:rPr lang="en-CA" sz="2000" dirty="0" err="1" smtClean="0"/>
              <a:t>hôtels</a:t>
            </a:r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Le client </a:t>
            </a:r>
            <a:r>
              <a:rPr lang="en-CA" sz="2000" dirty="0" err="1" smtClean="0"/>
              <a:t>veut</a:t>
            </a:r>
            <a:r>
              <a:rPr lang="en-CA" sz="2000" dirty="0" smtClean="0"/>
              <a:t> un </a:t>
            </a:r>
            <a:r>
              <a:rPr lang="en-CA" sz="2000" dirty="0" err="1" smtClean="0"/>
              <a:t>système</a:t>
            </a:r>
            <a:r>
              <a:rPr lang="en-CA" sz="2000" dirty="0" smtClean="0"/>
              <a:t> </a:t>
            </a:r>
            <a:r>
              <a:rPr lang="en-CA" sz="2000" dirty="0" err="1" smtClean="0"/>
              <a:t>centralisé</a:t>
            </a:r>
            <a:r>
              <a:rPr lang="en-CA" sz="2000" dirty="0" smtClean="0"/>
              <a:t> pour la </a:t>
            </a:r>
            <a:r>
              <a:rPr lang="en-CA" sz="2000" dirty="0" err="1" smtClean="0"/>
              <a:t>gestion</a:t>
            </a:r>
            <a:r>
              <a:rPr lang="en-CA" sz="2000" dirty="0" smtClean="0"/>
              <a:t> de </a:t>
            </a:r>
            <a:r>
              <a:rPr lang="en-CA" sz="2000" dirty="0" err="1" smtClean="0"/>
              <a:t>ses</a:t>
            </a:r>
            <a:r>
              <a:rPr lang="en-CA" sz="2000" dirty="0" smtClean="0"/>
              <a:t> </a:t>
            </a:r>
            <a:r>
              <a:rPr lang="en-CA" sz="2000" dirty="0" err="1" smtClean="0"/>
              <a:t>hôtels</a:t>
            </a:r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Il </a:t>
            </a:r>
            <a:r>
              <a:rPr lang="en-CA" sz="2000" dirty="0" err="1" smtClean="0"/>
              <a:t>veut</a:t>
            </a:r>
            <a:r>
              <a:rPr lang="en-CA" sz="2000" dirty="0"/>
              <a:t> </a:t>
            </a:r>
            <a:r>
              <a:rPr lang="en-CA" sz="2000" dirty="0" err="1" smtClean="0"/>
              <a:t>également</a:t>
            </a:r>
            <a:r>
              <a:rPr lang="en-CA" sz="2000" dirty="0" smtClean="0"/>
              <a:t> un </a:t>
            </a:r>
            <a:r>
              <a:rPr lang="en-CA" sz="2000" dirty="0" err="1" smtClean="0"/>
              <a:t>système</a:t>
            </a:r>
            <a:r>
              <a:rPr lang="en-CA" sz="2000" dirty="0" smtClean="0"/>
              <a:t> Intranet pour </a:t>
            </a:r>
            <a:r>
              <a:rPr lang="en-CA" sz="2000" dirty="0" err="1" smtClean="0"/>
              <a:t>que</a:t>
            </a:r>
            <a:r>
              <a:rPr lang="en-CA" sz="2000" dirty="0" smtClean="0"/>
              <a:t> les </a:t>
            </a:r>
            <a:r>
              <a:rPr lang="en-CA" sz="2000" dirty="0" err="1" smtClean="0"/>
              <a:t>employés</a:t>
            </a:r>
            <a:r>
              <a:rPr lang="en-CA" sz="2000" dirty="0" smtClean="0"/>
              <a:t> </a:t>
            </a:r>
            <a:r>
              <a:rPr lang="en-CA" sz="2000" dirty="0" err="1" smtClean="0"/>
              <a:t>puissent</a:t>
            </a:r>
            <a:r>
              <a:rPr lang="en-CA" sz="2000" dirty="0" smtClean="0"/>
              <a:t> consulter </a:t>
            </a:r>
            <a:r>
              <a:rPr lang="en-CA" sz="2000" dirty="0" err="1" smtClean="0"/>
              <a:t>leur</a:t>
            </a:r>
            <a:r>
              <a:rPr lang="en-CA" sz="2000" dirty="0" smtClean="0"/>
              <a:t> </a:t>
            </a:r>
            <a:r>
              <a:rPr lang="en-CA" sz="2000" dirty="0" err="1" smtClean="0"/>
              <a:t>horaire</a:t>
            </a:r>
            <a:r>
              <a:rPr lang="en-CA" sz="2000" dirty="0" smtClean="0"/>
              <a:t> et </a:t>
            </a:r>
            <a:r>
              <a:rPr lang="en-CA" sz="2000" dirty="0" err="1" smtClean="0"/>
              <a:t>leur</a:t>
            </a:r>
            <a:r>
              <a:rPr lang="en-CA" sz="2000" dirty="0" smtClean="0"/>
              <a:t> dossier </a:t>
            </a:r>
            <a:r>
              <a:rPr lang="en-CA" sz="2000" dirty="0" err="1" smtClean="0"/>
              <a:t>d’employé</a:t>
            </a:r>
            <a:endParaRPr lang="en-CA" sz="2000" dirty="0"/>
          </a:p>
          <a:p>
            <a:endParaRPr lang="en-CA" dirty="0" smtClean="0"/>
          </a:p>
          <a:p>
            <a:r>
              <a:rPr lang="en-CA" sz="2000" dirty="0" smtClean="0"/>
              <a:t>Pour </a:t>
            </a:r>
            <a:r>
              <a:rPr lang="en-CA" sz="2000" dirty="0" err="1" smtClean="0"/>
              <a:t>finir</a:t>
            </a:r>
            <a:r>
              <a:rPr lang="en-CA" sz="2000" dirty="0" smtClean="0"/>
              <a:t>, un site web de </a:t>
            </a:r>
            <a:r>
              <a:rPr lang="en-CA" sz="2000" dirty="0" err="1" smtClean="0"/>
              <a:t>réservation</a:t>
            </a:r>
            <a:r>
              <a:rPr lang="en-CA" sz="2000" dirty="0" smtClean="0"/>
              <a:t> pour les clients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160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CA" dirty="0" err="1" smtClean="0"/>
              <a:t>Logiciel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800" u="sng" dirty="0" smtClean="0"/>
              <a:t>Points </a:t>
            </a:r>
            <a:r>
              <a:rPr lang="en-CA" sz="2800" u="sng" dirty="0" err="1" smtClean="0"/>
              <a:t>principaux</a:t>
            </a:r>
            <a:r>
              <a:rPr lang="en-CA" sz="2800" u="sng" dirty="0" smtClean="0"/>
              <a:t>:</a:t>
            </a:r>
          </a:p>
          <a:p>
            <a:endParaRPr lang="en-CA" dirty="0" smtClean="0"/>
          </a:p>
          <a:p>
            <a:r>
              <a:rPr lang="en-CA" sz="2000" dirty="0" err="1" smtClean="0"/>
              <a:t>Réservation</a:t>
            </a:r>
            <a:r>
              <a:rPr lang="en-CA" sz="2000" dirty="0" smtClean="0"/>
              <a:t> de </a:t>
            </a:r>
            <a:r>
              <a:rPr lang="en-CA" sz="2000" dirty="0" err="1" smtClean="0"/>
              <a:t>chambres</a:t>
            </a:r>
            <a:endParaRPr lang="en-CA" sz="2000" dirty="0" smtClean="0"/>
          </a:p>
          <a:p>
            <a:endParaRPr lang="en-CA" sz="2000" dirty="0" smtClean="0"/>
          </a:p>
          <a:p>
            <a:r>
              <a:rPr lang="en-CA" sz="2000" dirty="0" err="1" smtClean="0"/>
              <a:t>Réservation</a:t>
            </a:r>
            <a:r>
              <a:rPr lang="en-CA" sz="2000" dirty="0" smtClean="0"/>
              <a:t> de </a:t>
            </a:r>
            <a:r>
              <a:rPr lang="en-CA" sz="2000" dirty="0" err="1" smtClean="0"/>
              <a:t>salles</a:t>
            </a:r>
            <a:endParaRPr lang="en-CA" sz="2000" dirty="0" smtClean="0"/>
          </a:p>
          <a:p>
            <a:endParaRPr lang="en-CA" sz="2000" dirty="0" smtClean="0"/>
          </a:p>
          <a:p>
            <a:r>
              <a:rPr lang="en-CA" sz="2000" dirty="0" err="1" smtClean="0"/>
              <a:t>Inventaire</a:t>
            </a:r>
            <a:endParaRPr lang="en-CA" sz="2000" dirty="0" smtClean="0"/>
          </a:p>
          <a:p>
            <a:endParaRPr lang="en-CA" sz="2000" dirty="0" smtClean="0"/>
          </a:p>
          <a:p>
            <a:r>
              <a:rPr lang="en-CA" sz="2000" dirty="0" smtClean="0"/>
              <a:t>Console </a:t>
            </a:r>
            <a:r>
              <a:rPr lang="en-CA" sz="2000" dirty="0" err="1" smtClean="0"/>
              <a:t>d’administration</a:t>
            </a:r>
            <a:endParaRPr lang="en-CA" sz="2000" dirty="0" smtClean="0"/>
          </a:p>
          <a:p>
            <a:endParaRPr lang="en-CA" sz="2000" dirty="0" smtClean="0"/>
          </a:p>
          <a:p>
            <a:r>
              <a:rPr lang="en-CA" sz="2000" dirty="0" err="1" smtClean="0"/>
              <a:t>Système</a:t>
            </a:r>
            <a:r>
              <a:rPr lang="en-CA" sz="2000" dirty="0" smtClean="0"/>
              <a:t> de </a:t>
            </a:r>
            <a:r>
              <a:rPr lang="en-CA" sz="2000" dirty="0" err="1" smtClean="0"/>
              <a:t>suivi</a:t>
            </a:r>
            <a:r>
              <a:rPr lang="en-CA" sz="2000" dirty="0" smtClean="0"/>
              <a:t> de </a:t>
            </a:r>
            <a:r>
              <a:rPr lang="en-CA" sz="2000" dirty="0" err="1" smtClean="0"/>
              <a:t>l’entretien</a:t>
            </a:r>
            <a:r>
              <a:rPr lang="en-CA" sz="2000" dirty="0" smtClean="0"/>
              <a:t> (</a:t>
            </a:r>
            <a:r>
              <a:rPr lang="en-CA" sz="2000" dirty="0" err="1" smtClean="0"/>
              <a:t>état</a:t>
            </a:r>
            <a:r>
              <a:rPr lang="en-CA" sz="2000" dirty="0" smtClean="0"/>
              <a:t> des </a:t>
            </a:r>
            <a:r>
              <a:rPr lang="en-CA" sz="2000" dirty="0" err="1" smtClean="0"/>
              <a:t>chambres</a:t>
            </a:r>
            <a:r>
              <a:rPr lang="en-CA" sz="2000" dirty="0" smtClean="0"/>
              <a:t> et des </a:t>
            </a:r>
            <a:r>
              <a:rPr lang="en-CA" sz="2000" dirty="0" err="1" smtClean="0"/>
              <a:t>salles</a:t>
            </a:r>
            <a:r>
              <a:rPr lang="en-CA" sz="2000" dirty="0" smtClean="0"/>
              <a:t>)</a:t>
            </a:r>
          </a:p>
          <a:p>
            <a:endParaRPr lang="en-CA" sz="2000" dirty="0" smtClean="0"/>
          </a:p>
          <a:p>
            <a:r>
              <a:rPr lang="en-CA" sz="2000" dirty="0" err="1" smtClean="0"/>
              <a:t>Gestion</a:t>
            </a:r>
            <a:r>
              <a:rPr lang="en-CA" sz="2000" dirty="0" smtClean="0"/>
              <a:t> des </a:t>
            </a:r>
            <a:r>
              <a:rPr lang="en-CA" sz="2000" dirty="0" err="1" smtClean="0"/>
              <a:t>horaires</a:t>
            </a:r>
            <a:endParaRPr lang="en-CA" sz="2000" dirty="0" smtClean="0"/>
          </a:p>
          <a:p>
            <a:pPr marL="0" indent="0">
              <a:buNone/>
            </a:pPr>
            <a:endParaRPr lang="en-CA" sz="2000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44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algn="l"/>
            <a:r>
              <a:rPr lang="en-CA" dirty="0" err="1" smtClean="0"/>
              <a:t>Réservation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err="1" smtClean="0"/>
              <a:t>Outil</a:t>
            </a:r>
            <a:r>
              <a:rPr lang="en-CA" dirty="0" smtClean="0"/>
              <a:t> principal de la </a:t>
            </a:r>
            <a:r>
              <a:rPr lang="en-CA" dirty="0" err="1" smtClean="0"/>
              <a:t>réceptionniste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Création</a:t>
            </a:r>
            <a:r>
              <a:rPr lang="en-CA" dirty="0" smtClean="0"/>
              <a:t> de client</a:t>
            </a:r>
          </a:p>
          <a:p>
            <a:endParaRPr lang="en-CA" dirty="0"/>
          </a:p>
          <a:p>
            <a:r>
              <a:rPr lang="en-CA" dirty="0" err="1" smtClean="0"/>
              <a:t>Afficher</a:t>
            </a:r>
            <a:r>
              <a:rPr lang="en-CA" dirty="0" smtClean="0"/>
              <a:t> les </a:t>
            </a:r>
            <a:r>
              <a:rPr lang="en-CA" dirty="0" err="1" smtClean="0"/>
              <a:t>réservations</a:t>
            </a:r>
            <a:r>
              <a:rPr lang="en-CA" dirty="0" smtClean="0"/>
              <a:t> en </a:t>
            </a:r>
            <a:r>
              <a:rPr lang="en-CA" dirty="0" err="1" smtClean="0"/>
              <a:t>cours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Modifier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réservation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Consulter la </a:t>
            </a:r>
            <a:r>
              <a:rPr lang="en-CA" dirty="0" err="1" smtClean="0"/>
              <a:t>disponibilité</a:t>
            </a:r>
            <a:r>
              <a:rPr lang="en-CA" dirty="0" smtClean="0"/>
              <a:t> des </a:t>
            </a:r>
            <a:r>
              <a:rPr lang="en-CA" dirty="0" err="1" smtClean="0"/>
              <a:t>chambres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Réserver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chambre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Réserver</a:t>
            </a:r>
            <a:r>
              <a:rPr lang="en-CA" dirty="0" smtClean="0"/>
              <a:t> avec un </a:t>
            </a:r>
            <a:r>
              <a:rPr lang="en-CA" dirty="0" err="1" smtClean="0"/>
              <a:t>forfait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38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Salle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Gestionnaire</a:t>
            </a:r>
            <a:r>
              <a:rPr lang="en-CA" dirty="0" smtClean="0"/>
              <a:t> des </a:t>
            </a:r>
            <a:r>
              <a:rPr lang="en-CA" dirty="0" err="1" smtClean="0"/>
              <a:t>ventes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Création</a:t>
            </a:r>
            <a:r>
              <a:rPr lang="en-CA" dirty="0" smtClean="0"/>
              <a:t> de client</a:t>
            </a:r>
          </a:p>
          <a:p>
            <a:endParaRPr lang="en-CA" dirty="0" smtClean="0"/>
          </a:p>
          <a:p>
            <a:r>
              <a:rPr lang="en-CA" dirty="0" err="1" smtClean="0"/>
              <a:t>Constulter</a:t>
            </a:r>
            <a:r>
              <a:rPr lang="en-CA" dirty="0" smtClean="0"/>
              <a:t> les </a:t>
            </a:r>
            <a:r>
              <a:rPr lang="en-CA" dirty="0" err="1" smtClean="0"/>
              <a:t>réservation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Modifier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réservation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Réservation</a:t>
            </a:r>
            <a:r>
              <a:rPr lang="en-CA" dirty="0" smtClean="0"/>
              <a:t> de </a:t>
            </a:r>
            <a:r>
              <a:rPr lang="en-CA" dirty="0" err="1" smtClean="0"/>
              <a:t>salle</a:t>
            </a:r>
            <a:r>
              <a:rPr lang="en-CA" dirty="0" smtClean="0"/>
              <a:t> avec de </a:t>
            </a:r>
            <a:r>
              <a:rPr lang="en-CA" dirty="0" err="1" smtClean="0"/>
              <a:t>l’équipement</a:t>
            </a:r>
            <a:endParaRPr lang="en-CA" dirty="0" smtClean="0"/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987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Inventaire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err="1" smtClean="0"/>
              <a:t>Afficher</a:t>
            </a:r>
            <a:r>
              <a:rPr lang="en-CA" dirty="0" smtClean="0"/>
              <a:t> de </a:t>
            </a:r>
            <a:r>
              <a:rPr lang="en-CA" dirty="0" err="1" smtClean="0"/>
              <a:t>l’inventaire</a:t>
            </a:r>
            <a:r>
              <a:rPr lang="en-CA" dirty="0" smtClean="0"/>
              <a:t> des </a:t>
            </a:r>
            <a:r>
              <a:rPr lang="en-CA" dirty="0" err="1" smtClean="0"/>
              <a:t>hôtels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Créer</a:t>
            </a:r>
            <a:r>
              <a:rPr lang="en-CA" dirty="0" smtClean="0"/>
              <a:t> les nouveaux </a:t>
            </a:r>
            <a:r>
              <a:rPr lang="en-CA" dirty="0" err="1" smtClean="0"/>
              <a:t>produits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Ajouter</a:t>
            </a:r>
            <a:r>
              <a:rPr lang="en-CA" dirty="0" smtClean="0"/>
              <a:t> des </a:t>
            </a:r>
            <a:r>
              <a:rPr lang="en-CA" dirty="0" err="1" smtClean="0"/>
              <a:t>produits</a:t>
            </a:r>
            <a:r>
              <a:rPr lang="en-CA" dirty="0" smtClean="0"/>
              <a:t> à </a:t>
            </a:r>
            <a:r>
              <a:rPr lang="en-CA" dirty="0" err="1" smtClean="0"/>
              <a:t>l’hôtel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Faire des </a:t>
            </a:r>
            <a:r>
              <a:rPr lang="en-CA" dirty="0" err="1" smtClean="0"/>
              <a:t>commandes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84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Console </a:t>
            </a:r>
            <a:r>
              <a:rPr lang="en-CA" dirty="0" err="1" smtClean="0"/>
              <a:t>d’administration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Consultation / modification / suppression des </a:t>
            </a:r>
            <a:r>
              <a:rPr lang="en-CA" dirty="0" err="1" smtClean="0"/>
              <a:t>données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Accessible </a:t>
            </a:r>
            <a:r>
              <a:rPr lang="en-CA" dirty="0" err="1" smtClean="0"/>
              <a:t>seulement</a:t>
            </a:r>
            <a:r>
              <a:rPr lang="en-CA" dirty="0" smtClean="0"/>
              <a:t> par </a:t>
            </a:r>
            <a:r>
              <a:rPr lang="en-CA" dirty="0" err="1" smtClean="0"/>
              <a:t>l’administrateur</a:t>
            </a:r>
            <a:r>
              <a:rPr lang="en-CA" dirty="0" smtClean="0"/>
              <a:t> </a:t>
            </a:r>
            <a:r>
              <a:rPr lang="en-CA" dirty="0" err="1" smtClean="0"/>
              <a:t>système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46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 smtClean="0"/>
              <a:t>Entretien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err="1" smtClean="0"/>
              <a:t>Utilisé</a:t>
            </a:r>
            <a:r>
              <a:rPr lang="en-CA" dirty="0" smtClean="0"/>
              <a:t> par les </a:t>
            </a:r>
            <a:r>
              <a:rPr lang="en-CA" dirty="0" err="1" smtClean="0"/>
              <a:t>employés</a:t>
            </a:r>
            <a:r>
              <a:rPr lang="en-CA" dirty="0" smtClean="0"/>
              <a:t> chargés de </a:t>
            </a:r>
            <a:r>
              <a:rPr lang="en-CA" dirty="0" err="1" smtClean="0"/>
              <a:t>l’entretien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Simplifiée</a:t>
            </a:r>
            <a:r>
              <a:rPr lang="en-CA" dirty="0" smtClean="0"/>
              <a:t> pour un </a:t>
            </a:r>
            <a:r>
              <a:rPr lang="en-CA" dirty="0" err="1" smtClean="0"/>
              <a:t>entretien</a:t>
            </a:r>
            <a:r>
              <a:rPr lang="en-CA" dirty="0" smtClean="0"/>
              <a:t> </a:t>
            </a:r>
            <a:r>
              <a:rPr lang="en-CA" dirty="0" err="1" smtClean="0"/>
              <a:t>rapide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Cocher</a:t>
            </a:r>
            <a:r>
              <a:rPr lang="en-CA" dirty="0" smtClean="0"/>
              <a:t> “à </a:t>
            </a:r>
            <a:r>
              <a:rPr lang="en-CA" dirty="0" err="1" smtClean="0"/>
              <a:t>remplacer</a:t>
            </a:r>
            <a:r>
              <a:rPr lang="en-CA" dirty="0" smtClean="0"/>
              <a:t>” </a:t>
            </a:r>
            <a:r>
              <a:rPr lang="en-CA" dirty="0" err="1" smtClean="0"/>
              <a:t>ou</a:t>
            </a:r>
            <a:r>
              <a:rPr lang="en-CA" dirty="0" smtClean="0"/>
              <a:t> “à </a:t>
            </a:r>
            <a:r>
              <a:rPr lang="en-CA" dirty="0" err="1" smtClean="0"/>
              <a:t>réparer</a:t>
            </a:r>
            <a:r>
              <a:rPr lang="en-CA" dirty="0" smtClean="0"/>
              <a:t>” pour </a:t>
            </a:r>
            <a:r>
              <a:rPr lang="en-CA" dirty="0" err="1" smtClean="0"/>
              <a:t>l’entretien</a:t>
            </a:r>
            <a:r>
              <a:rPr lang="en-CA" dirty="0" smtClean="0"/>
              <a:t> des </a:t>
            </a:r>
            <a:r>
              <a:rPr lang="en-CA" dirty="0" err="1" smtClean="0"/>
              <a:t>chambres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des </a:t>
            </a:r>
            <a:r>
              <a:rPr lang="en-CA" dirty="0" err="1" smtClean="0"/>
              <a:t>salles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26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516</TotalTime>
  <Words>358</Words>
  <Application>Microsoft Office PowerPoint</Application>
  <PresentationFormat>Affichage à l'écran (4:3)</PresentationFormat>
  <Paragraphs>139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Débit</vt:lpstr>
      <vt:lpstr>Projet 2014</vt:lpstr>
      <vt:lpstr>Plan de présentation</vt:lpstr>
      <vt:lpstr>Mandat et contexte</vt:lpstr>
      <vt:lpstr>Logiciel</vt:lpstr>
      <vt:lpstr>Réservation</vt:lpstr>
      <vt:lpstr>Salle</vt:lpstr>
      <vt:lpstr>Inventaire</vt:lpstr>
      <vt:lpstr>Console d’administration</vt:lpstr>
      <vt:lpstr>Entretien</vt:lpstr>
      <vt:lpstr>État des chambres / salles</vt:lpstr>
      <vt:lpstr>Horaire</vt:lpstr>
      <vt:lpstr>Partie web</vt:lpstr>
      <vt:lpstr>Mandat</vt:lpstr>
      <vt:lpstr>Intranet</vt:lpstr>
      <vt:lpstr>Site web client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web</dc:title>
  <dc:creator>Utilisateur</dc:creator>
  <cp:lastModifiedBy>Utilisateur</cp:lastModifiedBy>
  <cp:revision>15</cp:revision>
  <dcterms:created xsi:type="dcterms:W3CDTF">2014-12-15T00:09:29Z</dcterms:created>
  <dcterms:modified xsi:type="dcterms:W3CDTF">2014-12-15T20:02:04Z</dcterms:modified>
</cp:coreProperties>
</file>