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FC00-AFD4-487A-BF81-61D62EB1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5A8A4-C53A-41D9-BA05-3E6316AB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B160-BA5F-479A-AD0A-0190ABAC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B1B0-F9AE-4D73-9052-C10FC83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AACE-C2C8-4CA5-9AC8-101E2D43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5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0986-F83C-4B84-B326-9B5188E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06C0C-0B0D-4864-B64D-3A6C5582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3C5D-7524-4392-B9C3-4351155F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1193-6D75-4C44-9742-6A601311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223C-165A-48BF-949D-3F17D312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0F138-2B6B-4CC9-A566-811BCCB49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633A-1253-4A13-A053-F29B7806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9EC1-9488-4967-A2E8-38E764B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BDF9-F80C-442F-A875-A716119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2472-97F2-489E-81B7-B694A5D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23C9-444E-4522-AEAA-A195708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8D3C-549C-4C6B-8198-1DCE244B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1037-3C59-4FDA-B1A2-578A4F5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528-E991-4460-83C7-51FC3C8C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A4AA-7ECD-4A93-A590-FC3E0BC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8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CF8E-03EC-4F64-9FAD-CE542C69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AC41-08D5-4C14-96C2-15795CA0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D221-05A4-4680-835C-BDD8D1B2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5959-31E6-41C9-8513-40973DC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420D-0C00-4140-BF10-AC15A399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CC24-B643-4815-8E83-8B02EBE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3F25-DF91-404A-A30C-DB03C3DB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7DC85-8F96-4B6A-B1B0-E587AB206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2AEF-91BB-4643-8068-E21779C6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5C15-87AD-4B1C-A49C-2D0C5282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686F-7A9D-4EC3-A391-07EB4C2C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33DE-6C40-4844-9006-FCF5E602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FC37-77DA-442F-A05A-2BB28F1A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EBD7-1A83-49D5-A36B-64EE26A6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71735-9E5F-4CAB-A921-F2D256E7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5CB22-B924-4D32-A227-5D182E62C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A6592-F484-4485-BFEA-3CAA570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483E-53FE-4A93-AD5A-3A21E9F6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B0382-F585-4025-BE06-CEA7645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C51B-A48D-41E6-B3C0-2AA6C1A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B0FE9-24D7-4819-9EB0-92E1C18D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6DD0-77C2-4B6B-A3CD-DECD82A8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E5E3-1BB9-4E60-A7F4-6786BFC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0D4F6-F2F0-4E44-B304-73C95D35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E4C97-3EA0-4B2A-A112-66FB7EF9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AC9D-48BA-4EEF-A86B-075A96C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1BC1-8DE7-4150-B564-F7C307B2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354A-2D30-4105-A45D-00F7017D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0FFEE-6816-4DBA-B3DE-BE7C9406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E3512-B92D-4412-8761-3E1BBAF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0148-E57D-486C-A095-0EB9B08E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988A-CBC5-41A2-A073-88C05F3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E7F-F218-4AFE-A9E3-FF965D0C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CAD52-CF1A-43C6-AEE5-ECFEBF3B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9C54B-72AA-4057-BCB2-3CDA8AD5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BC43-634D-44FE-9E73-3AB0642B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E2FC-FADD-48A3-974E-844E8A2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A268-E902-46A7-8C29-E945EB60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FDD54-6A86-4593-936D-962ADB8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D4F7-0EAA-40E3-AE40-8058221D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13C8-D47E-49C1-B738-A4C38DA7D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9FDE-301B-4831-BFED-DD884CCE588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15EF-7D53-4E0F-A61E-B18E02F0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68D7-71B0-44CA-86D0-B53314DE1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24258C-2CCF-4B3D-A4C4-646FAF7FED32}"/>
              </a:ext>
            </a:extLst>
          </p:cNvPr>
          <p:cNvSpPr txBox="1"/>
          <p:nvPr/>
        </p:nvSpPr>
        <p:spPr>
          <a:xfrm>
            <a:off x="749300" y="134015"/>
            <a:ext cx="10896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Software Engineering </a:t>
            </a:r>
            <a:br>
              <a:rPr lang="en-IN" sz="4000" u="sng" dirty="0"/>
            </a:br>
            <a:r>
              <a:rPr lang="en-IN" sz="4000" u="sng" dirty="0"/>
              <a:t>Design and Testing </a:t>
            </a:r>
          </a:p>
          <a:p>
            <a:pPr algn="ctr"/>
            <a:r>
              <a:rPr lang="en-IN" sz="4000" dirty="0"/>
              <a:t>CSE 5324-001</a:t>
            </a:r>
          </a:p>
          <a:p>
            <a:pPr algn="ctr"/>
            <a:r>
              <a:rPr lang="en-IN" sz="4000" dirty="0"/>
              <a:t>TEAM 2</a:t>
            </a:r>
          </a:p>
          <a:p>
            <a:pPr algn="ctr"/>
            <a:r>
              <a:rPr lang="en-IN" sz="4000" dirty="0"/>
              <a:t>1001624311 – </a:t>
            </a:r>
            <a:r>
              <a:rPr lang="en-IN" sz="4000" dirty="0" err="1"/>
              <a:t>Anushree</a:t>
            </a:r>
            <a:r>
              <a:rPr lang="en-IN" sz="4000" dirty="0"/>
              <a:t> </a:t>
            </a:r>
            <a:r>
              <a:rPr lang="en-IN" sz="4000" dirty="0" err="1"/>
              <a:t>Badarinath</a:t>
            </a:r>
            <a:r>
              <a:rPr lang="en-IN" sz="4000" dirty="0"/>
              <a:t> </a:t>
            </a:r>
            <a:r>
              <a:rPr lang="en-IN" sz="4000" dirty="0" err="1"/>
              <a:t>kasal</a:t>
            </a:r>
            <a:endParaRPr lang="en-IN" sz="4000" dirty="0"/>
          </a:p>
          <a:p>
            <a:pPr algn="ctr"/>
            <a:r>
              <a:rPr lang="en-IN" sz="4000" dirty="0"/>
              <a:t>1001668756 – </a:t>
            </a:r>
            <a:r>
              <a:rPr lang="en-IN" sz="4000" dirty="0" err="1"/>
              <a:t>Parth</a:t>
            </a:r>
            <a:r>
              <a:rPr lang="en-IN" sz="4000" dirty="0"/>
              <a:t> Mehta</a:t>
            </a:r>
          </a:p>
          <a:p>
            <a:pPr algn="ctr"/>
            <a:r>
              <a:rPr lang="en-IN" sz="4000" dirty="0"/>
              <a:t>1001558182 – Aishwarya </a:t>
            </a:r>
            <a:r>
              <a:rPr lang="en-IN" sz="4000" dirty="0" err="1"/>
              <a:t>Kasulkar</a:t>
            </a:r>
            <a:endParaRPr lang="en-IN" sz="4000" dirty="0"/>
          </a:p>
          <a:p>
            <a:pPr algn="ctr"/>
            <a:r>
              <a:rPr lang="en-IN" sz="4000" dirty="0"/>
              <a:t>1001529674 – </a:t>
            </a:r>
            <a:r>
              <a:rPr lang="en-IN" sz="4000" dirty="0" err="1"/>
              <a:t>Ambarish</a:t>
            </a:r>
            <a:r>
              <a:rPr lang="en-IN" sz="4000" dirty="0"/>
              <a:t> </a:t>
            </a:r>
            <a:r>
              <a:rPr lang="en-IN" sz="4000" dirty="0" err="1"/>
              <a:t>Salodkar</a:t>
            </a:r>
            <a:endParaRPr lang="en-IN" sz="4000" dirty="0"/>
          </a:p>
          <a:p>
            <a:pPr algn="ctr"/>
            <a:r>
              <a:rPr lang="en-IN" sz="4000" dirty="0"/>
              <a:t>1001663627 – Vaibhav Lahoti</a:t>
            </a:r>
          </a:p>
          <a:p>
            <a:pPr algn="ctr"/>
            <a:r>
              <a:rPr lang="en-IN" sz="4000" dirty="0"/>
              <a:t>1001556868 -Sandeep </a:t>
            </a:r>
            <a:r>
              <a:rPr lang="en-IN" sz="4000" dirty="0" err="1"/>
              <a:t>Satone</a:t>
            </a:r>
            <a:endParaRPr lang="en-IN" sz="4000" dirty="0"/>
          </a:p>
          <a:p>
            <a:pPr algn="ctr"/>
            <a:endParaRPr lang="en-IN" sz="4000" dirty="0"/>
          </a:p>
          <a:p>
            <a:pPr algn="ctr"/>
            <a:endParaRPr lang="en-IN" sz="4000" dirty="0"/>
          </a:p>
          <a:p>
            <a:pPr algn="ctr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077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42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6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9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48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3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6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8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7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1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105096-0FFD-4FB9-B2DF-53A2A9C9CAD3}"/>
              </a:ext>
            </a:extLst>
          </p:cNvPr>
          <p:cNvSpPr/>
          <p:nvPr/>
        </p:nvSpPr>
        <p:spPr>
          <a:xfrm>
            <a:off x="0" y="0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800" dirty="0" err="1">
                <a:solidFill>
                  <a:srgbClr val="FF0000"/>
                </a:solidFill>
              </a:rPr>
              <a:t>Anushree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Badarinath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kasal</a:t>
            </a:r>
            <a:r>
              <a:rPr lang="en-IN" sz="3800" dirty="0">
                <a:solidFill>
                  <a:srgbClr val="FF0000"/>
                </a:solidFill>
              </a:rPr>
              <a:t> – </a:t>
            </a:r>
            <a:r>
              <a:rPr lang="en-IN" sz="3800" dirty="0"/>
              <a:t>High Level Use Cases and UCID / Functional description review / UCD/DD</a:t>
            </a:r>
          </a:p>
          <a:p>
            <a:r>
              <a:rPr lang="en-IN" sz="3800" dirty="0" err="1">
                <a:solidFill>
                  <a:srgbClr val="FF0000"/>
                </a:solidFill>
              </a:rPr>
              <a:t>Parth</a:t>
            </a:r>
            <a:r>
              <a:rPr lang="en-IN" sz="3800" dirty="0">
                <a:solidFill>
                  <a:srgbClr val="FF0000"/>
                </a:solidFill>
              </a:rPr>
              <a:t> Mehta -</a:t>
            </a:r>
            <a:r>
              <a:rPr lang="en-IN" sz="3800" dirty="0"/>
              <a:t> Functional description / review of UCID / UCD /DD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Aishwarya </a:t>
            </a:r>
            <a:r>
              <a:rPr lang="en-IN" sz="3800" dirty="0" err="1">
                <a:solidFill>
                  <a:srgbClr val="FF0000"/>
                </a:solidFill>
              </a:rPr>
              <a:t>Kasulkar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Review/ Functional description/UCD/DD</a:t>
            </a:r>
          </a:p>
          <a:p>
            <a:r>
              <a:rPr lang="en-IN" sz="3800" dirty="0" err="1">
                <a:solidFill>
                  <a:srgbClr val="FF0000"/>
                </a:solidFill>
              </a:rPr>
              <a:t>Ambarish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Salodkar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Review/Functional description/UCD/DD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Vaibhav Lahoti –</a:t>
            </a:r>
            <a:r>
              <a:rPr lang="en-IN" sz="3800" dirty="0"/>
              <a:t>Draw.io diagram and review of UCID / Functional description/UCD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Sandeep </a:t>
            </a:r>
            <a:r>
              <a:rPr lang="en-IN" sz="3800" dirty="0" err="1">
                <a:solidFill>
                  <a:srgbClr val="FF0000"/>
                </a:solidFill>
              </a:rPr>
              <a:t>Satone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Admin UCID / User UCID / Rental/DD manager UCID and review / Making PPT/UCD review/DD</a:t>
            </a:r>
          </a:p>
        </p:txBody>
      </p:sp>
    </p:spTree>
    <p:extLst>
      <p:ext uri="{BB962C8B-B14F-4D97-AF65-F5344CB8AC3E}">
        <p14:creationId xmlns:p14="http://schemas.microsoft.com/office/powerpoint/2010/main" val="354844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75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0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6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8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3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5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95</Words>
  <Application>Microsoft Office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40</cp:revision>
  <dcterms:created xsi:type="dcterms:W3CDTF">2018-09-27T00:06:49Z</dcterms:created>
  <dcterms:modified xsi:type="dcterms:W3CDTF">2018-09-27T05:02:09Z</dcterms:modified>
</cp:coreProperties>
</file>