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99FF66"/>
    <a:srgbClr val="DDF54D"/>
    <a:srgbClr val="D1E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EF8E8-50B3-4A5F-890C-8188A215DB3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B90AD-4436-458A-BA37-BDD3E33BE1C5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DIGI</a:t>
          </a:r>
        </a:p>
      </dgm:t>
    </dgm:pt>
    <dgm:pt modelId="{992DC1EC-00D1-423A-8D84-75FCF836745D}" type="parTrans" cxnId="{00370A7D-172D-4865-B235-C7E1CA7DBF49}">
      <dgm:prSet/>
      <dgm:spPr/>
      <dgm:t>
        <a:bodyPr/>
        <a:lstStyle/>
        <a:p>
          <a:endParaRPr lang="en-US"/>
        </a:p>
      </dgm:t>
    </dgm:pt>
    <dgm:pt modelId="{26FA4B7E-B433-4208-B181-6670CB4F5B0F}" type="sibTrans" cxnId="{00370A7D-172D-4865-B235-C7E1CA7DBF49}">
      <dgm:prSet/>
      <dgm:spPr/>
      <dgm:t>
        <a:bodyPr/>
        <a:lstStyle/>
        <a:p>
          <a:endParaRPr lang="en-US"/>
        </a:p>
      </dgm:t>
    </dgm:pt>
    <dgm:pt modelId="{8B5C3749-3249-4977-A477-2569676ECBC2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SOL</a:t>
          </a:r>
        </a:p>
      </dgm:t>
    </dgm:pt>
    <dgm:pt modelId="{676E93EF-C7CC-43D7-89AD-FDB082D03F49}" type="parTrans" cxnId="{4A412D32-AA9A-4D1A-8510-721FB8F13059}">
      <dgm:prSet/>
      <dgm:spPr/>
      <dgm:t>
        <a:bodyPr/>
        <a:lstStyle/>
        <a:p>
          <a:endParaRPr lang="en-US"/>
        </a:p>
      </dgm:t>
    </dgm:pt>
    <dgm:pt modelId="{4EFC5F22-8D57-45C5-8CA7-43625150832A}" type="sibTrans" cxnId="{4A412D32-AA9A-4D1A-8510-721FB8F13059}">
      <dgm:prSet/>
      <dgm:spPr/>
      <dgm:t>
        <a:bodyPr/>
        <a:lstStyle/>
        <a:p>
          <a:endParaRPr lang="en-US"/>
        </a:p>
      </dgm:t>
    </dgm:pt>
    <dgm:pt modelId="{277C4FF0-E989-4467-8EAB-27D9F3B64AA3}">
      <dgm:prSet phldrT="[Text]"/>
      <dgm:spPr/>
      <dgm:t>
        <a:bodyPr/>
        <a:lstStyle/>
        <a:p>
          <a:r>
            <a:rPr lang="en-US" dirty="0"/>
            <a:t>FARMS</a:t>
          </a:r>
        </a:p>
      </dgm:t>
    </dgm:pt>
    <dgm:pt modelId="{B600E82D-BE3F-4177-B876-5583ACBBB52E}" type="parTrans" cxnId="{0676C36D-78C8-47F4-BB3E-D92D319A9F46}">
      <dgm:prSet/>
      <dgm:spPr/>
      <dgm:t>
        <a:bodyPr/>
        <a:lstStyle/>
        <a:p>
          <a:endParaRPr lang="en-US"/>
        </a:p>
      </dgm:t>
    </dgm:pt>
    <dgm:pt modelId="{33E5C5AB-2505-4E0D-9A0C-6C72976262C7}" type="sibTrans" cxnId="{0676C36D-78C8-47F4-BB3E-D92D319A9F46}">
      <dgm:prSet/>
      <dgm:spPr/>
      <dgm:t>
        <a:bodyPr/>
        <a:lstStyle/>
        <a:p>
          <a:endParaRPr lang="en-US"/>
        </a:p>
      </dgm:t>
    </dgm:pt>
    <dgm:pt modelId="{D56D90B4-DBCD-46E2-98EC-5F9806D2EE59}" type="pres">
      <dgm:prSet presAssocID="{B82EF8E8-50B3-4A5F-890C-8188A215DB38}" presName="diagram" presStyleCnt="0">
        <dgm:presLayoutVars>
          <dgm:dir/>
          <dgm:resizeHandles val="exact"/>
        </dgm:presLayoutVars>
      </dgm:prSet>
      <dgm:spPr/>
    </dgm:pt>
    <dgm:pt modelId="{AED39BF0-98E0-4122-8EAB-E2E2D5D789DA}" type="pres">
      <dgm:prSet presAssocID="{AD1B90AD-4436-458A-BA37-BDD3E33BE1C5}" presName="node" presStyleLbl="node1" presStyleIdx="0" presStyleCnt="3">
        <dgm:presLayoutVars>
          <dgm:bulletEnabled val="1"/>
        </dgm:presLayoutVars>
      </dgm:prSet>
      <dgm:spPr/>
    </dgm:pt>
    <dgm:pt modelId="{A002EE2B-6221-43A9-9BB3-7B5683D6AB0E}" type="pres">
      <dgm:prSet presAssocID="{26FA4B7E-B433-4208-B181-6670CB4F5B0F}" presName="sibTrans" presStyleCnt="0"/>
      <dgm:spPr/>
    </dgm:pt>
    <dgm:pt modelId="{A090C277-9BA3-4F95-8087-89D06A088664}" type="pres">
      <dgm:prSet presAssocID="{8B5C3749-3249-4977-A477-2569676ECBC2}" presName="node" presStyleLbl="node1" presStyleIdx="1" presStyleCnt="3">
        <dgm:presLayoutVars>
          <dgm:bulletEnabled val="1"/>
        </dgm:presLayoutVars>
      </dgm:prSet>
      <dgm:spPr/>
    </dgm:pt>
    <dgm:pt modelId="{063AEFAB-4B13-4B38-928C-45FAB87ECF01}" type="pres">
      <dgm:prSet presAssocID="{4EFC5F22-8D57-45C5-8CA7-43625150832A}" presName="sibTrans" presStyleCnt="0"/>
      <dgm:spPr/>
    </dgm:pt>
    <dgm:pt modelId="{C0EB31DE-A46F-49DD-B4C8-D8C5475A2A91}" type="pres">
      <dgm:prSet presAssocID="{277C4FF0-E989-4467-8EAB-27D9F3B64AA3}" presName="node" presStyleLbl="node1" presStyleIdx="2" presStyleCnt="3">
        <dgm:presLayoutVars>
          <dgm:bulletEnabled val="1"/>
        </dgm:presLayoutVars>
      </dgm:prSet>
      <dgm:spPr/>
    </dgm:pt>
  </dgm:ptLst>
  <dgm:cxnLst>
    <dgm:cxn modelId="{4A412D32-AA9A-4D1A-8510-721FB8F13059}" srcId="{B82EF8E8-50B3-4A5F-890C-8188A215DB38}" destId="{8B5C3749-3249-4977-A477-2569676ECBC2}" srcOrd="1" destOrd="0" parTransId="{676E93EF-C7CC-43D7-89AD-FDB082D03F49}" sibTransId="{4EFC5F22-8D57-45C5-8CA7-43625150832A}"/>
    <dgm:cxn modelId="{701D066B-3166-470F-9F04-37625D3B398B}" type="presOf" srcId="{AD1B90AD-4436-458A-BA37-BDD3E33BE1C5}" destId="{AED39BF0-98E0-4122-8EAB-E2E2D5D789DA}" srcOrd="0" destOrd="0" presId="urn:microsoft.com/office/officeart/2005/8/layout/default"/>
    <dgm:cxn modelId="{0676C36D-78C8-47F4-BB3E-D92D319A9F46}" srcId="{B82EF8E8-50B3-4A5F-890C-8188A215DB38}" destId="{277C4FF0-E989-4467-8EAB-27D9F3B64AA3}" srcOrd="2" destOrd="0" parTransId="{B600E82D-BE3F-4177-B876-5583ACBBB52E}" sibTransId="{33E5C5AB-2505-4E0D-9A0C-6C72976262C7}"/>
    <dgm:cxn modelId="{00370A7D-172D-4865-B235-C7E1CA7DBF49}" srcId="{B82EF8E8-50B3-4A5F-890C-8188A215DB38}" destId="{AD1B90AD-4436-458A-BA37-BDD3E33BE1C5}" srcOrd="0" destOrd="0" parTransId="{992DC1EC-00D1-423A-8D84-75FCF836745D}" sibTransId="{26FA4B7E-B433-4208-B181-6670CB4F5B0F}"/>
    <dgm:cxn modelId="{CC82DAAF-3CE8-4778-9541-8B8829033855}" type="presOf" srcId="{8B5C3749-3249-4977-A477-2569676ECBC2}" destId="{A090C277-9BA3-4F95-8087-89D06A088664}" srcOrd="0" destOrd="0" presId="urn:microsoft.com/office/officeart/2005/8/layout/default"/>
    <dgm:cxn modelId="{252038B5-E198-4C5A-AC1F-B2D3786FD238}" type="presOf" srcId="{B82EF8E8-50B3-4A5F-890C-8188A215DB38}" destId="{D56D90B4-DBCD-46E2-98EC-5F9806D2EE59}" srcOrd="0" destOrd="0" presId="urn:microsoft.com/office/officeart/2005/8/layout/default"/>
    <dgm:cxn modelId="{227975CE-8965-4413-B3FC-DF38B94D2E60}" type="presOf" srcId="{277C4FF0-E989-4467-8EAB-27D9F3B64AA3}" destId="{C0EB31DE-A46F-49DD-B4C8-D8C5475A2A91}" srcOrd="0" destOrd="0" presId="urn:microsoft.com/office/officeart/2005/8/layout/default"/>
    <dgm:cxn modelId="{999466A9-A798-4CE6-8AF4-EFED215EE189}" type="presParOf" srcId="{D56D90B4-DBCD-46E2-98EC-5F9806D2EE59}" destId="{AED39BF0-98E0-4122-8EAB-E2E2D5D789DA}" srcOrd="0" destOrd="0" presId="urn:microsoft.com/office/officeart/2005/8/layout/default"/>
    <dgm:cxn modelId="{1EC3F4C0-F44D-4EC2-B801-AA6A04741130}" type="presParOf" srcId="{D56D90B4-DBCD-46E2-98EC-5F9806D2EE59}" destId="{A002EE2B-6221-43A9-9BB3-7B5683D6AB0E}" srcOrd="1" destOrd="0" presId="urn:microsoft.com/office/officeart/2005/8/layout/default"/>
    <dgm:cxn modelId="{E0D22271-82DA-419F-84C5-A471999D27B8}" type="presParOf" srcId="{D56D90B4-DBCD-46E2-98EC-5F9806D2EE59}" destId="{A090C277-9BA3-4F95-8087-89D06A088664}" srcOrd="2" destOrd="0" presId="urn:microsoft.com/office/officeart/2005/8/layout/default"/>
    <dgm:cxn modelId="{585514EB-442C-4491-9544-8A94251A77F8}" type="presParOf" srcId="{D56D90B4-DBCD-46E2-98EC-5F9806D2EE59}" destId="{063AEFAB-4B13-4B38-928C-45FAB87ECF01}" srcOrd="3" destOrd="0" presId="urn:microsoft.com/office/officeart/2005/8/layout/default"/>
    <dgm:cxn modelId="{7B9CE95F-41DF-4C94-9AAC-B8F387592269}" type="presParOf" srcId="{D56D90B4-DBCD-46E2-98EC-5F9806D2EE59}" destId="{C0EB31DE-A46F-49DD-B4C8-D8C5475A2A9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E9CF50-CAC1-4E1B-B0EF-852B044263D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11C527-7124-4577-B8CE-426CEE6EC91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Data Center</a:t>
          </a:r>
        </a:p>
      </dgm:t>
    </dgm:pt>
    <dgm:pt modelId="{F47684F8-135B-454D-87FB-88A7F8603584}" type="parTrans" cxnId="{EEE62FC0-16F3-443B-A95D-A90E3420C889}">
      <dgm:prSet/>
      <dgm:spPr/>
      <dgm:t>
        <a:bodyPr/>
        <a:lstStyle/>
        <a:p>
          <a:endParaRPr lang="en-US"/>
        </a:p>
      </dgm:t>
    </dgm:pt>
    <dgm:pt modelId="{909AA38F-1B79-423F-8301-81F956F5F46F}" type="sibTrans" cxnId="{EEE62FC0-16F3-443B-A95D-A90E3420C889}">
      <dgm:prSet/>
      <dgm:spPr/>
      <dgm:t>
        <a:bodyPr/>
        <a:lstStyle/>
        <a:p>
          <a:endParaRPr lang="en-US"/>
        </a:p>
      </dgm:t>
    </dgm:pt>
    <dgm:pt modelId="{77E3A281-40F9-454F-8DEC-ABCB8372124A}">
      <dgm:prSet phldrT="[Text]"/>
      <dgm:spPr>
        <a:solidFill>
          <a:srgbClr val="99CC00"/>
        </a:solidFill>
      </dgm:spPr>
      <dgm:t>
        <a:bodyPr/>
        <a:lstStyle/>
        <a:p>
          <a:r>
            <a:rPr lang="en-US" dirty="0"/>
            <a:t>Solar Hybrid Data Center</a:t>
          </a:r>
        </a:p>
      </dgm:t>
    </dgm:pt>
    <dgm:pt modelId="{3439A60A-3F18-4D04-B676-3E623EF8DAB4}" type="parTrans" cxnId="{58F77732-C139-41FC-A96E-ED0A6B946985}">
      <dgm:prSet/>
      <dgm:spPr/>
      <dgm:t>
        <a:bodyPr/>
        <a:lstStyle/>
        <a:p>
          <a:endParaRPr lang="en-US"/>
        </a:p>
      </dgm:t>
    </dgm:pt>
    <dgm:pt modelId="{F11B052E-29D5-4F5F-982B-8D2828C9F297}" type="sibTrans" cxnId="{58F77732-C139-41FC-A96E-ED0A6B946985}">
      <dgm:prSet/>
      <dgm:spPr/>
      <dgm:t>
        <a:bodyPr/>
        <a:lstStyle/>
        <a:p>
          <a:endParaRPr lang="en-US"/>
        </a:p>
      </dgm:t>
    </dgm:pt>
    <dgm:pt modelId="{D63563B8-7381-4751-90FE-2D510413B958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100% Solar Data center</a:t>
          </a:r>
        </a:p>
      </dgm:t>
    </dgm:pt>
    <dgm:pt modelId="{2561C7B1-DF83-4DF0-9EB9-D0DC5D41CD86}" type="parTrans" cxnId="{97481378-F0BA-4A14-AA43-D92DB0EB12E7}">
      <dgm:prSet/>
      <dgm:spPr/>
      <dgm:t>
        <a:bodyPr/>
        <a:lstStyle/>
        <a:p>
          <a:endParaRPr lang="en-US"/>
        </a:p>
      </dgm:t>
    </dgm:pt>
    <dgm:pt modelId="{DAE259A4-D825-41F3-B766-C03969E3290F}" type="sibTrans" cxnId="{97481378-F0BA-4A14-AA43-D92DB0EB12E7}">
      <dgm:prSet/>
      <dgm:spPr/>
      <dgm:t>
        <a:bodyPr/>
        <a:lstStyle/>
        <a:p>
          <a:endParaRPr lang="en-US"/>
        </a:p>
      </dgm:t>
    </dgm:pt>
    <dgm:pt modelId="{D67049DE-CF50-434D-B86F-67248259D98D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1-250Mw/</a:t>
          </a:r>
          <a:r>
            <a:rPr lang="en-US" dirty="0" err="1"/>
            <a:t>hr</a:t>
          </a:r>
          <a:r>
            <a:rPr lang="en-US" dirty="0"/>
            <a:t> Solar Farm with 70% Data Center power usage</a:t>
          </a:r>
        </a:p>
      </dgm:t>
    </dgm:pt>
    <dgm:pt modelId="{615BFF70-5F52-43C9-97DF-3F41B1B3CB6E}" type="parTrans" cxnId="{3B62B183-B3DA-4577-84E0-608723839610}">
      <dgm:prSet/>
      <dgm:spPr/>
      <dgm:t>
        <a:bodyPr/>
        <a:lstStyle/>
        <a:p>
          <a:endParaRPr lang="en-US"/>
        </a:p>
      </dgm:t>
    </dgm:pt>
    <dgm:pt modelId="{08994CD9-BE19-4E09-84C7-1053323E4975}" type="sibTrans" cxnId="{3B62B183-B3DA-4577-84E0-608723839610}">
      <dgm:prSet/>
      <dgm:spPr/>
      <dgm:t>
        <a:bodyPr/>
        <a:lstStyle/>
        <a:p>
          <a:endParaRPr lang="en-US"/>
        </a:p>
      </dgm:t>
    </dgm:pt>
    <dgm:pt modelId="{4B4FC60E-2BE7-4401-A31D-27B59CBA1B3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1 </a:t>
          </a:r>
          <a:r>
            <a:rPr lang="en-US" dirty="0" err="1"/>
            <a:t>Gw</a:t>
          </a:r>
          <a:r>
            <a:rPr lang="en-US" dirty="0"/>
            <a:t>/</a:t>
          </a:r>
          <a:r>
            <a:rPr lang="en-US" dirty="0" err="1"/>
            <a:t>hr</a:t>
          </a:r>
          <a:r>
            <a:rPr lang="en-US" dirty="0"/>
            <a:t> Solar Farm with 10-30% Data Center power usage</a:t>
          </a:r>
        </a:p>
      </dgm:t>
    </dgm:pt>
    <dgm:pt modelId="{D105879C-488A-4739-AC9D-1B822AF05126}" type="parTrans" cxnId="{7B629E44-AE92-47FE-9D84-623E9C389746}">
      <dgm:prSet/>
      <dgm:spPr/>
      <dgm:t>
        <a:bodyPr/>
        <a:lstStyle/>
        <a:p>
          <a:endParaRPr lang="en-US"/>
        </a:p>
      </dgm:t>
    </dgm:pt>
    <dgm:pt modelId="{8AB356A8-87B6-48AE-9A43-DD8DC70B3198}" type="sibTrans" cxnId="{7B629E44-AE92-47FE-9D84-623E9C389746}">
      <dgm:prSet/>
      <dgm:spPr/>
      <dgm:t>
        <a:bodyPr/>
        <a:lstStyle/>
        <a:p>
          <a:endParaRPr lang="en-US"/>
        </a:p>
      </dgm:t>
    </dgm:pt>
    <dgm:pt modelId="{97EB25B2-A75B-4EE9-AC00-D89E26478168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/>
            <a:t>DigiSol</a:t>
          </a:r>
          <a:r>
            <a:rPr lang="en-US" dirty="0"/>
            <a:t> Farms around the country.</a:t>
          </a:r>
        </a:p>
      </dgm:t>
    </dgm:pt>
    <dgm:pt modelId="{93F10BFD-350C-410C-8C0D-E9D78AC915CF}" type="parTrans" cxnId="{CD585979-2FF5-4E8B-8D26-D5A50A602EC7}">
      <dgm:prSet/>
      <dgm:spPr/>
      <dgm:t>
        <a:bodyPr/>
        <a:lstStyle/>
        <a:p>
          <a:endParaRPr lang="en-US"/>
        </a:p>
      </dgm:t>
    </dgm:pt>
    <dgm:pt modelId="{EA45B022-3C1D-44D1-93D9-E2EE2C6EC3E2}" type="sibTrans" cxnId="{CD585979-2FF5-4E8B-8D26-D5A50A602EC7}">
      <dgm:prSet/>
      <dgm:spPr/>
      <dgm:t>
        <a:bodyPr/>
        <a:lstStyle/>
        <a:p>
          <a:endParaRPr lang="en-US"/>
        </a:p>
      </dgm:t>
    </dgm:pt>
    <dgm:pt modelId="{EFAF8B86-227D-498F-B941-3CA6A0784C7B}" type="pres">
      <dgm:prSet presAssocID="{2BE9CF50-CAC1-4E1B-B0EF-852B044263DC}" presName="CompostProcess" presStyleCnt="0">
        <dgm:presLayoutVars>
          <dgm:dir/>
          <dgm:resizeHandles val="exact"/>
        </dgm:presLayoutVars>
      </dgm:prSet>
      <dgm:spPr/>
    </dgm:pt>
    <dgm:pt modelId="{9F309AC4-04C5-4ECA-B17F-FB321A5D988B}" type="pres">
      <dgm:prSet presAssocID="{2BE9CF50-CAC1-4E1B-B0EF-852B044263DC}" presName="arrow" presStyleLbl="bgShp" presStyleIdx="0" presStyleCnt="1" custScaleX="117647" custScaleY="66399" custLinFactNeighborX="0" custLinFactNeighborY="0"/>
      <dgm:spPr/>
    </dgm:pt>
    <dgm:pt modelId="{7F3965BF-358B-45E8-8E78-7CF1A9B66B88}" type="pres">
      <dgm:prSet presAssocID="{2BE9CF50-CAC1-4E1B-B0EF-852B044263DC}" presName="linearProcess" presStyleCnt="0"/>
      <dgm:spPr/>
    </dgm:pt>
    <dgm:pt modelId="{FE0EA732-0051-439C-B87C-4F058AD4500C}" type="pres">
      <dgm:prSet presAssocID="{0911C527-7124-4577-B8CE-426CEE6EC91C}" presName="textNode" presStyleLbl="node1" presStyleIdx="0" presStyleCnt="6" custScaleX="55010" custScaleY="41270" custLinFactX="-8876" custLinFactNeighborX="-100000" custLinFactNeighborY="0">
        <dgm:presLayoutVars>
          <dgm:bulletEnabled val="1"/>
        </dgm:presLayoutVars>
      </dgm:prSet>
      <dgm:spPr/>
    </dgm:pt>
    <dgm:pt modelId="{F486DD3C-8E9B-4719-A3C5-536ADDC4FBF5}" type="pres">
      <dgm:prSet presAssocID="{909AA38F-1B79-423F-8301-81F956F5F46F}" presName="sibTrans" presStyleCnt="0"/>
      <dgm:spPr/>
    </dgm:pt>
    <dgm:pt modelId="{8B3A8EDF-19C6-4EA7-A40C-880D79C1AF07}" type="pres">
      <dgm:prSet presAssocID="{77E3A281-40F9-454F-8DEC-ABCB8372124A}" presName="textNode" presStyleLbl="node1" presStyleIdx="1" presStyleCnt="6" custScaleX="55010" custScaleY="41270" custLinFactNeighborX="-54049" custLinFactNeighborY="93">
        <dgm:presLayoutVars>
          <dgm:bulletEnabled val="1"/>
        </dgm:presLayoutVars>
      </dgm:prSet>
      <dgm:spPr/>
    </dgm:pt>
    <dgm:pt modelId="{D941109A-BAF4-4816-A902-B0D653E010B5}" type="pres">
      <dgm:prSet presAssocID="{F11B052E-29D5-4F5F-982B-8D2828C9F297}" presName="sibTrans" presStyleCnt="0"/>
      <dgm:spPr/>
    </dgm:pt>
    <dgm:pt modelId="{68C5FB60-236A-4581-99EB-229193D8826C}" type="pres">
      <dgm:prSet presAssocID="{D63563B8-7381-4751-90FE-2D510413B958}" presName="textNode" presStyleLbl="node1" presStyleIdx="2" presStyleCnt="6" custScaleX="55010" custScaleY="41270" custLinFactX="-994" custLinFactNeighborX="-100000" custLinFactNeighborY="0">
        <dgm:presLayoutVars>
          <dgm:bulletEnabled val="1"/>
        </dgm:presLayoutVars>
      </dgm:prSet>
      <dgm:spPr/>
    </dgm:pt>
    <dgm:pt modelId="{4C24077F-18B8-4E7F-A0BE-4CC8DDFEA3C5}" type="pres">
      <dgm:prSet presAssocID="{DAE259A4-D825-41F3-B766-C03969E3290F}" presName="sibTrans" presStyleCnt="0"/>
      <dgm:spPr/>
    </dgm:pt>
    <dgm:pt modelId="{0349690F-0662-4659-9FCC-F19849DE7965}" type="pres">
      <dgm:prSet presAssocID="{D67049DE-CF50-434D-B86F-67248259D98D}" presName="textNode" presStyleLbl="node1" presStyleIdx="3" presStyleCnt="6" custScaleX="55010" custScaleY="41270" custLinFactX="-1819" custLinFactNeighborX="-100000" custLinFactNeighborY="93">
        <dgm:presLayoutVars>
          <dgm:bulletEnabled val="1"/>
        </dgm:presLayoutVars>
      </dgm:prSet>
      <dgm:spPr/>
    </dgm:pt>
    <dgm:pt modelId="{9BC5FC91-92E2-46B0-8F21-A00F87B5CCF4}" type="pres">
      <dgm:prSet presAssocID="{08994CD9-BE19-4E09-84C7-1053323E4975}" presName="sibTrans" presStyleCnt="0"/>
      <dgm:spPr/>
    </dgm:pt>
    <dgm:pt modelId="{73C3BCA7-00D0-432B-B721-44B71AC7E804}" type="pres">
      <dgm:prSet presAssocID="{4B4FC60E-2BE7-4401-A31D-27B59CBA1B36}" presName="textNode" presStyleLbl="node1" presStyleIdx="4" presStyleCnt="6" custScaleX="55010" custScaleY="41270" custLinFactX="-3525" custLinFactNeighborX="-100000" custLinFactNeighborY="93">
        <dgm:presLayoutVars>
          <dgm:bulletEnabled val="1"/>
        </dgm:presLayoutVars>
      </dgm:prSet>
      <dgm:spPr/>
    </dgm:pt>
    <dgm:pt modelId="{47C5E447-049E-46E5-AE8B-F361E3B72F5A}" type="pres">
      <dgm:prSet presAssocID="{8AB356A8-87B6-48AE-9A43-DD8DC70B3198}" presName="sibTrans" presStyleCnt="0"/>
      <dgm:spPr/>
    </dgm:pt>
    <dgm:pt modelId="{34F2ED01-C88B-4F52-A543-40038B2B680B}" type="pres">
      <dgm:prSet presAssocID="{97EB25B2-A75B-4EE9-AC00-D89E26478168}" presName="textNode" presStyleLbl="node1" presStyleIdx="5" presStyleCnt="6" custScaleX="55010" custScaleY="41270" custLinFactX="-3525" custLinFactNeighborX="-100000" custLinFactNeighborY="93">
        <dgm:presLayoutVars>
          <dgm:bulletEnabled val="1"/>
        </dgm:presLayoutVars>
      </dgm:prSet>
      <dgm:spPr/>
    </dgm:pt>
  </dgm:ptLst>
  <dgm:cxnLst>
    <dgm:cxn modelId="{58F77732-C139-41FC-A96E-ED0A6B946985}" srcId="{2BE9CF50-CAC1-4E1B-B0EF-852B044263DC}" destId="{77E3A281-40F9-454F-8DEC-ABCB8372124A}" srcOrd="1" destOrd="0" parTransId="{3439A60A-3F18-4D04-B676-3E623EF8DAB4}" sibTransId="{F11B052E-29D5-4F5F-982B-8D2828C9F297}"/>
    <dgm:cxn modelId="{7B629E44-AE92-47FE-9D84-623E9C389746}" srcId="{2BE9CF50-CAC1-4E1B-B0EF-852B044263DC}" destId="{4B4FC60E-2BE7-4401-A31D-27B59CBA1B36}" srcOrd="4" destOrd="0" parTransId="{D105879C-488A-4739-AC9D-1B822AF05126}" sibTransId="{8AB356A8-87B6-48AE-9A43-DD8DC70B3198}"/>
    <dgm:cxn modelId="{7B85AF65-9C22-49EC-8DFF-8491C05EBBD8}" type="presOf" srcId="{D67049DE-CF50-434D-B86F-67248259D98D}" destId="{0349690F-0662-4659-9FCC-F19849DE7965}" srcOrd="0" destOrd="0" presId="urn:microsoft.com/office/officeart/2005/8/layout/hProcess9"/>
    <dgm:cxn modelId="{B2DEDC65-F7EC-4B4F-8ABE-9485A056F124}" type="presOf" srcId="{4B4FC60E-2BE7-4401-A31D-27B59CBA1B36}" destId="{73C3BCA7-00D0-432B-B721-44B71AC7E804}" srcOrd="0" destOrd="0" presId="urn:microsoft.com/office/officeart/2005/8/layout/hProcess9"/>
    <dgm:cxn modelId="{97481378-F0BA-4A14-AA43-D92DB0EB12E7}" srcId="{2BE9CF50-CAC1-4E1B-B0EF-852B044263DC}" destId="{D63563B8-7381-4751-90FE-2D510413B958}" srcOrd="2" destOrd="0" parTransId="{2561C7B1-DF83-4DF0-9EB9-D0DC5D41CD86}" sibTransId="{DAE259A4-D825-41F3-B766-C03969E3290F}"/>
    <dgm:cxn modelId="{CD585979-2FF5-4E8B-8D26-D5A50A602EC7}" srcId="{2BE9CF50-CAC1-4E1B-B0EF-852B044263DC}" destId="{97EB25B2-A75B-4EE9-AC00-D89E26478168}" srcOrd="5" destOrd="0" parTransId="{93F10BFD-350C-410C-8C0D-E9D78AC915CF}" sibTransId="{EA45B022-3C1D-44D1-93D9-E2EE2C6EC3E2}"/>
    <dgm:cxn modelId="{3B62B183-B3DA-4577-84E0-608723839610}" srcId="{2BE9CF50-CAC1-4E1B-B0EF-852B044263DC}" destId="{D67049DE-CF50-434D-B86F-67248259D98D}" srcOrd="3" destOrd="0" parTransId="{615BFF70-5F52-43C9-97DF-3F41B1B3CB6E}" sibTransId="{08994CD9-BE19-4E09-84C7-1053323E4975}"/>
    <dgm:cxn modelId="{1FCA17AE-5996-4C54-84E7-FB17F8F8D11C}" type="presOf" srcId="{D63563B8-7381-4751-90FE-2D510413B958}" destId="{68C5FB60-236A-4581-99EB-229193D8826C}" srcOrd="0" destOrd="0" presId="urn:microsoft.com/office/officeart/2005/8/layout/hProcess9"/>
    <dgm:cxn modelId="{EEE62FC0-16F3-443B-A95D-A90E3420C889}" srcId="{2BE9CF50-CAC1-4E1B-B0EF-852B044263DC}" destId="{0911C527-7124-4577-B8CE-426CEE6EC91C}" srcOrd="0" destOrd="0" parTransId="{F47684F8-135B-454D-87FB-88A7F8603584}" sibTransId="{909AA38F-1B79-423F-8301-81F956F5F46F}"/>
    <dgm:cxn modelId="{9093D4DC-41B9-456A-9717-F4DF3C71C64B}" type="presOf" srcId="{97EB25B2-A75B-4EE9-AC00-D89E26478168}" destId="{34F2ED01-C88B-4F52-A543-40038B2B680B}" srcOrd="0" destOrd="0" presId="urn:microsoft.com/office/officeart/2005/8/layout/hProcess9"/>
    <dgm:cxn modelId="{D7F33AED-24D0-48F0-8F1A-FD69B95FC7C9}" type="presOf" srcId="{77E3A281-40F9-454F-8DEC-ABCB8372124A}" destId="{8B3A8EDF-19C6-4EA7-A40C-880D79C1AF07}" srcOrd="0" destOrd="0" presId="urn:microsoft.com/office/officeart/2005/8/layout/hProcess9"/>
    <dgm:cxn modelId="{53C391EF-0819-4027-BAE3-056AB1149325}" type="presOf" srcId="{2BE9CF50-CAC1-4E1B-B0EF-852B044263DC}" destId="{EFAF8B86-227D-498F-B941-3CA6A0784C7B}" srcOrd="0" destOrd="0" presId="urn:microsoft.com/office/officeart/2005/8/layout/hProcess9"/>
    <dgm:cxn modelId="{D6F5EEF6-BAD1-47C7-826D-3734B3478937}" type="presOf" srcId="{0911C527-7124-4577-B8CE-426CEE6EC91C}" destId="{FE0EA732-0051-439C-B87C-4F058AD4500C}" srcOrd="0" destOrd="0" presId="urn:microsoft.com/office/officeart/2005/8/layout/hProcess9"/>
    <dgm:cxn modelId="{0A3BC415-D0F8-4665-8DE2-A926FC0C1DAB}" type="presParOf" srcId="{EFAF8B86-227D-498F-B941-3CA6A0784C7B}" destId="{9F309AC4-04C5-4ECA-B17F-FB321A5D988B}" srcOrd="0" destOrd="0" presId="urn:microsoft.com/office/officeart/2005/8/layout/hProcess9"/>
    <dgm:cxn modelId="{9A54A85D-81F4-4C28-8EB6-7095E4A2260A}" type="presParOf" srcId="{EFAF8B86-227D-498F-B941-3CA6A0784C7B}" destId="{7F3965BF-358B-45E8-8E78-7CF1A9B66B88}" srcOrd="1" destOrd="0" presId="urn:microsoft.com/office/officeart/2005/8/layout/hProcess9"/>
    <dgm:cxn modelId="{761C5CAB-3A9B-4CE9-8931-109CE5AB7C85}" type="presParOf" srcId="{7F3965BF-358B-45E8-8E78-7CF1A9B66B88}" destId="{FE0EA732-0051-439C-B87C-4F058AD4500C}" srcOrd="0" destOrd="0" presId="urn:microsoft.com/office/officeart/2005/8/layout/hProcess9"/>
    <dgm:cxn modelId="{F07986A5-8216-45CE-A51E-6E7EC2241258}" type="presParOf" srcId="{7F3965BF-358B-45E8-8E78-7CF1A9B66B88}" destId="{F486DD3C-8E9B-4719-A3C5-536ADDC4FBF5}" srcOrd="1" destOrd="0" presId="urn:microsoft.com/office/officeart/2005/8/layout/hProcess9"/>
    <dgm:cxn modelId="{B994DA31-8DCA-48A2-BF3C-02767E167560}" type="presParOf" srcId="{7F3965BF-358B-45E8-8E78-7CF1A9B66B88}" destId="{8B3A8EDF-19C6-4EA7-A40C-880D79C1AF07}" srcOrd="2" destOrd="0" presId="urn:microsoft.com/office/officeart/2005/8/layout/hProcess9"/>
    <dgm:cxn modelId="{A9804286-97EB-4842-9FAD-BD9DBD6341A4}" type="presParOf" srcId="{7F3965BF-358B-45E8-8E78-7CF1A9B66B88}" destId="{D941109A-BAF4-4816-A902-B0D653E010B5}" srcOrd="3" destOrd="0" presId="urn:microsoft.com/office/officeart/2005/8/layout/hProcess9"/>
    <dgm:cxn modelId="{F2E64C23-5488-479A-ABF8-17DD6A94DAE0}" type="presParOf" srcId="{7F3965BF-358B-45E8-8E78-7CF1A9B66B88}" destId="{68C5FB60-236A-4581-99EB-229193D8826C}" srcOrd="4" destOrd="0" presId="urn:microsoft.com/office/officeart/2005/8/layout/hProcess9"/>
    <dgm:cxn modelId="{A63D8CCC-4559-4767-87B3-6CDE10764460}" type="presParOf" srcId="{7F3965BF-358B-45E8-8E78-7CF1A9B66B88}" destId="{4C24077F-18B8-4E7F-A0BE-4CC8DDFEA3C5}" srcOrd="5" destOrd="0" presId="urn:microsoft.com/office/officeart/2005/8/layout/hProcess9"/>
    <dgm:cxn modelId="{7405554D-F0F6-4BA4-AAAA-272502B18917}" type="presParOf" srcId="{7F3965BF-358B-45E8-8E78-7CF1A9B66B88}" destId="{0349690F-0662-4659-9FCC-F19849DE7965}" srcOrd="6" destOrd="0" presId="urn:microsoft.com/office/officeart/2005/8/layout/hProcess9"/>
    <dgm:cxn modelId="{AD00057C-E9AB-449F-9046-DFC182BB88E3}" type="presParOf" srcId="{7F3965BF-358B-45E8-8E78-7CF1A9B66B88}" destId="{9BC5FC91-92E2-46B0-8F21-A00F87B5CCF4}" srcOrd="7" destOrd="0" presId="urn:microsoft.com/office/officeart/2005/8/layout/hProcess9"/>
    <dgm:cxn modelId="{8469FF21-8465-4260-B955-5AC7AC9F3B6A}" type="presParOf" srcId="{7F3965BF-358B-45E8-8E78-7CF1A9B66B88}" destId="{73C3BCA7-00D0-432B-B721-44B71AC7E804}" srcOrd="8" destOrd="0" presId="urn:microsoft.com/office/officeart/2005/8/layout/hProcess9"/>
    <dgm:cxn modelId="{F6C948CE-2B77-4A7E-B03C-6472F0FAF1B3}" type="presParOf" srcId="{7F3965BF-358B-45E8-8E78-7CF1A9B66B88}" destId="{47C5E447-049E-46E5-AE8B-F361E3B72F5A}" srcOrd="9" destOrd="0" presId="urn:microsoft.com/office/officeart/2005/8/layout/hProcess9"/>
    <dgm:cxn modelId="{748DB285-ADD7-4285-A335-4CE38BB4041C}" type="presParOf" srcId="{7F3965BF-358B-45E8-8E78-7CF1A9B66B88}" destId="{34F2ED01-C88B-4F52-A543-40038B2B680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F733C4-8E48-415D-B445-1ED1AA829BCE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DEDA3-9E47-4200-A57F-7AB4CA28D41A}">
      <dgm:prSet phldrT="[Text]"/>
      <dgm:spPr/>
      <dgm:t>
        <a:bodyPr/>
        <a:lstStyle/>
        <a:p>
          <a:r>
            <a:rPr lang="en-US" dirty="0"/>
            <a:t>HQ  Server </a:t>
          </a:r>
        </a:p>
      </dgm:t>
    </dgm:pt>
    <dgm:pt modelId="{BBF6C8D4-5924-4379-B4A6-FCBDEF25D1E6}" type="parTrans" cxnId="{627E17FF-6CB2-49B5-978D-AF4EB4708A3D}">
      <dgm:prSet/>
      <dgm:spPr/>
      <dgm:t>
        <a:bodyPr/>
        <a:lstStyle/>
        <a:p>
          <a:endParaRPr lang="en-US"/>
        </a:p>
      </dgm:t>
    </dgm:pt>
    <dgm:pt modelId="{62E98421-CEFA-41B2-93A9-DBF49370DDF1}" type="sibTrans" cxnId="{627E17FF-6CB2-49B5-978D-AF4EB4708A3D}">
      <dgm:prSet/>
      <dgm:spPr/>
      <dgm:t>
        <a:bodyPr/>
        <a:lstStyle/>
        <a:p>
          <a:endParaRPr lang="en-US"/>
        </a:p>
      </dgm:t>
    </dgm:pt>
    <dgm:pt modelId="{D2189496-9E6C-4574-98C8-EFC8946AA636}">
      <dgm:prSet phldrT="[Text]"/>
      <dgm:spPr/>
      <dgm:t>
        <a:bodyPr/>
        <a:lstStyle/>
        <a:p>
          <a:r>
            <a:rPr lang="en-US" dirty="0"/>
            <a:t>Farm’s Main Server</a:t>
          </a:r>
        </a:p>
      </dgm:t>
    </dgm:pt>
    <dgm:pt modelId="{344ACCAC-0A43-439D-8CE2-93405D128F40}" type="parTrans" cxnId="{4F1F6BC5-5896-4D46-83B7-EFBC2761A7AA}">
      <dgm:prSet/>
      <dgm:spPr/>
      <dgm:t>
        <a:bodyPr/>
        <a:lstStyle/>
        <a:p>
          <a:endParaRPr lang="en-US"/>
        </a:p>
      </dgm:t>
    </dgm:pt>
    <dgm:pt modelId="{29CE1778-50E1-4B44-9F8A-F84A906F4AA6}" type="sibTrans" cxnId="{4F1F6BC5-5896-4D46-83B7-EFBC2761A7AA}">
      <dgm:prSet/>
      <dgm:spPr/>
      <dgm:t>
        <a:bodyPr/>
        <a:lstStyle/>
        <a:p>
          <a:endParaRPr lang="en-US"/>
        </a:p>
      </dgm:t>
    </dgm:pt>
    <dgm:pt modelId="{8084DC9F-32AC-4891-9BDA-293C8F04BC0E}">
      <dgm:prSet phldrT="[Text]"/>
      <dgm:spPr/>
      <dgm:t>
        <a:bodyPr/>
        <a:lstStyle/>
        <a:p>
          <a:r>
            <a:rPr lang="en-US" dirty="0"/>
            <a:t>Farm’s</a:t>
          </a:r>
        </a:p>
        <a:p>
          <a:r>
            <a:rPr lang="en-US" dirty="0"/>
            <a:t>Main Server</a:t>
          </a:r>
        </a:p>
      </dgm:t>
    </dgm:pt>
    <dgm:pt modelId="{59A86A4D-E678-4EF0-96A7-7AF78ECF5EE1}" type="parTrans" cxnId="{F74DFB64-D0CA-478B-93F4-F1E1C0ED05BA}">
      <dgm:prSet/>
      <dgm:spPr/>
      <dgm:t>
        <a:bodyPr/>
        <a:lstStyle/>
        <a:p>
          <a:endParaRPr lang="en-US"/>
        </a:p>
      </dgm:t>
    </dgm:pt>
    <dgm:pt modelId="{F7BDFD0F-3A83-4D9F-86E0-DDDC68E2EDAB}" type="sibTrans" cxnId="{F74DFB64-D0CA-478B-93F4-F1E1C0ED05BA}">
      <dgm:prSet/>
      <dgm:spPr/>
      <dgm:t>
        <a:bodyPr/>
        <a:lstStyle/>
        <a:p>
          <a:endParaRPr lang="en-US"/>
        </a:p>
      </dgm:t>
    </dgm:pt>
    <dgm:pt modelId="{9278FCBF-2C68-4ADF-8C36-157D76222A0D}">
      <dgm:prSet phldrT="[Text]"/>
      <dgm:spPr/>
      <dgm:t>
        <a:bodyPr/>
        <a:lstStyle/>
        <a:p>
          <a:r>
            <a:rPr lang="en-US" dirty="0"/>
            <a:t>Farm’s Main Server</a:t>
          </a:r>
        </a:p>
      </dgm:t>
    </dgm:pt>
    <dgm:pt modelId="{709BF518-337D-49D1-AF05-82FFF649731E}" type="parTrans" cxnId="{93F52278-670E-4DF5-BAEF-240474052010}">
      <dgm:prSet/>
      <dgm:spPr/>
      <dgm:t>
        <a:bodyPr/>
        <a:lstStyle/>
        <a:p>
          <a:endParaRPr lang="en-US"/>
        </a:p>
      </dgm:t>
    </dgm:pt>
    <dgm:pt modelId="{E8FC505B-0CE5-4184-8AC9-B60F575DB4E5}" type="sibTrans" cxnId="{93F52278-670E-4DF5-BAEF-240474052010}">
      <dgm:prSet/>
      <dgm:spPr/>
      <dgm:t>
        <a:bodyPr/>
        <a:lstStyle/>
        <a:p>
          <a:endParaRPr lang="en-US"/>
        </a:p>
      </dgm:t>
    </dgm:pt>
    <dgm:pt modelId="{81CD82EC-CA10-4A1E-A210-479F8BF1E2F1}" type="pres">
      <dgm:prSet presAssocID="{9AF733C4-8E48-415D-B445-1ED1AA829BC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5DCE1A3-82CF-41C1-A941-B18266594B7B}" type="pres">
      <dgm:prSet presAssocID="{AF4DEDA3-9E47-4200-A57F-7AB4CA28D41A}" presName="singleCycle" presStyleCnt="0"/>
      <dgm:spPr/>
    </dgm:pt>
    <dgm:pt modelId="{FF9C472F-9B44-4309-A64E-7D384F2B287E}" type="pres">
      <dgm:prSet presAssocID="{AF4DEDA3-9E47-4200-A57F-7AB4CA28D41A}" presName="singleCenter" presStyleLbl="node1" presStyleIdx="0" presStyleCnt="4">
        <dgm:presLayoutVars>
          <dgm:chMax val="7"/>
          <dgm:chPref val="7"/>
        </dgm:presLayoutVars>
      </dgm:prSet>
      <dgm:spPr/>
    </dgm:pt>
    <dgm:pt modelId="{491C9444-30AA-44D4-A0C3-C58E560023DA}" type="pres">
      <dgm:prSet presAssocID="{344ACCAC-0A43-439D-8CE2-93405D128F40}" presName="Name56" presStyleLbl="parChTrans1D2" presStyleIdx="0" presStyleCnt="3"/>
      <dgm:spPr/>
    </dgm:pt>
    <dgm:pt modelId="{1A29B9E7-5990-4CCF-ACFC-E57C235E25F8}" type="pres">
      <dgm:prSet presAssocID="{D2189496-9E6C-4574-98C8-EFC8946AA636}" presName="text0" presStyleLbl="node1" presStyleIdx="1" presStyleCnt="4">
        <dgm:presLayoutVars>
          <dgm:bulletEnabled val="1"/>
        </dgm:presLayoutVars>
      </dgm:prSet>
      <dgm:spPr/>
    </dgm:pt>
    <dgm:pt modelId="{9F7FEA81-D9A9-4CF5-868F-32E7CB25C9ED}" type="pres">
      <dgm:prSet presAssocID="{59A86A4D-E678-4EF0-96A7-7AF78ECF5EE1}" presName="Name56" presStyleLbl="parChTrans1D2" presStyleIdx="1" presStyleCnt="3"/>
      <dgm:spPr/>
    </dgm:pt>
    <dgm:pt modelId="{6328BE6C-36F6-4A48-AC09-BB81C7767443}" type="pres">
      <dgm:prSet presAssocID="{8084DC9F-32AC-4891-9BDA-293C8F04BC0E}" presName="text0" presStyleLbl="node1" presStyleIdx="2" presStyleCnt="4">
        <dgm:presLayoutVars>
          <dgm:bulletEnabled val="1"/>
        </dgm:presLayoutVars>
      </dgm:prSet>
      <dgm:spPr/>
    </dgm:pt>
    <dgm:pt modelId="{83BBD44C-747A-4E20-BFFE-6ABE617207DB}" type="pres">
      <dgm:prSet presAssocID="{709BF518-337D-49D1-AF05-82FFF649731E}" presName="Name56" presStyleLbl="parChTrans1D2" presStyleIdx="2" presStyleCnt="3"/>
      <dgm:spPr/>
    </dgm:pt>
    <dgm:pt modelId="{5DB14762-98B8-4B6C-9BA4-12902D28904A}" type="pres">
      <dgm:prSet presAssocID="{9278FCBF-2C68-4ADF-8C36-157D76222A0D}" presName="text0" presStyleLbl="node1" presStyleIdx="3" presStyleCnt="4">
        <dgm:presLayoutVars>
          <dgm:bulletEnabled val="1"/>
        </dgm:presLayoutVars>
      </dgm:prSet>
      <dgm:spPr/>
    </dgm:pt>
  </dgm:ptLst>
  <dgm:cxnLst>
    <dgm:cxn modelId="{63647413-2A23-45A5-A045-573AF9ED7050}" type="presOf" srcId="{9278FCBF-2C68-4ADF-8C36-157D76222A0D}" destId="{5DB14762-98B8-4B6C-9BA4-12902D28904A}" srcOrd="0" destOrd="0" presId="urn:microsoft.com/office/officeart/2008/layout/RadialCluster"/>
    <dgm:cxn modelId="{2D8BC118-0D5E-4BF6-8888-1238061680D0}" type="presOf" srcId="{8084DC9F-32AC-4891-9BDA-293C8F04BC0E}" destId="{6328BE6C-36F6-4A48-AC09-BB81C7767443}" srcOrd="0" destOrd="0" presId="urn:microsoft.com/office/officeart/2008/layout/RadialCluster"/>
    <dgm:cxn modelId="{6C0AD81F-DC29-44D3-9F82-41CABB089B83}" type="presOf" srcId="{709BF518-337D-49D1-AF05-82FFF649731E}" destId="{83BBD44C-747A-4E20-BFFE-6ABE617207DB}" srcOrd="0" destOrd="0" presId="urn:microsoft.com/office/officeart/2008/layout/RadialCluster"/>
    <dgm:cxn modelId="{37ED2161-4A6C-40A2-BAD5-C30EFA066EE8}" type="presOf" srcId="{59A86A4D-E678-4EF0-96A7-7AF78ECF5EE1}" destId="{9F7FEA81-D9A9-4CF5-868F-32E7CB25C9ED}" srcOrd="0" destOrd="0" presId="urn:microsoft.com/office/officeart/2008/layout/RadialCluster"/>
    <dgm:cxn modelId="{F74DFB64-D0CA-478B-93F4-F1E1C0ED05BA}" srcId="{AF4DEDA3-9E47-4200-A57F-7AB4CA28D41A}" destId="{8084DC9F-32AC-4891-9BDA-293C8F04BC0E}" srcOrd="1" destOrd="0" parTransId="{59A86A4D-E678-4EF0-96A7-7AF78ECF5EE1}" sibTransId="{F7BDFD0F-3A83-4D9F-86E0-DDDC68E2EDAB}"/>
    <dgm:cxn modelId="{850BE04B-3C20-42E4-A946-844CDE1E780D}" type="presOf" srcId="{AF4DEDA3-9E47-4200-A57F-7AB4CA28D41A}" destId="{FF9C472F-9B44-4309-A64E-7D384F2B287E}" srcOrd="0" destOrd="0" presId="urn:microsoft.com/office/officeart/2008/layout/RadialCluster"/>
    <dgm:cxn modelId="{93F52278-670E-4DF5-BAEF-240474052010}" srcId="{AF4DEDA3-9E47-4200-A57F-7AB4CA28D41A}" destId="{9278FCBF-2C68-4ADF-8C36-157D76222A0D}" srcOrd="2" destOrd="0" parTransId="{709BF518-337D-49D1-AF05-82FFF649731E}" sibTransId="{E8FC505B-0CE5-4184-8AC9-B60F575DB4E5}"/>
    <dgm:cxn modelId="{7F44A858-A920-405F-BD3E-41E035F2C717}" type="presOf" srcId="{D2189496-9E6C-4574-98C8-EFC8946AA636}" destId="{1A29B9E7-5990-4CCF-ACFC-E57C235E25F8}" srcOrd="0" destOrd="0" presId="urn:microsoft.com/office/officeart/2008/layout/RadialCluster"/>
    <dgm:cxn modelId="{4F1F6BC5-5896-4D46-83B7-EFBC2761A7AA}" srcId="{AF4DEDA3-9E47-4200-A57F-7AB4CA28D41A}" destId="{D2189496-9E6C-4574-98C8-EFC8946AA636}" srcOrd="0" destOrd="0" parTransId="{344ACCAC-0A43-439D-8CE2-93405D128F40}" sibTransId="{29CE1778-50E1-4B44-9F8A-F84A906F4AA6}"/>
    <dgm:cxn modelId="{0B9FEFC9-379F-4270-97FC-D61B39428773}" type="presOf" srcId="{9AF733C4-8E48-415D-B445-1ED1AA829BCE}" destId="{81CD82EC-CA10-4A1E-A210-479F8BF1E2F1}" srcOrd="0" destOrd="0" presId="urn:microsoft.com/office/officeart/2008/layout/RadialCluster"/>
    <dgm:cxn modelId="{17C6D2D4-070E-406A-BAC2-D7C19B0C165F}" type="presOf" srcId="{344ACCAC-0A43-439D-8CE2-93405D128F40}" destId="{491C9444-30AA-44D4-A0C3-C58E560023DA}" srcOrd="0" destOrd="0" presId="urn:microsoft.com/office/officeart/2008/layout/RadialCluster"/>
    <dgm:cxn modelId="{627E17FF-6CB2-49B5-978D-AF4EB4708A3D}" srcId="{9AF733C4-8E48-415D-B445-1ED1AA829BCE}" destId="{AF4DEDA3-9E47-4200-A57F-7AB4CA28D41A}" srcOrd="0" destOrd="0" parTransId="{BBF6C8D4-5924-4379-B4A6-FCBDEF25D1E6}" sibTransId="{62E98421-CEFA-41B2-93A9-DBF49370DDF1}"/>
    <dgm:cxn modelId="{EC229262-474C-4C6C-AD78-BDFCB2F88AE6}" type="presParOf" srcId="{81CD82EC-CA10-4A1E-A210-479F8BF1E2F1}" destId="{B5DCE1A3-82CF-41C1-A941-B18266594B7B}" srcOrd="0" destOrd="0" presId="urn:microsoft.com/office/officeart/2008/layout/RadialCluster"/>
    <dgm:cxn modelId="{EC534CBF-CCA1-45DB-B181-07661BA726BF}" type="presParOf" srcId="{B5DCE1A3-82CF-41C1-A941-B18266594B7B}" destId="{FF9C472F-9B44-4309-A64E-7D384F2B287E}" srcOrd="0" destOrd="0" presId="urn:microsoft.com/office/officeart/2008/layout/RadialCluster"/>
    <dgm:cxn modelId="{106F3A32-7F71-463D-B598-E891ADC0097A}" type="presParOf" srcId="{B5DCE1A3-82CF-41C1-A941-B18266594B7B}" destId="{491C9444-30AA-44D4-A0C3-C58E560023DA}" srcOrd="1" destOrd="0" presId="urn:microsoft.com/office/officeart/2008/layout/RadialCluster"/>
    <dgm:cxn modelId="{C1319EDD-F246-4301-BFA7-AADCE98EE13F}" type="presParOf" srcId="{B5DCE1A3-82CF-41C1-A941-B18266594B7B}" destId="{1A29B9E7-5990-4CCF-ACFC-E57C235E25F8}" srcOrd="2" destOrd="0" presId="urn:microsoft.com/office/officeart/2008/layout/RadialCluster"/>
    <dgm:cxn modelId="{550C8B54-17D9-43C8-8AAD-D6413BFFDDD7}" type="presParOf" srcId="{B5DCE1A3-82CF-41C1-A941-B18266594B7B}" destId="{9F7FEA81-D9A9-4CF5-868F-32E7CB25C9ED}" srcOrd="3" destOrd="0" presId="urn:microsoft.com/office/officeart/2008/layout/RadialCluster"/>
    <dgm:cxn modelId="{5DA517EA-469D-43B6-86D3-D6D43D914C6D}" type="presParOf" srcId="{B5DCE1A3-82CF-41C1-A941-B18266594B7B}" destId="{6328BE6C-36F6-4A48-AC09-BB81C7767443}" srcOrd="4" destOrd="0" presId="urn:microsoft.com/office/officeart/2008/layout/RadialCluster"/>
    <dgm:cxn modelId="{261A585E-7BC7-4940-8BD0-CE7AA7F6191F}" type="presParOf" srcId="{B5DCE1A3-82CF-41C1-A941-B18266594B7B}" destId="{83BBD44C-747A-4E20-BFFE-6ABE617207DB}" srcOrd="5" destOrd="0" presId="urn:microsoft.com/office/officeart/2008/layout/RadialCluster"/>
    <dgm:cxn modelId="{2A67CD66-9270-43AE-A967-4F4F0E19ED07}" type="presParOf" srcId="{B5DCE1A3-82CF-41C1-A941-B18266594B7B}" destId="{5DB14762-98B8-4B6C-9BA4-12902D28904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CC2CE2-2CC9-4F59-A4BC-7E033CDCBC14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6C1465-603A-4D45-87EF-7BA61CE787A3}">
      <dgm:prSet phldrT="[Text]"/>
      <dgm:spPr/>
      <dgm:t>
        <a:bodyPr/>
        <a:lstStyle/>
        <a:p>
          <a:r>
            <a:rPr lang="en-US" dirty="0"/>
            <a:t>Dedicated Mainframe</a:t>
          </a:r>
        </a:p>
      </dgm:t>
    </dgm:pt>
    <dgm:pt modelId="{80987609-2784-424D-9FCF-DF58AE60A56C}" type="parTrans" cxnId="{13BE5CDD-9DD1-4330-8074-BA104FEAFEA6}">
      <dgm:prSet/>
      <dgm:spPr/>
      <dgm:t>
        <a:bodyPr/>
        <a:lstStyle/>
        <a:p>
          <a:endParaRPr lang="en-US"/>
        </a:p>
      </dgm:t>
    </dgm:pt>
    <dgm:pt modelId="{C6F15D59-D1DC-44E2-8BD2-8F5E3A436A02}" type="sibTrans" cxnId="{13BE5CDD-9DD1-4330-8074-BA104FEAFEA6}">
      <dgm:prSet/>
      <dgm:spPr/>
      <dgm:t>
        <a:bodyPr/>
        <a:lstStyle/>
        <a:p>
          <a:endParaRPr lang="en-US"/>
        </a:p>
      </dgm:t>
    </dgm:pt>
    <dgm:pt modelId="{2DF1D555-EB54-4C80-9509-7A14E6F034F3}">
      <dgm:prSet phldrT="[Text]"/>
      <dgm:spPr/>
      <dgm:t>
        <a:bodyPr/>
        <a:lstStyle/>
        <a:p>
          <a:r>
            <a:rPr lang="en-US" dirty="0"/>
            <a:t>Conventional power server</a:t>
          </a:r>
        </a:p>
      </dgm:t>
    </dgm:pt>
    <dgm:pt modelId="{D295B618-D790-49D6-AFA9-284D8E54E956}" type="parTrans" cxnId="{67A01AB6-F073-4BDF-B968-EC766DA251C2}">
      <dgm:prSet/>
      <dgm:spPr/>
      <dgm:t>
        <a:bodyPr/>
        <a:lstStyle/>
        <a:p>
          <a:endParaRPr lang="en-US"/>
        </a:p>
      </dgm:t>
    </dgm:pt>
    <dgm:pt modelId="{2AC8F6C9-3E1D-4D30-B997-70B31BEBBD67}" type="sibTrans" cxnId="{67A01AB6-F073-4BDF-B968-EC766DA251C2}">
      <dgm:prSet/>
      <dgm:spPr/>
      <dgm:t>
        <a:bodyPr/>
        <a:lstStyle/>
        <a:p>
          <a:endParaRPr lang="en-US"/>
        </a:p>
      </dgm:t>
    </dgm:pt>
    <dgm:pt modelId="{C8E31D63-CC7E-4B93-9C57-91DC2C04D3C2}">
      <dgm:prSet phldrT="[Text]"/>
      <dgm:spPr/>
      <dgm:t>
        <a:bodyPr/>
        <a:lstStyle/>
        <a:p>
          <a:r>
            <a:rPr lang="en-US" dirty="0"/>
            <a:t>Motherboard A</a:t>
          </a:r>
        </a:p>
      </dgm:t>
    </dgm:pt>
    <dgm:pt modelId="{639A7C5F-5BF0-41DC-A867-172A99A67C44}" type="parTrans" cxnId="{ADCB7FE8-5674-4DDC-A65C-E94071C6FD1B}">
      <dgm:prSet/>
      <dgm:spPr/>
      <dgm:t>
        <a:bodyPr/>
        <a:lstStyle/>
        <a:p>
          <a:endParaRPr lang="en-US"/>
        </a:p>
      </dgm:t>
    </dgm:pt>
    <dgm:pt modelId="{410625C9-1EF1-4E23-93A8-B9DBC9EE5665}" type="sibTrans" cxnId="{ADCB7FE8-5674-4DDC-A65C-E94071C6FD1B}">
      <dgm:prSet/>
      <dgm:spPr/>
      <dgm:t>
        <a:bodyPr/>
        <a:lstStyle/>
        <a:p>
          <a:endParaRPr lang="en-US"/>
        </a:p>
      </dgm:t>
    </dgm:pt>
    <dgm:pt modelId="{49C3A736-98B2-4D80-9F2F-D7DD0D479ACE}">
      <dgm:prSet phldrT="[Text]"/>
      <dgm:spPr/>
      <dgm:t>
        <a:bodyPr/>
        <a:lstStyle/>
        <a:p>
          <a:r>
            <a:rPr lang="en-US" dirty="0"/>
            <a:t>Motherboard B</a:t>
          </a:r>
        </a:p>
      </dgm:t>
    </dgm:pt>
    <dgm:pt modelId="{0EFEB887-F3B1-4701-82E8-73447B9DD0F7}" type="parTrans" cxnId="{24B6FD7A-2DAF-4F36-9A37-CC26A21330E2}">
      <dgm:prSet/>
      <dgm:spPr/>
      <dgm:t>
        <a:bodyPr/>
        <a:lstStyle/>
        <a:p>
          <a:endParaRPr lang="en-US"/>
        </a:p>
      </dgm:t>
    </dgm:pt>
    <dgm:pt modelId="{5534BD81-F65B-4D15-B784-A0E69DA70CDE}" type="sibTrans" cxnId="{24B6FD7A-2DAF-4F36-9A37-CC26A21330E2}">
      <dgm:prSet/>
      <dgm:spPr/>
      <dgm:t>
        <a:bodyPr/>
        <a:lstStyle/>
        <a:p>
          <a:endParaRPr lang="en-US"/>
        </a:p>
      </dgm:t>
    </dgm:pt>
    <dgm:pt modelId="{3B335A62-5531-4C04-8E64-74A3864F400B}">
      <dgm:prSet phldrT="[Text]"/>
      <dgm:spPr/>
      <dgm:t>
        <a:bodyPr/>
        <a:lstStyle/>
        <a:p>
          <a:r>
            <a:rPr lang="en-US" dirty="0"/>
            <a:t>Targeted power server (deep ai, video rendering)</a:t>
          </a:r>
        </a:p>
      </dgm:t>
    </dgm:pt>
    <dgm:pt modelId="{8B35B8E3-3856-48E2-BE68-65DB13F3AA4A}" type="parTrans" cxnId="{EF5DD421-CBA3-43FF-B3A1-C7461E53716D}">
      <dgm:prSet/>
      <dgm:spPr/>
      <dgm:t>
        <a:bodyPr/>
        <a:lstStyle/>
        <a:p>
          <a:endParaRPr lang="en-US"/>
        </a:p>
      </dgm:t>
    </dgm:pt>
    <dgm:pt modelId="{23ED57E9-EFD1-4969-AA57-120D9BD6C9D3}" type="sibTrans" cxnId="{EF5DD421-CBA3-43FF-B3A1-C7461E53716D}">
      <dgm:prSet/>
      <dgm:spPr/>
      <dgm:t>
        <a:bodyPr/>
        <a:lstStyle/>
        <a:p>
          <a:endParaRPr lang="en-US"/>
        </a:p>
      </dgm:t>
    </dgm:pt>
    <dgm:pt modelId="{B1E5339C-8155-43FC-9253-818E6DBC57E6}">
      <dgm:prSet phldrT="[Text]"/>
      <dgm:spPr/>
      <dgm:t>
        <a:bodyPr/>
        <a:lstStyle/>
        <a:p>
          <a:r>
            <a:rPr lang="en-US" dirty="0"/>
            <a:t>Motherboard C</a:t>
          </a:r>
        </a:p>
      </dgm:t>
    </dgm:pt>
    <dgm:pt modelId="{164DF364-3C79-4BEC-9A15-2A89FB6EB96E}" type="parTrans" cxnId="{169719D8-D859-446A-82F4-A75C103CCE61}">
      <dgm:prSet/>
      <dgm:spPr/>
      <dgm:t>
        <a:bodyPr/>
        <a:lstStyle/>
        <a:p>
          <a:endParaRPr lang="en-US"/>
        </a:p>
      </dgm:t>
    </dgm:pt>
    <dgm:pt modelId="{113F767C-25A5-47F6-B3D3-04C834346830}" type="sibTrans" cxnId="{169719D8-D859-446A-82F4-A75C103CCE61}">
      <dgm:prSet/>
      <dgm:spPr/>
      <dgm:t>
        <a:bodyPr/>
        <a:lstStyle/>
        <a:p>
          <a:endParaRPr lang="en-US"/>
        </a:p>
      </dgm:t>
    </dgm:pt>
    <dgm:pt modelId="{62567A9E-63D1-4E96-8317-AB373B868A02}">
      <dgm:prSet phldrT="[Text]"/>
      <dgm:spPr/>
      <dgm:t>
        <a:bodyPr/>
        <a:lstStyle/>
        <a:p>
          <a:r>
            <a:rPr lang="en-US" dirty="0"/>
            <a:t>Farm’s Main Server</a:t>
          </a:r>
        </a:p>
      </dgm:t>
    </dgm:pt>
    <dgm:pt modelId="{33D77AE2-F1BD-42D0-920C-24C584444528}" type="parTrans" cxnId="{325729AB-89EE-44D7-9AC1-9578AB2B8BB0}">
      <dgm:prSet/>
      <dgm:spPr/>
      <dgm:t>
        <a:bodyPr/>
        <a:lstStyle/>
        <a:p>
          <a:endParaRPr lang="en-US"/>
        </a:p>
      </dgm:t>
    </dgm:pt>
    <dgm:pt modelId="{80E25977-EBD9-4C43-939D-0A5766A1AE0C}" type="sibTrans" cxnId="{325729AB-89EE-44D7-9AC1-9578AB2B8BB0}">
      <dgm:prSet/>
      <dgm:spPr/>
      <dgm:t>
        <a:bodyPr/>
        <a:lstStyle/>
        <a:p>
          <a:endParaRPr lang="en-US"/>
        </a:p>
      </dgm:t>
    </dgm:pt>
    <dgm:pt modelId="{6AAD8974-B208-4622-B062-0D29AE9CD767}">
      <dgm:prSet phldrT="[Text]"/>
      <dgm:spPr/>
      <dgm:t>
        <a:bodyPr/>
        <a:lstStyle/>
        <a:p>
          <a:r>
            <a:rPr lang="en-US" dirty="0"/>
            <a:t>Dedicated servers</a:t>
          </a:r>
        </a:p>
      </dgm:t>
    </dgm:pt>
    <dgm:pt modelId="{93BE1BA9-4340-4244-9D19-CB5DD75E1814}" type="parTrans" cxnId="{9BADC9F0-BF2E-447B-83E5-6B4690D113F1}">
      <dgm:prSet/>
      <dgm:spPr/>
      <dgm:t>
        <a:bodyPr/>
        <a:lstStyle/>
        <a:p>
          <a:endParaRPr lang="en-US"/>
        </a:p>
      </dgm:t>
    </dgm:pt>
    <dgm:pt modelId="{7E7F9A21-D62A-436F-A2F5-7A15AE2FD3B5}" type="sibTrans" cxnId="{9BADC9F0-BF2E-447B-83E5-6B4690D113F1}">
      <dgm:prSet/>
      <dgm:spPr/>
      <dgm:t>
        <a:bodyPr/>
        <a:lstStyle/>
        <a:p>
          <a:endParaRPr lang="en-US"/>
        </a:p>
      </dgm:t>
    </dgm:pt>
    <dgm:pt modelId="{253C0511-9BBA-40D9-B48A-3C77DA1C57EE}">
      <dgm:prSet phldrT="[Text]"/>
      <dgm:spPr/>
      <dgm:t>
        <a:bodyPr/>
        <a:lstStyle/>
        <a:p>
          <a:r>
            <a:rPr lang="en-US" dirty="0"/>
            <a:t>Machines</a:t>
          </a:r>
        </a:p>
      </dgm:t>
    </dgm:pt>
    <dgm:pt modelId="{06C1E773-CED1-4EE4-BDAF-97338E3E35E2}" type="parTrans" cxnId="{002C55B2-3C07-4AAB-965B-D1FAA93E02CF}">
      <dgm:prSet/>
      <dgm:spPr/>
      <dgm:t>
        <a:bodyPr/>
        <a:lstStyle/>
        <a:p>
          <a:endParaRPr lang="en-US"/>
        </a:p>
      </dgm:t>
    </dgm:pt>
    <dgm:pt modelId="{27C94275-0EDA-420B-B3FB-E404E7903B7D}" type="sibTrans" cxnId="{002C55B2-3C07-4AAB-965B-D1FAA93E02CF}">
      <dgm:prSet/>
      <dgm:spPr/>
      <dgm:t>
        <a:bodyPr/>
        <a:lstStyle/>
        <a:p>
          <a:endParaRPr lang="en-US"/>
        </a:p>
      </dgm:t>
    </dgm:pt>
    <dgm:pt modelId="{F4B82AAE-51F3-4FDB-A9BC-9B5EE5CBE40A}" type="pres">
      <dgm:prSet presAssocID="{84CC2CE2-2CC9-4F59-A4BC-7E033CDCBC1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6505EF-BC0F-4C2E-BF4C-50751B8CB246}" type="pres">
      <dgm:prSet presAssocID="{84CC2CE2-2CC9-4F59-A4BC-7E033CDCBC14}" presName="hierFlow" presStyleCnt="0"/>
      <dgm:spPr/>
    </dgm:pt>
    <dgm:pt modelId="{B0D772C0-9E2C-48F5-ACD6-055472F7A3D4}" type="pres">
      <dgm:prSet presAssocID="{84CC2CE2-2CC9-4F59-A4BC-7E033CDCBC14}" presName="firstBuf" presStyleCnt="0"/>
      <dgm:spPr/>
    </dgm:pt>
    <dgm:pt modelId="{104D9CB5-C799-45DC-8660-981C18E13FEA}" type="pres">
      <dgm:prSet presAssocID="{84CC2CE2-2CC9-4F59-A4BC-7E033CDCBC1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286A0A7-4CE4-4F0B-9F31-A0D3D5BBE735}" type="pres">
      <dgm:prSet presAssocID="{596C1465-603A-4D45-87EF-7BA61CE787A3}" presName="Name17" presStyleCnt="0"/>
      <dgm:spPr/>
    </dgm:pt>
    <dgm:pt modelId="{E52E9260-0994-45A8-86D5-42EB3B8FD414}" type="pres">
      <dgm:prSet presAssocID="{596C1465-603A-4D45-87EF-7BA61CE787A3}" presName="level1Shape" presStyleLbl="node0" presStyleIdx="0" presStyleCnt="1">
        <dgm:presLayoutVars>
          <dgm:chPref val="3"/>
        </dgm:presLayoutVars>
      </dgm:prSet>
      <dgm:spPr/>
    </dgm:pt>
    <dgm:pt modelId="{9AADF285-DE9F-4008-A0E3-23B455ED1543}" type="pres">
      <dgm:prSet presAssocID="{596C1465-603A-4D45-87EF-7BA61CE787A3}" presName="hierChild2" presStyleCnt="0"/>
      <dgm:spPr/>
    </dgm:pt>
    <dgm:pt modelId="{1F85EBFA-4950-4BDA-9958-231BE77CAA28}" type="pres">
      <dgm:prSet presAssocID="{D295B618-D790-49D6-AFA9-284D8E54E956}" presName="Name25" presStyleLbl="parChTrans1D2" presStyleIdx="0" presStyleCnt="2"/>
      <dgm:spPr/>
    </dgm:pt>
    <dgm:pt modelId="{4B0B55E5-170E-4D56-9361-7CABB9FD02C2}" type="pres">
      <dgm:prSet presAssocID="{D295B618-D790-49D6-AFA9-284D8E54E956}" presName="connTx" presStyleLbl="parChTrans1D2" presStyleIdx="0" presStyleCnt="2"/>
      <dgm:spPr/>
    </dgm:pt>
    <dgm:pt modelId="{5ADC9124-3986-41D7-AE81-03530514978A}" type="pres">
      <dgm:prSet presAssocID="{2DF1D555-EB54-4C80-9509-7A14E6F034F3}" presName="Name30" presStyleCnt="0"/>
      <dgm:spPr/>
    </dgm:pt>
    <dgm:pt modelId="{CE1C4DC9-980C-47B0-AD15-839ECC0DD768}" type="pres">
      <dgm:prSet presAssocID="{2DF1D555-EB54-4C80-9509-7A14E6F034F3}" presName="level2Shape" presStyleLbl="node2" presStyleIdx="0" presStyleCnt="2"/>
      <dgm:spPr/>
    </dgm:pt>
    <dgm:pt modelId="{BBAA6FE7-8629-4FE9-8CD6-F298FD56AAB5}" type="pres">
      <dgm:prSet presAssocID="{2DF1D555-EB54-4C80-9509-7A14E6F034F3}" presName="hierChild3" presStyleCnt="0"/>
      <dgm:spPr/>
    </dgm:pt>
    <dgm:pt modelId="{06AD170C-EAD5-486D-BD12-85D4B675DDF0}" type="pres">
      <dgm:prSet presAssocID="{639A7C5F-5BF0-41DC-A867-172A99A67C44}" presName="Name25" presStyleLbl="parChTrans1D3" presStyleIdx="0" presStyleCnt="3"/>
      <dgm:spPr/>
    </dgm:pt>
    <dgm:pt modelId="{5A33FC97-33A6-47D1-BEC6-203DA17FC312}" type="pres">
      <dgm:prSet presAssocID="{639A7C5F-5BF0-41DC-A867-172A99A67C44}" presName="connTx" presStyleLbl="parChTrans1D3" presStyleIdx="0" presStyleCnt="3"/>
      <dgm:spPr/>
    </dgm:pt>
    <dgm:pt modelId="{16D19E16-AE84-4FE9-BF31-C48EA2AA07AF}" type="pres">
      <dgm:prSet presAssocID="{C8E31D63-CC7E-4B93-9C57-91DC2C04D3C2}" presName="Name30" presStyleCnt="0"/>
      <dgm:spPr/>
    </dgm:pt>
    <dgm:pt modelId="{535437DF-4AF6-4A2A-BB53-6EE5D37A7B1F}" type="pres">
      <dgm:prSet presAssocID="{C8E31D63-CC7E-4B93-9C57-91DC2C04D3C2}" presName="level2Shape" presStyleLbl="node3" presStyleIdx="0" presStyleCnt="3"/>
      <dgm:spPr/>
    </dgm:pt>
    <dgm:pt modelId="{151D3F7C-28D6-410B-8423-5711AB81AF91}" type="pres">
      <dgm:prSet presAssocID="{C8E31D63-CC7E-4B93-9C57-91DC2C04D3C2}" presName="hierChild3" presStyleCnt="0"/>
      <dgm:spPr/>
    </dgm:pt>
    <dgm:pt modelId="{4BD3BE66-5183-43D2-8DC1-494AC3434752}" type="pres">
      <dgm:prSet presAssocID="{0EFEB887-F3B1-4701-82E8-73447B9DD0F7}" presName="Name25" presStyleLbl="parChTrans1D3" presStyleIdx="1" presStyleCnt="3"/>
      <dgm:spPr/>
    </dgm:pt>
    <dgm:pt modelId="{3B8ECAB8-7E9B-445A-B2C9-3BA452B9D2EA}" type="pres">
      <dgm:prSet presAssocID="{0EFEB887-F3B1-4701-82E8-73447B9DD0F7}" presName="connTx" presStyleLbl="parChTrans1D3" presStyleIdx="1" presStyleCnt="3"/>
      <dgm:spPr/>
    </dgm:pt>
    <dgm:pt modelId="{CD1856DC-FC22-4A2D-954E-AE69F394EF9E}" type="pres">
      <dgm:prSet presAssocID="{49C3A736-98B2-4D80-9F2F-D7DD0D479ACE}" presName="Name30" presStyleCnt="0"/>
      <dgm:spPr/>
    </dgm:pt>
    <dgm:pt modelId="{6DFAB80E-F948-4007-98D0-6964ED6B6E48}" type="pres">
      <dgm:prSet presAssocID="{49C3A736-98B2-4D80-9F2F-D7DD0D479ACE}" presName="level2Shape" presStyleLbl="node3" presStyleIdx="1" presStyleCnt="3"/>
      <dgm:spPr/>
    </dgm:pt>
    <dgm:pt modelId="{7B320151-746A-4ABC-8466-51F7FE986C06}" type="pres">
      <dgm:prSet presAssocID="{49C3A736-98B2-4D80-9F2F-D7DD0D479ACE}" presName="hierChild3" presStyleCnt="0"/>
      <dgm:spPr/>
    </dgm:pt>
    <dgm:pt modelId="{956C7971-3944-411C-8BA9-37F100844D45}" type="pres">
      <dgm:prSet presAssocID="{8B35B8E3-3856-48E2-BE68-65DB13F3AA4A}" presName="Name25" presStyleLbl="parChTrans1D2" presStyleIdx="1" presStyleCnt="2"/>
      <dgm:spPr/>
    </dgm:pt>
    <dgm:pt modelId="{9C55C65A-6EE3-41CD-A05E-E55BC3403925}" type="pres">
      <dgm:prSet presAssocID="{8B35B8E3-3856-48E2-BE68-65DB13F3AA4A}" presName="connTx" presStyleLbl="parChTrans1D2" presStyleIdx="1" presStyleCnt="2"/>
      <dgm:spPr/>
    </dgm:pt>
    <dgm:pt modelId="{D08C1ECB-595B-4DD4-B449-72F172150DDB}" type="pres">
      <dgm:prSet presAssocID="{3B335A62-5531-4C04-8E64-74A3864F400B}" presName="Name30" presStyleCnt="0"/>
      <dgm:spPr/>
    </dgm:pt>
    <dgm:pt modelId="{DD373E5E-E045-422F-B359-EAD449CE365D}" type="pres">
      <dgm:prSet presAssocID="{3B335A62-5531-4C04-8E64-74A3864F400B}" presName="level2Shape" presStyleLbl="node2" presStyleIdx="1" presStyleCnt="2"/>
      <dgm:spPr/>
    </dgm:pt>
    <dgm:pt modelId="{3159E462-A188-40D3-BE50-45F71B17C0A0}" type="pres">
      <dgm:prSet presAssocID="{3B335A62-5531-4C04-8E64-74A3864F400B}" presName="hierChild3" presStyleCnt="0"/>
      <dgm:spPr/>
    </dgm:pt>
    <dgm:pt modelId="{FD48268F-9072-449F-A731-59AA0AE54431}" type="pres">
      <dgm:prSet presAssocID="{164DF364-3C79-4BEC-9A15-2A89FB6EB96E}" presName="Name25" presStyleLbl="parChTrans1D3" presStyleIdx="2" presStyleCnt="3"/>
      <dgm:spPr/>
    </dgm:pt>
    <dgm:pt modelId="{6C23E6F2-BE84-4DDE-8D87-5C0416338C19}" type="pres">
      <dgm:prSet presAssocID="{164DF364-3C79-4BEC-9A15-2A89FB6EB96E}" presName="connTx" presStyleLbl="parChTrans1D3" presStyleIdx="2" presStyleCnt="3"/>
      <dgm:spPr/>
    </dgm:pt>
    <dgm:pt modelId="{5AD92906-08EF-4939-88BB-86FFF93D1A28}" type="pres">
      <dgm:prSet presAssocID="{B1E5339C-8155-43FC-9253-818E6DBC57E6}" presName="Name30" presStyleCnt="0"/>
      <dgm:spPr/>
    </dgm:pt>
    <dgm:pt modelId="{55D5452E-1745-41DA-AFCB-26BD2E3D38E7}" type="pres">
      <dgm:prSet presAssocID="{B1E5339C-8155-43FC-9253-818E6DBC57E6}" presName="level2Shape" presStyleLbl="node3" presStyleIdx="2" presStyleCnt="3" custLinFactNeighborY="1299"/>
      <dgm:spPr/>
    </dgm:pt>
    <dgm:pt modelId="{2B42FD8E-AF69-41C1-8F7A-F9F73FD4AA39}" type="pres">
      <dgm:prSet presAssocID="{B1E5339C-8155-43FC-9253-818E6DBC57E6}" presName="hierChild3" presStyleCnt="0"/>
      <dgm:spPr/>
    </dgm:pt>
    <dgm:pt modelId="{0879BFF1-C962-4547-BACE-341F91338E3F}" type="pres">
      <dgm:prSet presAssocID="{84CC2CE2-2CC9-4F59-A4BC-7E033CDCBC14}" presName="bgShapesFlow" presStyleCnt="0"/>
      <dgm:spPr/>
    </dgm:pt>
    <dgm:pt modelId="{104C2007-A026-41F6-B9DB-BDC02C3A4835}" type="pres">
      <dgm:prSet presAssocID="{62567A9E-63D1-4E96-8317-AB373B868A02}" presName="rectComp" presStyleCnt="0"/>
      <dgm:spPr/>
    </dgm:pt>
    <dgm:pt modelId="{FE0B5956-4BF9-4472-B2DD-413EDFC55A23}" type="pres">
      <dgm:prSet presAssocID="{62567A9E-63D1-4E96-8317-AB373B868A02}" presName="bgRect" presStyleLbl="bgShp" presStyleIdx="0" presStyleCnt="3"/>
      <dgm:spPr/>
    </dgm:pt>
    <dgm:pt modelId="{C34AE374-04FC-4F3A-9D48-E7624B4ACB23}" type="pres">
      <dgm:prSet presAssocID="{62567A9E-63D1-4E96-8317-AB373B868A02}" presName="bgRectTx" presStyleLbl="bgShp" presStyleIdx="0" presStyleCnt="3">
        <dgm:presLayoutVars>
          <dgm:bulletEnabled val="1"/>
        </dgm:presLayoutVars>
      </dgm:prSet>
      <dgm:spPr/>
    </dgm:pt>
    <dgm:pt modelId="{776AF04D-6E5E-4B52-8DF5-A0C9A78384B3}" type="pres">
      <dgm:prSet presAssocID="{62567A9E-63D1-4E96-8317-AB373B868A02}" presName="spComp" presStyleCnt="0"/>
      <dgm:spPr/>
    </dgm:pt>
    <dgm:pt modelId="{9BC81665-1FD8-4CA6-B8B3-33F041C38C3F}" type="pres">
      <dgm:prSet presAssocID="{62567A9E-63D1-4E96-8317-AB373B868A02}" presName="hSp" presStyleCnt="0"/>
      <dgm:spPr/>
    </dgm:pt>
    <dgm:pt modelId="{C596AF51-9777-4DE3-A4F2-97A184CF77E5}" type="pres">
      <dgm:prSet presAssocID="{6AAD8974-B208-4622-B062-0D29AE9CD767}" presName="rectComp" presStyleCnt="0"/>
      <dgm:spPr/>
    </dgm:pt>
    <dgm:pt modelId="{CADCDA47-D094-4666-BBEA-F7C66752416C}" type="pres">
      <dgm:prSet presAssocID="{6AAD8974-B208-4622-B062-0D29AE9CD767}" presName="bgRect" presStyleLbl="bgShp" presStyleIdx="1" presStyleCnt="3"/>
      <dgm:spPr/>
    </dgm:pt>
    <dgm:pt modelId="{ABA83C3C-FA5C-4980-A7CC-54290A78D1BC}" type="pres">
      <dgm:prSet presAssocID="{6AAD8974-B208-4622-B062-0D29AE9CD767}" presName="bgRectTx" presStyleLbl="bgShp" presStyleIdx="1" presStyleCnt="3">
        <dgm:presLayoutVars>
          <dgm:bulletEnabled val="1"/>
        </dgm:presLayoutVars>
      </dgm:prSet>
      <dgm:spPr/>
    </dgm:pt>
    <dgm:pt modelId="{009765CE-E07F-4115-BC82-E0FBB8B2D2C6}" type="pres">
      <dgm:prSet presAssocID="{6AAD8974-B208-4622-B062-0D29AE9CD767}" presName="spComp" presStyleCnt="0"/>
      <dgm:spPr/>
    </dgm:pt>
    <dgm:pt modelId="{79072194-0D84-4718-8A53-C96D8EBA3B2B}" type="pres">
      <dgm:prSet presAssocID="{6AAD8974-B208-4622-B062-0D29AE9CD767}" presName="hSp" presStyleCnt="0"/>
      <dgm:spPr/>
    </dgm:pt>
    <dgm:pt modelId="{9F5F18CB-D875-4272-8E3E-5C7F40E232C2}" type="pres">
      <dgm:prSet presAssocID="{253C0511-9BBA-40D9-B48A-3C77DA1C57EE}" presName="rectComp" presStyleCnt="0"/>
      <dgm:spPr/>
    </dgm:pt>
    <dgm:pt modelId="{7512827E-5B18-4884-9DE0-929D4AA95111}" type="pres">
      <dgm:prSet presAssocID="{253C0511-9BBA-40D9-B48A-3C77DA1C57EE}" presName="bgRect" presStyleLbl="bgShp" presStyleIdx="2" presStyleCnt="3"/>
      <dgm:spPr/>
    </dgm:pt>
    <dgm:pt modelId="{77BC0ECC-E4E3-4602-A630-57860FFB2E0F}" type="pres">
      <dgm:prSet presAssocID="{253C0511-9BBA-40D9-B48A-3C77DA1C57E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F6A93110-D3B0-4DD4-9A8D-4B87018702E1}" type="presOf" srcId="{8B35B8E3-3856-48E2-BE68-65DB13F3AA4A}" destId="{9C55C65A-6EE3-41CD-A05E-E55BC3403925}" srcOrd="1" destOrd="0" presId="urn:microsoft.com/office/officeart/2005/8/layout/hierarchy5"/>
    <dgm:cxn modelId="{03565814-7D9C-4D11-8AC4-16C5C974455D}" type="presOf" srcId="{D295B618-D790-49D6-AFA9-284D8E54E956}" destId="{4B0B55E5-170E-4D56-9361-7CABB9FD02C2}" srcOrd="1" destOrd="0" presId="urn:microsoft.com/office/officeart/2005/8/layout/hierarchy5"/>
    <dgm:cxn modelId="{EF5DD421-CBA3-43FF-B3A1-C7461E53716D}" srcId="{596C1465-603A-4D45-87EF-7BA61CE787A3}" destId="{3B335A62-5531-4C04-8E64-74A3864F400B}" srcOrd="1" destOrd="0" parTransId="{8B35B8E3-3856-48E2-BE68-65DB13F3AA4A}" sibTransId="{23ED57E9-EFD1-4969-AA57-120D9BD6C9D3}"/>
    <dgm:cxn modelId="{A9CDE126-CF4C-4E94-8B8B-A90DCC124915}" type="presOf" srcId="{C8E31D63-CC7E-4B93-9C57-91DC2C04D3C2}" destId="{535437DF-4AF6-4A2A-BB53-6EE5D37A7B1F}" srcOrd="0" destOrd="0" presId="urn:microsoft.com/office/officeart/2005/8/layout/hierarchy5"/>
    <dgm:cxn modelId="{A452BA28-4FAE-4AAF-81F2-28A94C59D294}" type="presOf" srcId="{164DF364-3C79-4BEC-9A15-2A89FB6EB96E}" destId="{6C23E6F2-BE84-4DDE-8D87-5C0416338C19}" srcOrd="1" destOrd="0" presId="urn:microsoft.com/office/officeart/2005/8/layout/hierarchy5"/>
    <dgm:cxn modelId="{0951F42B-2220-4880-B476-C029303A1F94}" type="presOf" srcId="{6AAD8974-B208-4622-B062-0D29AE9CD767}" destId="{CADCDA47-D094-4666-BBEA-F7C66752416C}" srcOrd="0" destOrd="0" presId="urn:microsoft.com/office/officeart/2005/8/layout/hierarchy5"/>
    <dgm:cxn modelId="{3C55D131-71BB-4371-8B64-5D0246460BB2}" type="presOf" srcId="{0EFEB887-F3B1-4701-82E8-73447B9DD0F7}" destId="{4BD3BE66-5183-43D2-8DC1-494AC3434752}" srcOrd="0" destOrd="0" presId="urn:microsoft.com/office/officeart/2005/8/layout/hierarchy5"/>
    <dgm:cxn modelId="{8C27EA33-F9E9-4960-8ABE-29EEC7A7FAF5}" type="presOf" srcId="{3B335A62-5531-4C04-8E64-74A3864F400B}" destId="{DD373E5E-E045-422F-B359-EAD449CE365D}" srcOrd="0" destOrd="0" presId="urn:microsoft.com/office/officeart/2005/8/layout/hierarchy5"/>
    <dgm:cxn modelId="{5A61CE34-A476-46A2-8E28-BD787B3AC40C}" type="presOf" srcId="{6AAD8974-B208-4622-B062-0D29AE9CD767}" destId="{ABA83C3C-FA5C-4980-A7CC-54290A78D1BC}" srcOrd="1" destOrd="0" presId="urn:microsoft.com/office/officeart/2005/8/layout/hierarchy5"/>
    <dgm:cxn modelId="{FCED2137-6943-49D6-B306-95E26B0E2E7C}" type="presOf" srcId="{253C0511-9BBA-40D9-B48A-3C77DA1C57EE}" destId="{7512827E-5B18-4884-9DE0-929D4AA95111}" srcOrd="0" destOrd="0" presId="urn:microsoft.com/office/officeart/2005/8/layout/hierarchy5"/>
    <dgm:cxn modelId="{99DA1D5F-3E02-4D3E-9FAA-5FE5814B86F5}" type="presOf" srcId="{639A7C5F-5BF0-41DC-A867-172A99A67C44}" destId="{5A33FC97-33A6-47D1-BEC6-203DA17FC312}" srcOrd="1" destOrd="0" presId="urn:microsoft.com/office/officeart/2005/8/layout/hierarchy5"/>
    <dgm:cxn modelId="{51159645-820A-47D5-B3E4-D79D2DFEE9C8}" type="presOf" srcId="{D295B618-D790-49D6-AFA9-284D8E54E956}" destId="{1F85EBFA-4950-4BDA-9958-231BE77CAA28}" srcOrd="0" destOrd="0" presId="urn:microsoft.com/office/officeart/2005/8/layout/hierarchy5"/>
    <dgm:cxn modelId="{EAD01F4C-D3B5-46CD-ACB3-37919D2BFECF}" type="presOf" srcId="{8B35B8E3-3856-48E2-BE68-65DB13F3AA4A}" destId="{956C7971-3944-411C-8BA9-37F100844D45}" srcOrd="0" destOrd="0" presId="urn:microsoft.com/office/officeart/2005/8/layout/hierarchy5"/>
    <dgm:cxn modelId="{3CA72457-7E32-4274-A7CE-2296233DB94B}" type="presOf" srcId="{62567A9E-63D1-4E96-8317-AB373B868A02}" destId="{C34AE374-04FC-4F3A-9D48-E7624B4ACB23}" srcOrd="1" destOrd="0" presId="urn:microsoft.com/office/officeart/2005/8/layout/hierarchy5"/>
    <dgm:cxn modelId="{24B6FD7A-2DAF-4F36-9A37-CC26A21330E2}" srcId="{2DF1D555-EB54-4C80-9509-7A14E6F034F3}" destId="{49C3A736-98B2-4D80-9F2F-D7DD0D479ACE}" srcOrd="1" destOrd="0" parTransId="{0EFEB887-F3B1-4701-82E8-73447B9DD0F7}" sibTransId="{5534BD81-F65B-4D15-B784-A0E69DA70CDE}"/>
    <dgm:cxn modelId="{D2669081-F1A8-4E16-970A-B79C5B9729F4}" type="presOf" srcId="{164DF364-3C79-4BEC-9A15-2A89FB6EB96E}" destId="{FD48268F-9072-449F-A731-59AA0AE54431}" srcOrd="0" destOrd="0" presId="urn:microsoft.com/office/officeart/2005/8/layout/hierarchy5"/>
    <dgm:cxn modelId="{F9CCB093-5D6F-4B9F-B88E-214C94CE8EB0}" type="presOf" srcId="{0EFEB887-F3B1-4701-82E8-73447B9DD0F7}" destId="{3B8ECAB8-7E9B-445A-B2C9-3BA452B9D2EA}" srcOrd="1" destOrd="0" presId="urn:microsoft.com/office/officeart/2005/8/layout/hierarchy5"/>
    <dgm:cxn modelId="{325729AB-89EE-44D7-9AC1-9578AB2B8BB0}" srcId="{84CC2CE2-2CC9-4F59-A4BC-7E033CDCBC14}" destId="{62567A9E-63D1-4E96-8317-AB373B868A02}" srcOrd="1" destOrd="0" parTransId="{33D77AE2-F1BD-42D0-920C-24C584444528}" sibTransId="{80E25977-EBD9-4C43-939D-0A5766A1AE0C}"/>
    <dgm:cxn modelId="{1A26A9AF-E627-489A-BAC0-89B882020797}" type="presOf" srcId="{B1E5339C-8155-43FC-9253-818E6DBC57E6}" destId="{55D5452E-1745-41DA-AFCB-26BD2E3D38E7}" srcOrd="0" destOrd="0" presId="urn:microsoft.com/office/officeart/2005/8/layout/hierarchy5"/>
    <dgm:cxn modelId="{002C55B2-3C07-4AAB-965B-D1FAA93E02CF}" srcId="{84CC2CE2-2CC9-4F59-A4BC-7E033CDCBC14}" destId="{253C0511-9BBA-40D9-B48A-3C77DA1C57EE}" srcOrd="3" destOrd="0" parTransId="{06C1E773-CED1-4EE4-BDAF-97338E3E35E2}" sibTransId="{27C94275-0EDA-420B-B3FB-E404E7903B7D}"/>
    <dgm:cxn modelId="{67A01AB6-F073-4BDF-B968-EC766DA251C2}" srcId="{596C1465-603A-4D45-87EF-7BA61CE787A3}" destId="{2DF1D555-EB54-4C80-9509-7A14E6F034F3}" srcOrd="0" destOrd="0" parTransId="{D295B618-D790-49D6-AFA9-284D8E54E956}" sibTransId="{2AC8F6C9-3E1D-4D30-B997-70B31BEBBD67}"/>
    <dgm:cxn modelId="{96949BCD-8155-4107-A39A-3E2EA5C2D0E8}" type="presOf" srcId="{2DF1D555-EB54-4C80-9509-7A14E6F034F3}" destId="{CE1C4DC9-980C-47B0-AD15-839ECC0DD768}" srcOrd="0" destOrd="0" presId="urn:microsoft.com/office/officeart/2005/8/layout/hierarchy5"/>
    <dgm:cxn modelId="{C26ED0D0-343D-4CEB-925E-BC49B073F24A}" type="presOf" srcId="{596C1465-603A-4D45-87EF-7BA61CE787A3}" destId="{E52E9260-0994-45A8-86D5-42EB3B8FD414}" srcOrd="0" destOrd="0" presId="urn:microsoft.com/office/officeart/2005/8/layout/hierarchy5"/>
    <dgm:cxn modelId="{169719D8-D859-446A-82F4-A75C103CCE61}" srcId="{3B335A62-5531-4C04-8E64-74A3864F400B}" destId="{B1E5339C-8155-43FC-9253-818E6DBC57E6}" srcOrd="0" destOrd="0" parTransId="{164DF364-3C79-4BEC-9A15-2A89FB6EB96E}" sibTransId="{113F767C-25A5-47F6-B3D3-04C834346830}"/>
    <dgm:cxn modelId="{6CEAAEDC-027B-4773-A8AB-69C0435A4299}" type="presOf" srcId="{84CC2CE2-2CC9-4F59-A4BC-7E033CDCBC14}" destId="{F4B82AAE-51F3-4FDB-A9BC-9B5EE5CBE40A}" srcOrd="0" destOrd="0" presId="urn:microsoft.com/office/officeart/2005/8/layout/hierarchy5"/>
    <dgm:cxn modelId="{13BE5CDD-9DD1-4330-8074-BA104FEAFEA6}" srcId="{84CC2CE2-2CC9-4F59-A4BC-7E033CDCBC14}" destId="{596C1465-603A-4D45-87EF-7BA61CE787A3}" srcOrd="0" destOrd="0" parTransId="{80987609-2784-424D-9FCF-DF58AE60A56C}" sibTransId="{C6F15D59-D1DC-44E2-8BD2-8F5E3A436A02}"/>
    <dgm:cxn modelId="{ADCB7FE8-5674-4DDC-A65C-E94071C6FD1B}" srcId="{2DF1D555-EB54-4C80-9509-7A14E6F034F3}" destId="{C8E31D63-CC7E-4B93-9C57-91DC2C04D3C2}" srcOrd="0" destOrd="0" parTransId="{639A7C5F-5BF0-41DC-A867-172A99A67C44}" sibTransId="{410625C9-1EF1-4E23-93A8-B9DBC9EE5665}"/>
    <dgm:cxn modelId="{9BADC9F0-BF2E-447B-83E5-6B4690D113F1}" srcId="{84CC2CE2-2CC9-4F59-A4BC-7E033CDCBC14}" destId="{6AAD8974-B208-4622-B062-0D29AE9CD767}" srcOrd="2" destOrd="0" parTransId="{93BE1BA9-4340-4244-9D19-CB5DD75E1814}" sibTransId="{7E7F9A21-D62A-436F-A2F5-7A15AE2FD3B5}"/>
    <dgm:cxn modelId="{6E169CF1-BD8D-4067-AF3A-61F4F3092467}" type="presOf" srcId="{639A7C5F-5BF0-41DC-A867-172A99A67C44}" destId="{06AD170C-EAD5-486D-BD12-85D4B675DDF0}" srcOrd="0" destOrd="0" presId="urn:microsoft.com/office/officeart/2005/8/layout/hierarchy5"/>
    <dgm:cxn modelId="{820269F6-A8E0-46AA-80A2-A1D5B82AFC0F}" type="presOf" srcId="{62567A9E-63D1-4E96-8317-AB373B868A02}" destId="{FE0B5956-4BF9-4472-B2DD-413EDFC55A23}" srcOrd="0" destOrd="0" presId="urn:microsoft.com/office/officeart/2005/8/layout/hierarchy5"/>
    <dgm:cxn modelId="{87F7F1F7-6EFB-4F55-86BA-9E2B68AF52AB}" type="presOf" srcId="{253C0511-9BBA-40D9-B48A-3C77DA1C57EE}" destId="{77BC0ECC-E4E3-4602-A630-57860FFB2E0F}" srcOrd="1" destOrd="0" presId="urn:microsoft.com/office/officeart/2005/8/layout/hierarchy5"/>
    <dgm:cxn modelId="{8E3883F8-274C-471B-9D76-C273E440A6D7}" type="presOf" srcId="{49C3A736-98B2-4D80-9F2F-D7DD0D479ACE}" destId="{6DFAB80E-F948-4007-98D0-6964ED6B6E48}" srcOrd="0" destOrd="0" presId="urn:microsoft.com/office/officeart/2005/8/layout/hierarchy5"/>
    <dgm:cxn modelId="{51D31BAF-25C5-40E6-9225-C38B996AD32B}" type="presParOf" srcId="{F4B82AAE-51F3-4FDB-A9BC-9B5EE5CBE40A}" destId="{B36505EF-BC0F-4C2E-BF4C-50751B8CB246}" srcOrd="0" destOrd="0" presId="urn:microsoft.com/office/officeart/2005/8/layout/hierarchy5"/>
    <dgm:cxn modelId="{E8AAEE27-A1C5-4F82-9E2C-B9EDCDD9E765}" type="presParOf" srcId="{B36505EF-BC0F-4C2E-BF4C-50751B8CB246}" destId="{B0D772C0-9E2C-48F5-ACD6-055472F7A3D4}" srcOrd="0" destOrd="0" presId="urn:microsoft.com/office/officeart/2005/8/layout/hierarchy5"/>
    <dgm:cxn modelId="{9D0A3D93-3803-4F67-A009-D825B993A474}" type="presParOf" srcId="{B36505EF-BC0F-4C2E-BF4C-50751B8CB246}" destId="{104D9CB5-C799-45DC-8660-981C18E13FEA}" srcOrd="1" destOrd="0" presId="urn:microsoft.com/office/officeart/2005/8/layout/hierarchy5"/>
    <dgm:cxn modelId="{7A6117D9-2AED-45C6-B644-A709083A2124}" type="presParOf" srcId="{104D9CB5-C799-45DC-8660-981C18E13FEA}" destId="{8286A0A7-4CE4-4F0B-9F31-A0D3D5BBE735}" srcOrd="0" destOrd="0" presId="urn:microsoft.com/office/officeart/2005/8/layout/hierarchy5"/>
    <dgm:cxn modelId="{F862BCA8-345D-44D0-A279-238A9B8837A6}" type="presParOf" srcId="{8286A0A7-4CE4-4F0B-9F31-A0D3D5BBE735}" destId="{E52E9260-0994-45A8-86D5-42EB3B8FD414}" srcOrd="0" destOrd="0" presId="urn:microsoft.com/office/officeart/2005/8/layout/hierarchy5"/>
    <dgm:cxn modelId="{AA4A0FD5-2BDE-45C7-8F4B-01A5261FB9F8}" type="presParOf" srcId="{8286A0A7-4CE4-4F0B-9F31-A0D3D5BBE735}" destId="{9AADF285-DE9F-4008-A0E3-23B455ED1543}" srcOrd="1" destOrd="0" presId="urn:microsoft.com/office/officeart/2005/8/layout/hierarchy5"/>
    <dgm:cxn modelId="{994173D6-368C-4661-9696-A3CF4B35740C}" type="presParOf" srcId="{9AADF285-DE9F-4008-A0E3-23B455ED1543}" destId="{1F85EBFA-4950-4BDA-9958-231BE77CAA28}" srcOrd="0" destOrd="0" presId="urn:microsoft.com/office/officeart/2005/8/layout/hierarchy5"/>
    <dgm:cxn modelId="{FD21BB59-BB4D-495C-861D-309481E528D2}" type="presParOf" srcId="{1F85EBFA-4950-4BDA-9958-231BE77CAA28}" destId="{4B0B55E5-170E-4D56-9361-7CABB9FD02C2}" srcOrd="0" destOrd="0" presId="urn:microsoft.com/office/officeart/2005/8/layout/hierarchy5"/>
    <dgm:cxn modelId="{B620586E-0490-4513-BF9F-CFA8DA90EEB2}" type="presParOf" srcId="{9AADF285-DE9F-4008-A0E3-23B455ED1543}" destId="{5ADC9124-3986-41D7-AE81-03530514978A}" srcOrd="1" destOrd="0" presId="urn:microsoft.com/office/officeart/2005/8/layout/hierarchy5"/>
    <dgm:cxn modelId="{2AEE74C3-D816-48FD-B48A-715ABF8636C5}" type="presParOf" srcId="{5ADC9124-3986-41D7-AE81-03530514978A}" destId="{CE1C4DC9-980C-47B0-AD15-839ECC0DD768}" srcOrd="0" destOrd="0" presId="urn:microsoft.com/office/officeart/2005/8/layout/hierarchy5"/>
    <dgm:cxn modelId="{3367B7DA-A30E-466A-89D2-A0880CA26B59}" type="presParOf" srcId="{5ADC9124-3986-41D7-AE81-03530514978A}" destId="{BBAA6FE7-8629-4FE9-8CD6-F298FD56AAB5}" srcOrd="1" destOrd="0" presId="urn:microsoft.com/office/officeart/2005/8/layout/hierarchy5"/>
    <dgm:cxn modelId="{D0116B72-1A29-461D-BE5F-BCCFA04BFF18}" type="presParOf" srcId="{BBAA6FE7-8629-4FE9-8CD6-F298FD56AAB5}" destId="{06AD170C-EAD5-486D-BD12-85D4B675DDF0}" srcOrd="0" destOrd="0" presId="urn:microsoft.com/office/officeart/2005/8/layout/hierarchy5"/>
    <dgm:cxn modelId="{34901DBB-F5FD-41A2-9B11-2434DF697C4B}" type="presParOf" srcId="{06AD170C-EAD5-486D-BD12-85D4B675DDF0}" destId="{5A33FC97-33A6-47D1-BEC6-203DA17FC312}" srcOrd="0" destOrd="0" presId="urn:microsoft.com/office/officeart/2005/8/layout/hierarchy5"/>
    <dgm:cxn modelId="{5C4C5832-8613-4D5B-88DA-445A5C0769A5}" type="presParOf" srcId="{BBAA6FE7-8629-4FE9-8CD6-F298FD56AAB5}" destId="{16D19E16-AE84-4FE9-BF31-C48EA2AA07AF}" srcOrd="1" destOrd="0" presId="urn:microsoft.com/office/officeart/2005/8/layout/hierarchy5"/>
    <dgm:cxn modelId="{C90D3B36-EF2B-476E-8B7D-DC837F3A3419}" type="presParOf" srcId="{16D19E16-AE84-4FE9-BF31-C48EA2AA07AF}" destId="{535437DF-4AF6-4A2A-BB53-6EE5D37A7B1F}" srcOrd="0" destOrd="0" presId="urn:microsoft.com/office/officeart/2005/8/layout/hierarchy5"/>
    <dgm:cxn modelId="{E6DD065E-8456-4CB6-9BFA-661B910E706D}" type="presParOf" srcId="{16D19E16-AE84-4FE9-BF31-C48EA2AA07AF}" destId="{151D3F7C-28D6-410B-8423-5711AB81AF91}" srcOrd="1" destOrd="0" presId="urn:microsoft.com/office/officeart/2005/8/layout/hierarchy5"/>
    <dgm:cxn modelId="{3ADBEFFA-29B9-40A0-B2E2-5A109EB31A8E}" type="presParOf" srcId="{BBAA6FE7-8629-4FE9-8CD6-F298FD56AAB5}" destId="{4BD3BE66-5183-43D2-8DC1-494AC3434752}" srcOrd="2" destOrd="0" presId="urn:microsoft.com/office/officeart/2005/8/layout/hierarchy5"/>
    <dgm:cxn modelId="{1252FA6F-05EF-4338-A6B9-095C82DF4038}" type="presParOf" srcId="{4BD3BE66-5183-43D2-8DC1-494AC3434752}" destId="{3B8ECAB8-7E9B-445A-B2C9-3BA452B9D2EA}" srcOrd="0" destOrd="0" presId="urn:microsoft.com/office/officeart/2005/8/layout/hierarchy5"/>
    <dgm:cxn modelId="{E1455508-872B-4495-AC34-C58DA5299862}" type="presParOf" srcId="{BBAA6FE7-8629-4FE9-8CD6-F298FD56AAB5}" destId="{CD1856DC-FC22-4A2D-954E-AE69F394EF9E}" srcOrd="3" destOrd="0" presId="urn:microsoft.com/office/officeart/2005/8/layout/hierarchy5"/>
    <dgm:cxn modelId="{38299EE0-D3B4-40F5-9D5B-FFFF1CCA29FD}" type="presParOf" srcId="{CD1856DC-FC22-4A2D-954E-AE69F394EF9E}" destId="{6DFAB80E-F948-4007-98D0-6964ED6B6E48}" srcOrd="0" destOrd="0" presId="urn:microsoft.com/office/officeart/2005/8/layout/hierarchy5"/>
    <dgm:cxn modelId="{6EDE884C-EAE1-43D0-BF87-CC0150483FA6}" type="presParOf" srcId="{CD1856DC-FC22-4A2D-954E-AE69F394EF9E}" destId="{7B320151-746A-4ABC-8466-51F7FE986C06}" srcOrd="1" destOrd="0" presId="urn:microsoft.com/office/officeart/2005/8/layout/hierarchy5"/>
    <dgm:cxn modelId="{762AC400-56BA-4751-9DE4-EFCF3666589E}" type="presParOf" srcId="{9AADF285-DE9F-4008-A0E3-23B455ED1543}" destId="{956C7971-3944-411C-8BA9-37F100844D45}" srcOrd="2" destOrd="0" presId="urn:microsoft.com/office/officeart/2005/8/layout/hierarchy5"/>
    <dgm:cxn modelId="{B8A36680-A708-47DC-880B-4626118445AB}" type="presParOf" srcId="{956C7971-3944-411C-8BA9-37F100844D45}" destId="{9C55C65A-6EE3-41CD-A05E-E55BC3403925}" srcOrd="0" destOrd="0" presId="urn:microsoft.com/office/officeart/2005/8/layout/hierarchy5"/>
    <dgm:cxn modelId="{D49C505A-21E0-4A0A-B6BF-4D66E643D547}" type="presParOf" srcId="{9AADF285-DE9F-4008-A0E3-23B455ED1543}" destId="{D08C1ECB-595B-4DD4-B449-72F172150DDB}" srcOrd="3" destOrd="0" presId="urn:microsoft.com/office/officeart/2005/8/layout/hierarchy5"/>
    <dgm:cxn modelId="{34F27796-1478-459A-BBEE-5C8D07E19036}" type="presParOf" srcId="{D08C1ECB-595B-4DD4-B449-72F172150DDB}" destId="{DD373E5E-E045-422F-B359-EAD449CE365D}" srcOrd="0" destOrd="0" presId="urn:microsoft.com/office/officeart/2005/8/layout/hierarchy5"/>
    <dgm:cxn modelId="{0A47A429-10F7-4F8A-81A2-8992BEA6A6BE}" type="presParOf" srcId="{D08C1ECB-595B-4DD4-B449-72F172150DDB}" destId="{3159E462-A188-40D3-BE50-45F71B17C0A0}" srcOrd="1" destOrd="0" presId="urn:microsoft.com/office/officeart/2005/8/layout/hierarchy5"/>
    <dgm:cxn modelId="{06066239-41CF-4F7D-A3E9-6398AF28DE8F}" type="presParOf" srcId="{3159E462-A188-40D3-BE50-45F71B17C0A0}" destId="{FD48268F-9072-449F-A731-59AA0AE54431}" srcOrd="0" destOrd="0" presId="urn:microsoft.com/office/officeart/2005/8/layout/hierarchy5"/>
    <dgm:cxn modelId="{AD05D0DB-165B-4D9B-B400-39810816373A}" type="presParOf" srcId="{FD48268F-9072-449F-A731-59AA0AE54431}" destId="{6C23E6F2-BE84-4DDE-8D87-5C0416338C19}" srcOrd="0" destOrd="0" presId="urn:microsoft.com/office/officeart/2005/8/layout/hierarchy5"/>
    <dgm:cxn modelId="{749DAD4F-92D2-4FF9-AB56-A420EDBDDB8E}" type="presParOf" srcId="{3159E462-A188-40D3-BE50-45F71B17C0A0}" destId="{5AD92906-08EF-4939-88BB-86FFF93D1A28}" srcOrd="1" destOrd="0" presId="urn:microsoft.com/office/officeart/2005/8/layout/hierarchy5"/>
    <dgm:cxn modelId="{D62CEC24-4F3F-44D1-B744-97AFF160915A}" type="presParOf" srcId="{5AD92906-08EF-4939-88BB-86FFF93D1A28}" destId="{55D5452E-1745-41DA-AFCB-26BD2E3D38E7}" srcOrd="0" destOrd="0" presId="urn:microsoft.com/office/officeart/2005/8/layout/hierarchy5"/>
    <dgm:cxn modelId="{F47DDA6B-AFE8-46CA-9F4F-C1AC7412A0C1}" type="presParOf" srcId="{5AD92906-08EF-4939-88BB-86FFF93D1A28}" destId="{2B42FD8E-AF69-41C1-8F7A-F9F73FD4AA39}" srcOrd="1" destOrd="0" presId="urn:microsoft.com/office/officeart/2005/8/layout/hierarchy5"/>
    <dgm:cxn modelId="{92404263-D904-44F5-9DBE-D3F81BA4907C}" type="presParOf" srcId="{F4B82AAE-51F3-4FDB-A9BC-9B5EE5CBE40A}" destId="{0879BFF1-C962-4547-BACE-341F91338E3F}" srcOrd="1" destOrd="0" presId="urn:microsoft.com/office/officeart/2005/8/layout/hierarchy5"/>
    <dgm:cxn modelId="{3DF64815-84A3-4002-972F-787E95411F6B}" type="presParOf" srcId="{0879BFF1-C962-4547-BACE-341F91338E3F}" destId="{104C2007-A026-41F6-B9DB-BDC02C3A4835}" srcOrd="0" destOrd="0" presId="urn:microsoft.com/office/officeart/2005/8/layout/hierarchy5"/>
    <dgm:cxn modelId="{E96718C7-DA19-4424-B06C-3E5BCDEBC69D}" type="presParOf" srcId="{104C2007-A026-41F6-B9DB-BDC02C3A4835}" destId="{FE0B5956-4BF9-4472-B2DD-413EDFC55A23}" srcOrd="0" destOrd="0" presId="urn:microsoft.com/office/officeart/2005/8/layout/hierarchy5"/>
    <dgm:cxn modelId="{2A3CBF86-44A7-4DF8-85F6-114ED29BD8CF}" type="presParOf" srcId="{104C2007-A026-41F6-B9DB-BDC02C3A4835}" destId="{C34AE374-04FC-4F3A-9D48-E7624B4ACB23}" srcOrd="1" destOrd="0" presId="urn:microsoft.com/office/officeart/2005/8/layout/hierarchy5"/>
    <dgm:cxn modelId="{0A88D132-7542-4E05-95D0-4CC01F089AC7}" type="presParOf" srcId="{0879BFF1-C962-4547-BACE-341F91338E3F}" destId="{776AF04D-6E5E-4B52-8DF5-A0C9A78384B3}" srcOrd="1" destOrd="0" presId="urn:microsoft.com/office/officeart/2005/8/layout/hierarchy5"/>
    <dgm:cxn modelId="{1D64901E-2CAB-421E-A97A-7A8279A46690}" type="presParOf" srcId="{776AF04D-6E5E-4B52-8DF5-A0C9A78384B3}" destId="{9BC81665-1FD8-4CA6-B8B3-33F041C38C3F}" srcOrd="0" destOrd="0" presId="urn:microsoft.com/office/officeart/2005/8/layout/hierarchy5"/>
    <dgm:cxn modelId="{765D88F0-93D1-4F1E-A817-323CBB815819}" type="presParOf" srcId="{0879BFF1-C962-4547-BACE-341F91338E3F}" destId="{C596AF51-9777-4DE3-A4F2-97A184CF77E5}" srcOrd="2" destOrd="0" presId="urn:microsoft.com/office/officeart/2005/8/layout/hierarchy5"/>
    <dgm:cxn modelId="{93CFAEB7-5F94-4428-AD1A-AA5FF9CD2363}" type="presParOf" srcId="{C596AF51-9777-4DE3-A4F2-97A184CF77E5}" destId="{CADCDA47-D094-4666-BBEA-F7C66752416C}" srcOrd="0" destOrd="0" presId="urn:microsoft.com/office/officeart/2005/8/layout/hierarchy5"/>
    <dgm:cxn modelId="{D6B70225-5E9C-4021-8E0A-4008528A173F}" type="presParOf" srcId="{C596AF51-9777-4DE3-A4F2-97A184CF77E5}" destId="{ABA83C3C-FA5C-4980-A7CC-54290A78D1BC}" srcOrd="1" destOrd="0" presId="urn:microsoft.com/office/officeart/2005/8/layout/hierarchy5"/>
    <dgm:cxn modelId="{DF731B2C-61B5-4F9D-AC7D-5F7369F455B3}" type="presParOf" srcId="{0879BFF1-C962-4547-BACE-341F91338E3F}" destId="{009765CE-E07F-4115-BC82-E0FBB8B2D2C6}" srcOrd="3" destOrd="0" presId="urn:microsoft.com/office/officeart/2005/8/layout/hierarchy5"/>
    <dgm:cxn modelId="{EBE94A8B-CD1C-45CC-A103-A5F72E58FC9A}" type="presParOf" srcId="{009765CE-E07F-4115-BC82-E0FBB8B2D2C6}" destId="{79072194-0D84-4718-8A53-C96D8EBA3B2B}" srcOrd="0" destOrd="0" presId="urn:microsoft.com/office/officeart/2005/8/layout/hierarchy5"/>
    <dgm:cxn modelId="{29C7A161-BCE0-4617-AA4B-67EDEB056E1F}" type="presParOf" srcId="{0879BFF1-C962-4547-BACE-341F91338E3F}" destId="{9F5F18CB-D875-4272-8E3E-5C7F40E232C2}" srcOrd="4" destOrd="0" presId="urn:microsoft.com/office/officeart/2005/8/layout/hierarchy5"/>
    <dgm:cxn modelId="{1B47F343-6DDF-4612-AAF3-DCA807C6A8D6}" type="presParOf" srcId="{9F5F18CB-D875-4272-8E3E-5C7F40E232C2}" destId="{7512827E-5B18-4884-9DE0-929D4AA95111}" srcOrd="0" destOrd="0" presId="urn:microsoft.com/office/officeart/2005/8/layout/hierarchy5"/>
    <dgm:cxn modelId="{90C0673A-8729-4C85-94AB-B6FF6507FC2B}" type="presParOf" srcId="{9F5F18CB-D875-4272-8E3E-5C7F40E232C2}" destId="{77BC0ECC-E4E3-4602-A630-57860FFB2E0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80495C-AC17-4EC9-B7C9-53EC3939E570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D306E-3D61-43AB-8370-5D233F16D533}">
      <dgm:prSet phldrT="[Text]"/>
      <dgm:spPr/>
      <dgm:t>
        <a:bodyPr/>
        <a:lstStyle/>
        <a:p>
          <a:r>
            <a:rPr lang="en-US" dirty="0"/>
            <a:t>Cluster</a:t>
          </a:r>
        </a:p>
      </dgm:t>
    </dgm:pt>
    <dgm:pt modelId="{4E18155E-9A8C-4E3E-9439-D4658E571BEA}" type="parTrans" cxnId="{5E77D591-3D2E-47BB-8405-8F118CC01D22}">
      <dgm:prSet/>
      <dgm:spPr/>
      <dgm:t>
        <a:bodyPr/>
        <a:lstStyle/>
        <a:p>
          <a:endParaRPr lang="en-US"/>
        </a:p>
      </dgm:t>
    </dgm:pt>
    <dgm:pt modelId="{3887ADDE-0DAF-43A9-807B-66EC3869FDDE}" type="sibTrans" cxnId="{5E77D591-3D2E-47BB-8405-8F118CC01D22}">
      <dgm:prSet/>
      <dgm:spPr/>
      <dgm:t>
        <a:bodyPr/>
        <a:lstStyle/>
        <a:p>
          <a:endParaRPr lang="en-US"/>
        </a:p>
      </dgm:t>
    </dgm:pt>
    <dgm:pt modelId="{76DD68DA-B2FC-425B-BDF4-4E896634E68D}">
      <dgm:prSet phldrT="[Text]"/>
      <dgm:spPr/>
      <dgm:t>
        <a:bodyPr/>
        <a:lstStyle/>
        <a:p>
          <a:r>
            <a:rPr lang="en-US" dirty="0" err="1"/>
            <a:t>Ssd</a:t>
          </a:r>
          <a:endParaRPr lang="en-US" dirty="0"/>
        </a:p>
      </dgm:t>
    </dgm:pt>
    <dgm:pt modelId="{E18094EE-77B3-4E00-A265-F3721C1AAE6B}" type="parTrans" cxnId="{26A9F034-8C63-4E67-BFDB-330FE07811AD}">
      <dgm:prSet/>
      <dgm:spPr/>
      <dgm:t>
        <a:bodyPr/>
        <a:lstStyle/>
        <a:p>
          <a:endParaRPr lang="en-US"/>
        </a:p>
      </dgm:t>
    </dgm:pt>
    <dgm:pt modelId="{D1A422AD-6461-4658-8026-D2340F08741D}" type="sibTrans" cxnId="{26A9F034-8C63-4E67-BFDB-330FE07811AD}">
      <dgm:prSet/>
      <dgm:spPr/>
      <dgm:t>
        <a:bodyPr/>
        <a:lstStyle/>
        <a:p>
          <a:endParaRPr lang="en-US"/>
        </a:p>
      </dgm:t>
    </dgm:pt>
    <dgm:pt modelId="{5457024D-6C2D-4892-BE16-E1FE7F32C6A9}">
      <dgm:prSet phldrT="[Text]"/>
      <dgm:spPr/>
      <dgm:t>
        <a:bodyPr/>
        <a:lstStyle/>
        <a:p>
          <a:r>
            <a:rPr lang="en-US" dirty="0" err="1"/>
            <a:t>Gpu</a:t>
          </a:r>
          <a:endParaRPr lang="en-US" dirty="0"/>
        </a:p>
      </dgm:t>
    </dgm:pt>
    <dgm:pt modelId="{639119BA-5657-49D5-B776-81CFDF919DCF}" type="parTrans" cxnId="{967A8516-2907-4F5B-B9CE-9D7603C87D0D}">
      <dgm:prSet/>
      <dgm:spPr/>
      <dgm:t>
        <a:bodyPr/>
        <a:lstStyle/>
        <a:p>
          <a:endParaRPr lang="en-US"/>
        </a:p>
      </dgm:t>
    </dgm:pt>
    <dgm:pt modelId="{5DC59A10-7347-4581-BFB1-77C0EFA4A74B}" type="sibTrans" cxnId="{967A8516-2907-4F5B-B9CE-9D7603C87D0D}">
      <dgm:prSet/>
      <dgm:spPr/>
      <dgm:t>
        <a:bodyPr/>
        <a:lstStyle/>
        <a:p>
          <a:endParaRPr lang="en-US"/>
        </a:p>
      </dgm:t>
    </dgm:pt>
    <dgm:pt modelId="{5DFFB77F-A2D4-40DC-BB56-16A191670E14}">
      <dgm:prSet phldrT="[Text]"/>
      <dgm:spPr/>
      <dgm:t>
        <a:bodyPr/>
        <a:lstStyle/>
        <a:p>
          <a:r>
            <a:rPr lang="en-US" dirty="0"/>
            <a:t>Ram</a:t>
          </a:r>
        </a:p>
      </dgm:t>
    </dgm:pt>
    <dgm:pt modelId="{F9D75C0C-9570-48DB-891D-34CBDCB2A01F}" type="parTrans" cxnId="{65E4B714-4FDA-4BF9-9176-9742A889F8C1}">
      <dgm:prSet/>
      <dgm:spPr/>
      <dgm:t>
        <a:bodyPr/>
        <a:lstStyle/>
        <a:p>
          <a:endParaRPr lang="en-US"/>
        </a:p>
      </dgm:t>
    </dgm:pt>
    <dgm:pt modelId="{89645EF1-E202-4BF9-9F15-D34284AB5FEA}" type="sibTrans" cxnId="{65E4B714-4FDA-4BF9-9176-9742A889F8C1}">
      <dgm:prSet/>
      <dgm:spPr/>
      <dgm:t>
        <a:bodyPr/>
        <a:lstStyle/>
        <a:p>
          <a:endParaRPr lang="en-US"/>
        </a:p>
      </dgm:t>
    </dgm:pt>
    <dgm:pt modelId="{09C6050D-2D9B-493D-80EA-7DB823EFB678}" type="pres">
      <dgm:prSet presAssocID="{DF80495C-AC17-4EC9-B7C9-53EC3939E57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CCB6DBA-7D93-4B5E-8464-27E802997C9E}" type="pres">
      <dgm:prSet presAssocID="{1F4D306E-3D61-43AB-8370-5D233F16D533}" presName="singleCycle" presStyleCnt="0"/>
      <dgm:spPr/>
    </dgm:pt>
    <dgm:pt modelId="{8C5BBB34-16D7-4FB7-8861-F41DE62C91D1}" type="pres">
      <dgm:prSet presAssocID="{1F4D306E-3D61-43AB-8370-5D233F16D533}" presName="singleCenter" presStyleLbl="node1" presStyleIdx="0" presStyleCnt="4">
        <dgm:presLayoutVars>
          <dgm:chMax val="7"/>
          <dgm:chPref val="7"/>
        </dgm:presLayoutVars>
      </dgm:prSet>
      <dgm:spPr/>
    </dgm:pt>
    <dgm:pt modelId="{115A6985-D5B3-454E-A063-A1BA8E34A360}" type="pres">
      <dgm:prSet presAssocID="{E18094EE-77B3-4E00-A265-F3721C1AAE6B}" presName="Name56" presStyleLbl="parChTrans1D2" presStyleIdx="0" presStyleCnt="3"/>
      <dgm:spPr/>
    </dgm:pt>
    <dgm:pt modelId="{08F88062-194D-4539-86E8-9B0C68BDEBB2}" type="pres">
      <dgm:prSet presAssocID="{76DD68DA-B2FC-425B-BDF4-4E896634E68D}" presName="text0" presStyleLbl="node1" presStyleIdx="1" presStyleCnt="4">
        <dgm:presLayoutVars>
          <dgm:bulletEnabled val="1"/>
        </dgm:presLayoutVars>
      </dgm:prSet>
      <dgm:spPr/>
    </dgm:pt>
    <dgm:pt modelId="{322E896C-370B-4716-A16C-72C4D1E6B2AE}" type="pres">
      <dgm:prSet presAssocID="{639119BA-5657-49D5-B776-81CFDF919DCF}" presName="Name56" presStyleLbl="parChTrans1D2" presStyleIdx="1" presStyleCnt="3"/>
      <dgm:spPr/>
    </dgm:pt>
    <dgm:pt modelId="{2CDE885F-2956-4F3D-8CB7-726662C65A8E}" type="pres">
      <dgm:prSet presAssocID="{5457024D-6C2D-4892-BE16-E1FE7F32C6A9}" presName="text0" presStyleLbl="node1" presStyleIdx="2" presStyleCnt="4">
        <dgm:presLayoutVars>
          <dgm:bulletEnabled val="1"/>
        </dgm:presLayoutVars>
      </dgm:prSet>
      <dgm:spPr/>
    </dgm:pt>
    <dgm:pt modelId="{DF3FB57D-678A-4564-BE02-95D9487EBA58}" type="pres">
      <dgm:prSet presAssocID="{F9D75C0C-9570-48DB-891D-34CBDCB2A01F}" presName="Name56" presStyleLbl="parChTrans1D2" presStyleIdx="2" presStyleCnt="3"/>
      <dgm:spPr/>
    </dgm:pt>
    <dgm:pt modelId="{F8C5FE4B-7B7D-475C-9136-1175A777396B}" type="pres">
      <dgm:prSet presAssocID="{5DFFB77F-A2D4-40DC-BB56-16A191670E14}" presName="text0" presStyleLbl="node1" presStyleIdx="3" presStyleCnt="4">
        <dgm:presLayoutVars>
          <dgm:bulletEnabled val="1"/>
        </dgm:presLayoutVars>
      </dgm:prSet>
      <dgm:spPr/>
    </dgm:pt>
  </dgm:ptLst>
  <dgm:cxnLst>
    <dgm:cxn modelId="{77BC1D06-D3C1-40C2-85B1-4B5B3E309A37}" type="presOf" srcId="{76DD68DA-B2FC-425B-BDF4-4E896634E68D}" destId="{08F88062-194D-4539-86E8-9B0C68BDEBB2}" srcOrd="0" destOrd="0" presId="urn:microsoft.com/office/officeart/2008/layout/RadialCluster"/>
    <dgm:cxn modelId="{65E4B714-4FDA-4BF9-9176-9742A889F8C1}" srcId="{1F4D306E-3D61-43AB-8370-5D233F16D533}" destId="{5DFFB77F-A2D4-40DC-BB56-16A191670E14}" srcOrd="2" destOrd="0" parTransId="{F9D75C0C-9570-48DB-891D-34CBDCB2A01F}" sibTransId="{89645EF1-E202-4BF9-9F15-D34284AB5FEA}"/>
    <dgm:cxn modelId="{967A8516-2907-4F5B-B9CE-9D7603C87D0D}" srcId="{1F4D306E-3D61-43AB-8370-5D233F16D533}" destId="{5457024D-6C2D-4892-BE16-E1FE7F32C6A9}" srcOrd="1" destOrd="0" parTransId="{639119BA-5657-49D5-B776-81CFDF919DCF}" sibTransId="{5DC59A10-7347-4581-BFB1-77C0EFA4A74B}"/>
    <dgm:cxn modelId="{26A9F034-8C63-4E67-BFDB-330FE07811AD}" srcId="{1F4D306E-3D61-43AB-8370-5D233F16D533}" destId="{76DD68DA-B2FC-425B-BDF4-4E896634E68D}" srcOrd="0" destOrd="0" parTransId="{E18094EE-77B3-4E00-A265-F3721C1AAE6B}" sibTransId="{D1A422AD-6461-4658-8026-D2340F08741D}"/>
    <dgm:cxn modelId="{1550AC79-86B0-4B35-992C-9BAA1831B94F}" type="presOf" srcId="{F9D75C0C-9570-48DB-891D-34CBDCB2A01F}" destId="{DF3FB57D-678A-4564-BE02-95D9487EBA58}" srcOrd="0" destOrd="0" presId="urn:microsoft.com/office/officeart/2008/layout/RadialCluster"/>
    <dgm:cxn modelId="{5E77D591-3D2E-47BB-8405-8F118CC01D22}" srcId="{DF80495C-AC17-4EC9-B7C9-53EC3939E570}" destId="{1F4D306E-3D61-43AB-8370-5D233F16D533}" srcOrd="0" destOrd="0" parTransId="{4E18155E-9A8C-4E3E-9439-D4658E571BEA}" sibTransId="{3887ADDE-0DAF-43A9-807B-66EC3869FDDE}"/>
    <dgm:cxn modelId="{7B552DAF-F282-438D-82EB-D7969D8366D6}" type="presOf" srcId="{E18094EE-77B3-4E00-A265-F3721C1AAE6B}" destId="{115A6985-D5B3-454E-A063-A1BA8E34A360}" srcOrd="0" destOrd="0" presId="urn:microsoft.com/office/officeart/2008/layout/RadialCluster"/>
    <dgm:cxn modelId="{BFC2DBBD-AB05-40B5-9248-84297AEE42B8}" type="presOf" srcId="{639119BA-5657-49D5-B776-81CFDF919DCF}" destId="{322E896C-370B-4716-A16C-72C4D1E6B2AE}" srcOrd="0" destOrd="0" presId="urn:microsoft.com/office/officeart/2008/layout/RadialCluster"/>
    <dgm:cxn modelId="{B97D1BBE-B453-492E-B878-B29B6BE6B6D5}" type="presOf" srcId="{5457024D-6C2D-4892-BE16-E1FE7F32C6A9}" destId="{2CDE885F-2956-4F3D-8CB7-726662C65A8E}" srcOrd="0" destOrd="0" presId="urn:microsoft.com/office/officeart/2008/layout/RadialCluster"/>
    <dgm:cxn modelId="{016A7EC6-EB9E-475F-AD2D-1B3389B67504}" type="presOf" srcId="{5DFFB77F-A2D4-40DC-BB56-16A191670E14}" destId="{F8C5FE4B-7B7D-475C-9136-1175A777396B}" srcOrd="0" destOrd="0" presId="urn:microsoft.com/office/officeart/2008/layout/RadialCluster"/>
    <dgm:cxn modelId="{9E591DFF-58ED-4B03-918F-7D8B361B8F07}" type="presOf" srcId="{1F4D306E-3D61-43AB-8370-5D233F16D533}" destId="{8C5BBB34-16D7-4FB7-8861-F41DE62C91D1}" srcOrd="0" destOrd="0" presId="urn:microsoft.com/office/officeart/2008/layout/RadialCluster"/>
    <dgm:cxn modelId="{BBDFCFFF-A88B-4FDF-B88D-C1D84CB9AEE8}" type="presOf" srcId="{DF80495C-AC17-4EC9-B7C9-53EC3939E570}" destId="{09C6050D-2D9B-493D-80EA-7DB823EFB678}" srcOrd="0" destOrd="0" presId="urn:microsoft.com/office/officeart/2008/layout/RadialCluster"/>
    <dgm:cxn modelId="{2F83B75B-35E4-464E-A330-75DC7626B01A}" type="presParOf" srcId="{09C6050D-2D9B-493D-80EA-7DB823EFB678}" destId="{FCCB6DBA-7D93-4B5E-8464-27E802997C9E}" srcOrd="0" destOrd="0" presId="urn:microsoft.com/office/officeart/2008/layout/RadialCluster"/>
    <dgm:cxn modelId="{F236FF77-46D9-461B-A8AE-E668A7C44F71}" type="presParOf" srcId="{FCCB6DBA-7D93-4B5E-8464-27E802997C9E}" destId="{8C5BBB34-16D7-4FB7-8861-F41DE62C91D1}" srcOrd="0" destOrd="0" presId="urn:microsoft.com/office/officeart/2008/layout/RadialCluster"/>
    <dgm:cxn modelId="{99890A68-762B-40FF-8804-0BA801106833}" type="presParOf" srcId="{FCCB6DBA-7D93-4B5E-8464-27E802997C9E}" destId="{115A6985-D5B3-454E-A063-A1BA8E34A360}" srcOrd="1" destOrd="0" presId="urn:microsoft.com/office/officeart/2008/layout/RadialCluster"/>
    <dgm:cxn modelId="{6C8B0744-C55A-4A94-B5AA-3382A352220C}" type="presParOf" srcId="{FCCB6DBA-7D93-4B5E-8464-27E802997C9E}" destId="{08F88062-194D-4539-86E8-9B0C68BDEBB2}" srcOrd="2" destOrd="0" presId="urn:microsoft.com/office/officeart/2008/layout/RadialCluster"/>
    <dgm:cxn modelId="{653F26BC-5279-4F5A-B42F-634ADBF9A956}" type="presParOf" srcId="{FCCB6DBA-7D93-4B5E-8464-27E802997C9E}" destId="{322E896C-370B-4716-A16C-72C4D1E6B2AE}" srcOrd="3" destOrd="0" presId="urn:microsoft.com/office/officeart/2008/layout/RadialCluster"/>
    <dgm:cxn modelId="{9D6FEDCA-6ABB-48B6-9BEB-A0F416686F9F}" type="presParOf" srcId="{FCCB6DBA-7D93-4B5E-8464-27E802997C9E}" destId="{2CDE885F-2956-4F3D-8CB7-726662C65A8E}" srcOrd="4" destOrd="0" presId="urn:microsoft.com/office/officeart/2008/layout/RadialCluster"/>
    <dgm:cxn modelId="{3E9FEE95-4CC1-4950-AE89-C43EDE384476}" type="presParOf" srcId="{FCCB6DBA-7D93-4B5E-8464-27E802997C9E}" destId="{DF3FB57D-678A-4564-BE02-95D9487EBA58}" srcOrd="5" destOrd="0" presId="urn:microsoft.com/office/officeart/2008/layout/RadialCluster"/>
    <dgm:cxn modelId="{6258ADB9-D853-44D6-9322-74ABD89F9BB3}" type="presParOf" srcId="{FCCB6DBA-7D93-4B5E-8464-27E802997C9E}" destId="{F8C5FE4B-7B7D-475C-9136-1175A777396B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9C488E-08FC-41C6-B0FF-9D2B17381488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D80B23D2-A71C-4BDF-A528-E9F5701C1363}">
      <dgm:prSet phldrT="[Text]"/>
      <dgm:spPr/>
      <dgm:t>
        <a:bodyPr/>
        <a:lstStyle/>
        <a:p>
          <a:r>
            <a:rPr lang="en-US" dirty="0"/>
            <a:t>Motherboard A Cluster</a:t>
          </a:r>
        </a:p>
      </dgm:t>
    </dgm:pt>
    <dgm:pt modelId="{02531242-52A5-4F84-8878-389F7EA39CFE}" type="parTrans" cxnId="{6E75FF77-B11A-4CC4-A5CB-017D81026220}">
      <dgm:prSet/>
      <dgm:spPr/>
      <dgm:t>
        <a:bodyPr/>
        <a:lstStyle/>
        <a:p>
          <a:endParaRPr lang="en-US"/>
        </a:p>
      </dgm:t>
    </dgm:pt>
    <dgm:pt modelId="{2E490F47-C6F5-4AE5-9117-9FA3914D9431}" type="sibTrans" cxnId="{6E75FF77-B11A-4CC4-A5CB-017D81026220}">
      <dgm:prSet/>
      <dgm:spPr/>
      <dgm:t>
        <a:bodyPr/>
        <a:lstStyle/>
        <a:p>
          <a:endParaRPr lang="en-US"/>
        </a:p>
      </dgm:t>
    </dgm:pt>
    <dgm:pt modelId="{D0FB845A-74C9-4284-813A-13D4EF47C1F6}">
      <dgm:prSet phldrT="[Text]"/>
      <dgm:spPr/>
      <dgm:t>
        <a:bodyPr/>
        <a:lstStyle/>
        <a:p>
          <a:r>
            <a:rPr lang="en-US" dirty="0"/>
            <a:t>Motherboard A Cluster</a:t>
          </a:r>
        </a:p>
      </dgm:t>
    </dgm:pt>
    <dgm:pt modelId="{C09168C8-BB84-4FFF-992E-6DE1067508D9}" type="parTrans" cxnId="{CD1254B4-A629-41FB-A54B-427E719B5976}">
      <dgm:prSet/>
      <dgm:spPr/>
      <dgm:t>
        <a:bodyPr/>
        <a:lstStyle/>
        <a:p>
          <a:endParaRPr lang="en-US"/>
        </a:p>
      </dgm:t>
    </dgm:pt>
    <dgm:pt modelId="{F5E009AF-B7D6-4917-BBA1-00B81371805B}" type="sibTrans" cxnId="{CD1254B4-A629-41FB-A54B-427E719B5976}">
      <dgm:prSet/>
      <dgm:spPr/>
      <dgm:t>
        <a:bodyPr/>
        <a:lstStyle/>
        <a:p>
          <a:endParaRPr lang="en-US"/>
        </a:p>
      </dgm:t>
    </dgm:pt>
    <dgm:pt modelId="{7B1A6EB8-C9D2-4142-8E00-2278B4481DDA}">
      <dgm:prSet phldrT="[Text]"/>
      <dgm:spPr/>
      <dgm:t>
        <a:bodyPr/>
        <a:lstStyle/>
        <a:p>
          <a:r>
            <a:rPr lang="en-US" dirty="0"/>
            <a:t>Pool</a:t>
          </a:r>
        </a:p>
      </dgm:t>
    </dgm:pt>
    <dgm:pt modelId="{8C22C5E2-CC51-4EA2-9112-F1DACC719CFF}" type="parTrans" cxnId="{D74B5562-4542-42BE-A597-402305347228}">
      <dgm:prSet/>
      <dgm:spPr/>
      <dgm:t>
        <a:bodyPr/>
        <a:lstStyle/>
        <a:p>
          <a:endParaRPr lang="en-US"/>
        </a:p>
      </dgm:t>
    </dgm:pt>
    <dgm:pt modelId="{68220163-FB60-4516-B8EA-155F65C63BD2}" type="sibTrans" cxnId="{D74B5562-4542-42BE-A597-402305347228}">
      <dgm:prSet/>
      <dgm:spPr/>
      <dgm:t>
        <a:bodyPr/>
        <a:lstStyle/>
        <a:p>
          <a:endParaRPr lang="en-US"/>
        </a:p>
      </dgm:t>
    </dgm:pt>
    <dgm:pt modelId="{6C39C088-EE0A-46B6-A0D6-86E43475247B}">
      <dgm:prSet phldrT="[Text]"/>
      <dgm:spPr/>
      <dgm:t>
        <a:bodyPr/>
        <a:lstStyle/>
        <a:p>
          <a:r>
            <a:rPr lang="en-US" dirty="0"/>
            <a:t>Motherboard </a:t>
          </a:r>
          <a:r>
            <a:rPr lang="en-US"/>
            <a:t>A Cluster</a:t>
          </a:r>
          <a:endParaRPr lang="en-US" dirty="0"/>
        </a:p>
      </dgm:t>
    </dgm:pt>
    <dgm:pt modelId="{7E56A7B9-FD1C-4051-A527-EE4B59D85CC6}" type="parTrans" cxnId="{432B07F2-C240-4AFA-8307-9EBD05620633}">
      <dgm:prSet/>
      <dgm:spPr/>
      <dgm:t>
        <a:bodyPr/>
        <a:lstStyle/>
        <a:p>
          <a:endParaRPr lang="en-US"/>
        </a:p>
      </dgm:t>
    </dgm:pt>
    <dgm:pt modelId="{8E1D1B04-1B5F-470B-861E-871B1B87413D}" type="sibTrans" cxnId="{432B07F2-C240-4AFA-8307-9EBD05620633}">
      <dgm:prSet/>
      <dgm:spPr/>
      <dgm:t>
        <a:bodyPr/>
        <a:lstStyle/>
        <a:p>
          <a:endParaRPr lang="en-US"/>
        </a:p>
      </dgm:t>
    </dgm:pt>
    <dgm:pt modelId="{2FBD0A0B-C746-4201-A209-EBE81E6518C1}" type="pres">
      <dgm:prSet presAssocID="{6E9C488E-08FC-41C6-B0FF-9D2B17381488}" presName="Name0" presStyleCnt="0">
        <dgm:presLayoutVars>
          <dgm:dir/>
          <dgm:resizeHandles val="exact"/>
        </dgm:presLayoutVars>
      </dgm:prSet>
      <dgm:spPr/>
    </dgm:pt>
    <dgm:pt modelId="{6498B241-DC8F-401F-A8FB-955CDBD14E83}" type="pres">
      <dgm:prSet presAssocID="{6E9C488E-08FC-41C6-B0FF-9D2B17381488}" presName="vNodes" presStyleCnt="0"/>
      <dgm:spPr/>
    </dgm:pt>
    <dgm:pt modelId="{07783D39-333E-43FE-9918-3D3199A7C156}" type="pres">
      <dgm:prSet presAssocID="{D80B23D2-A71C-4BDF-A528-E9F5701C1363}" presName="node" presStyleLbl="node1" presStyleIdx="0" presStyleCnt="4">
        <dgm:presLayoutVars>
          <dgm:bulletEnabled val="1"/>
        </dgm:presLayoutVars>
      </dgm:prSet>
      <dgm:spPr/>
    </dgm:pt>
    <dgm:pt modelId="{79BD0A89-0CEA-47F7-9830-738524BA6A0C}" type="pres">
      <dgm:prSet presAssocID="{2E490F47-C6F5-4AE5-9117-9FA3914D9431}" presName="spacerT" presStyleCnt="0"/>
      <dgm:spPr/>
    </dgm:pt>
    <dgm:pt modelId="{1B7CED28-530F-4A16-8527-9B145F0D9A5C}" type="pres">
      <dgm:prSet presAssocID="{2E490F47-C6F5-4AE5-9117-9FA3914D9431}" presName="sibTrans" presStyleLbl="sibTrans2D1" presStyleIdx="0" presStyleCnt="3"/>
      <dgm:spPr/>
    </dgm:pt>
    <dgm:pt modelId="{43349C3E-AB36-442C-A9FF-B1529E51C2C2}" type="pres">
      <dgm:prSet presAssocID="{2E490F47-C6F5-4AE5-9117-9FA3914D9431}" presName="spacerB" presStyleCnt="0"/>
      <dgm:spPr/>
    </dgm:pt>
    <dgm:pt modelId="{CE696302-5E8C-43F3-9A88-6972E907B4D7}" type="pres">
      <dgm:prSet presAssocID="{D0FB845A-74C9-4284-813A-13D4EF47C1F6}" presName="node" presStyleLbl="node1" presStyleIdx="1" presStyleCnt="4">
        <dgm:presLayoutVars>
          <dgm:bulletEnabled val="1"/>
        </dgm:presLayoutVars>
      </dgm:prSet>
      <dgm:spPr/>
    </dgm:pt>
    <dgm:pt modelId="{C37B41F8-DF0E-4497-ABD3-B6D1B11A5B5D}" type="pres">
      <dgm:prSet presAssocID="{F5E009AF-B7D6-4917-BBA1-00B81371805B}" presName="spacerT" presStyleCnt="0"/>
      <dgm:spPr/>
    </dgm:pt>
    <dgm:pt modelId="{2961FAA2-B050-4541-BE55-21699FBEFDB6}" type="pres">
      <dgm:prSet presAssocID="{F5E009AF-B7D6-4917-BBA1-00B81371805B}" presName="sibTrans" presStyleLbl="sibTrans2D1" presStyleIdx="1" presStyleCnt="3"/>
      <dgm:spPr/>
    </dgm:pt>
    <dgm:pt modelId="{A233004F-5238-429C-84AF-343C66745AF1}" type="pres">
      <dgm:prSet presAssocID="{F5E009AF-B7D6-4917-BBA1-00B81371805B}" presName="spacerB" presStyleCnt="0"/>
      <dgm:spPr/>
    </dgm:pt>
    <dgm:pt modelId="{5473721D-BF4E-48D4-91F1-9139E818C96A}" type="pres">
      <dgm:prSet presAssocID="{6C39C088-EE0A-46B6-A0D6-86E43475247B}" presName="node" presStyleLbl="node1" presStyleIdx="2" presStyleCnt="4">
        <dgm:presLayoutVars>
          <dgm:bulletEnabled val="1"/>
        </dgm:presLayoutVars>
      </dgm:prSet>
      <dgm:spPr/>
    </dgm:pt>
    <dgm:pt modelId="{6F1895EF-7D2D-487A-94A7-6768A8B39561}" type="pres">
      <dgm:prSet presAssocID="{6E9C488E-08FC-41C6-B0FF-9D2B17381488}" presName="sibTransLast" presStyleLbl="sibTrans2D1" presStyleIdx="2" presStyleCnt="3"/>
      <dgm:spPr/>
    </dgm:pt>
    <dgm:pt modelId="{10EC797E-DDD6-4EB0-8518-A88E1B848165}" type="pres">
      <dgm:prSet presAssocID="{6E9C488E-08FC-41C6-B0FF-9D2B17381488}" presName="connectorText" presStyleLbl="sibTrans2D1" presStyleIdx="2" presStyleCnt="3"/>
      <dgm:spPr/>
    </dgm:pt>
    <dgm:pt modelId="{32B5D893-670A-4023-8F1F-F3B64BD018A9}" type="pres">
      <dgm:prSet presAssocID="{6E9C488E-08FC-41C6-B0FF-9D2B17381488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4CE5FA0E-E2EF-4F8F-95D5-5DC1D9C6363B}" type="presOf" srcId="{7B1A6EB8-C9D2-4142-8E00-2278B4481DDA}" destId="{32B5D893-670A-4023-8F1F-F3B64BD018A9}" srcOrd="0" destOrd="0" presId="urn:microsoft.com/office/officeart/2005/8/layout/equation2"/>
    <dgm:cxn modelId="{D74B5562-4542-42BE-A597-402305347228}" srcId="{6E9C488E-08FC-41C6-B0FF-9D2B17381488}" destId="{7B1A6EB8-C9D2-4142-8E00-2278B4481DDA}" srcOrd="3" destOrd="0" parTransId="{8C22C5E2-CC51-4EA2-9112-F1DACC719CFF}" sibTransId="{68220163-FB60-4516-B8EA-155F65C63BD2}"/>
    <dgm:cxn modelId="{6EC34C46-01AE-4888-95A9-A04AF0D838A8}" type="presOf" srcId="{6C39C088-EE0A-46B6-A0D6-86E43475247B}" destId="{5473721D-BF4E-48D4-91F1-9139E818C96A}" srcOrd="0" destOrd="0" presId="urn:microsoft.com/office/officeart/2005/8/layout/equation2"/>
    <dgm:cxn modelId="{C528BC6C-0727-49B7-9E69-D0C2EDE5FD42}" type="presOf" srcId="{F5E009AF-B7D6-4917-BBA1-00B81371805B}" destId="{2961FAA2-B050-4541-BE55-21699FBEFDB6}" srcOrd="0" destOrd="0" presId="urn:microsoft.com/office/officeart/2005/8/layout/equation2"/>
    <dgm:cxn modelId="{6E75FF77-B11A-4CC4-A5CB-017D81026220}" srcId="{6E9C488E-08FC-41C6-B0FF-9D2B17381488}" destId="{D80B23D2-A71C-4BDF-A528-E9F5701C1363}" srcOrd="0" destOrd="0" parTransId="{02531242-52A5-4F84-8878-389F7EA39CFE}" sibTransId="{2E490F47-C6F5-4AE5-9117-9FA3914D9431}"/>
    <dgm:cxn modelId="{463B587B-DB24-4EEC-B5AF-7E93FE7E06D4}" type="presOf" srcId="{D0FB845A-74C9-4284-813A-13D4EF47C1F6}" destId="{CE696302-5E8C-43F3-9A88-6972E907B4D7}" srcOrd="0" destOrd="0" presId="urn:microsoft.com/office/officeart/2005/8/layout/equation2"/>
    <dgm:cxn modelId="{6A8F10A2-323C-4D0F-B5F6-1CB4FD0A2899}" type="presOf" srcId="{8E1D1B04-1B5F-470B-861E-871B1B87413D}" destId="{6F1895EF-7D2D-487A-94A7-6768A8B39561}" srcOrd="0" destOrd="0" presId="urn:microsoft.com/office/officeart/2005/8/layout/equation2"/>
    <dgm:cxn modelId="{CD1254B4-A629-41FB-A54B-427E719B5976}" srcId="{6E9C488E-08FC-41C6-B0FF-9D2B17381488}" destId="{D0FB845A-74C9-4284-813A-13D4EF47C1F6}" srcOrd="1" destOrd="0" parTransId="{C09168C8-BB84-4FFF-992E-6DE1067508D9}" sibTransId="{F5E009AF-B7D6-4917-BBA1-00B81371805B}"/>
    <dgm:cxn modelId="{E5A82DC3-9526-456E-AC38-AACD7D026F33}" type="presOf" srcId="{6E9C488E-08FC-41C6-B0FF-9D2B17381488}" destId="{2FBD0A0B-C746-4201-A209-EBE81E6518C1}" srcOrd="0" destOrd="0" presId="urn:microsoft.com/office/officeart/2005/8/layout/equation2"/>
    <dgm:cxn modelId="{FED20CD7-E214-4B21-AFDF-7B4CF0432C5C}" type="presOf" srcId="{2E490F47-C6F5-4AE5-9117-9FA3914D9431}" destId="{1B7CED28-530F-4A16-8527-9B145F0D9A5C}" srcOrd="0" destOrd="0" presId="urn:microsoft.com/office/officeart/2005/8/layout/equation2"/>
    <dgm:cxn modelId="{D9E6B8D8-9690-4E65-9798-FF1E8D239F9A}" type="presOf" srcId="{8E1D1B04-1B5F-470B-861E-871B1B87413D}" destId="{10EC797E-DDD6-4EB0-8518-A88E1B848165}" srcOrd="1" destOrd="0" presId="urn:microsoft.com/office/officeart/2005/8/layout/equation2"/>
    <dgm:cxn modelId="{432B07F2-C240-4AFA-8307-9EBD05620633}" srcId="{6E9C488E-08FC-41C6-B0FF-9D2B17381488}" destId="{6C39C088-EE0A-46B6-A0D6-86E43475247B}" srcOrd="2" destOrd="0" parTransId="{7E56A7B9-FD1C-4051-A527-EE4B59D85CC6}" sibTransId="{8E1D1B04-1B5F-470B-861E-871B1B87413D}"/>
    <dgm:cxn modelId="{3887F3F6-2143-45C8-96CD-C2F1E47FB7D7}" type="presOf" srcId="{D80B23D2-A71C-4BDF-A528-E9F5701C1363}" destId="{07783D39-333E-43FE-9918-3D3199A7C156}" srcOrd="0" destOrd="0" presId="urn:microsoft.com/office/officeart/2005/8/layout/equation2"/>
    <dgm:cxn modelId="{805BD4CD-D49D-4F52-9FA9-C64884595D60}" type="presParOf" srcId="{2FBD0A0B-C746-4201-A209-EBE81E6518C1}" destId="{6498B241-DC8F-401F-A8FB-955CDBD14E83}" srcOrd="0" destOrd="0" presId="urn:microsoft.com/office/officeart/2005/8/layout/equation2"/>
    <dgm:cxn modelId="{EFE0620A-3DB5-4764-B2B2-44587647B539}" type="presParOf" srcId="{6498B241-DC8F-401F-A8FB-955CDBD14E83}" destId="{07783D39-333E-43FE-9918-3D3199A7C156}" srcOrd="0" destOrd="0" presId="urn:microsoft.com/office/officeart/2005/8/layout/equation2"/>
    <dgm:cxn modelId="{DBF9F063-003F-4A50-ACE7-C1F44CAF66D0}" type="presParOf" srcId="{6498B241-DC8F-401F-A8FB-955CDBD14E83}" destId="{79BD0A89-0CEA-47F7-9830-738524BA6A0C}" srcOrd="1" destOrd="0" presId="urn:microsoft.com/office/officeart/2005/8/layout/equation2"/>
    <dgm:cxn modelId="{D63E713D-ABB4-45CD-B6AA-1C7D2D5205D8}" type="presParOf" srcId="{6498B241-DC8F-401F-A8FB-955CDBD14E83}" destId="{1B7CED28-530F-4A16-8527-9B145F0D9A5C}" srcOrd="2" destOrd="0" presId="urn:microsoft.com/office/officeart/2005/8/layout/equation2"/>
    <dgm:cxn modelId="{1741DBA9-C55A-4E06-8828-919860FC9003}" type="presParOf" srcId="{6498B241-DC8F-401F-A8FB-955CDBD14E83}" destId="{43349C3E-AB36-442C-A9FF-B1529E51C2C2}" srcOrd="3" destOrd="0" presId="urn:microsoft.com/office/officeart/2005/8/layout/equation2"/>
    <dgm:cxn modelId="{38F573FE-69B9-433E-B6F0-902D770525CF}" type="presParOf" srcId="{6498B241-DC8F-401F-A8FB-955CDBD14E83}" destId="{CE696302-5E8C-43F3-9A88-6972E907B4D7}" srcOrd="4" destOrd="0" presId="urn:microsoft.com/office/officeart/2005/8/layout/equation2"/>
    <dgm:cxn modelId="{A16D7721-448F-41E0-B99D-9C41AF48D1DF}" type="presParOf" srcId="{6498B241-DC8F-401F-A8FB-955CDBD14E83}" destId="{C37B41F8-DF0E-4497-ABD3-B6D1B11A5B5D}" srcOrd="5" destOrd="0" presId="urn:microsoft.com/office/officeart/2005/8/layout/equation2"/>
    <dgm:cxn modelId="{034B7E90-0162-4F18-A248-1F255A7AADB9}" type="presParOf" srcId="{6498B241-DC8F-401F-A8FB-955CDBD14E83}" destId="{2961FAA2-B050-4541-BE55-21699FBEFDB6}" srcOrd="6" destOrd="0" presId="urn:microsoft.com/office/officeart/2005/8/layout/equation2"/>
    <dgm:cxn modelId="{EC21849D-1C54-452E-BC2B-5225D7F09CEA}" type="presParOf" srcId="{6498B241-DC8F-401F-A8FB-955CDBD14E83}" destId="{A233004F-5238-429C-84AF-343C66745AF1}" srcOrd="7" destOrd="0" presId="urn:microsoft.com/office/officeart/2005/8/layout/equation2"/>
    <dgm:cxn modelId="{E2BF57C4-EFB6-40B9-9DBF-91B86E68842D}" type="presParOf" srcId="{6498B241-DC8F-401F-A8FB-955CDBD14E83}" destId="{5473721D-BF4E-48D4-91F1-9139E818C96A}" srcOrd="8" destOrd="0" presId="urn:microsoft.com/office/officeart/2005/8/layout/equation2"/>
    <dgm:cxn modelId="{16AD9561-882D-4795-A53A-714A43E97C86}" type="presParOf" srcId="{2FBD0A0B-C746-4201-A209-EBE81E6518C1}" destId="{6F1895EF-7D2D-487A-94A7-6768A8B39561}" srcOrd="1" destOrd="0" presId="urn:microsoft.com/office/officeart/2005/8/layout/equation2"/>
    <dgm:cxn modelId="{3A6B9AD5-C883-4BF5-B219-C181F16D8224}" type="presParOf" srcId="{6F1895EF-7D2D-487A-94A7-6768A8B39561}" destId="{10EC797E-DDD6-4EB0-8518-A88E1B848165}" srcOrd="0" destOrd="0" presId="urn:microsoft.com/office/officeart/2005/8/layout/equation2"/>
    <dgm:cxn modelId="{1A43AF05-7255-45A7-B448-1C598A23666E}" type="presParOf" srcId="{2FBD0A0B-C746-4201-A209-EBE81E6518C1}" destId="{32B5D893-670A-4023-8F1F-F3B64BD018A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667CAE-36B1-4843-9A07-C1FBD5B6EC9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3C65FE-9D85-4EF0-A95A-7E9041C22674}">
      <dgm:prSet phldrT="[Text]"/>
      <dgm:spPr/>
      <dgm:t>
        <a:bodyPr/>
        <a:lstStyle/>
        <a:p>
          <a:r>
            <a:rPr lang="en-US" dirty="0"/>
            <a:t>Solar Plant</a:t>
          </a:r>
        </a:p>
      </dgm:t>
    </dgm:pt>
    <dgm:pt modelId="{7EB4E41A-1888-403B-BB16-7569FCD2B8C7}" type="parTrans" cxnId="{352279EC-85BE-4CAE-AC65-64DAEB190130}">
      <dgm:prSet/>
      <dgm:spPr/>
      <dgm:t>
        <a:bodyPr/>
        <a:lstStyle/>
        <a:p>
          <a:endParaRPr lang="en-US"/>
        </a:p>
      </dgm:t>
    </dgm:pt>
    <dgm:pt modelId="{9EAF587F-618E-4CBC-87AE-B9CC4EF25F8B}" type="sibTrans" cxnId="{352279EC-85BE-4CAE-AC65-64DAEB190130}">
      <dgm:prSet/>
      <dgm:spPr/>
      <dgm:t>
        <a:bodyPr/>
        <a:lstStyle/>
        <a:p>
          <a:endParaRPr lang="en-US"/>
        </a:p>
      </dgm:t>
    </dgm:pt>
    <dgm:pt modelId="{20156196-8F78-4977-A61D-B012954F7A42}">
      <dgm:prSet phldrT="[Text]"/>
      <dgm:spPr/>
      <dgm:t>
        <a:bodyPr/>
        <a:lstStyle/>
        <a:p>
          <a:r>
            <a:rPr lang="en-US" dirty="0"/>
            <a:t>Power Distribution Units (Tesla’s Megapacks are out! 3Mw Plug N Play)</a:t>
          </a:r>
        </a:p>
      </dgm:t>
    </dgm:pt>
    <dgm:pt modelId="{36CB55A7-F420-4B75-9B2B-3C9D4D5532A8}" type="parTrans" cxnId="{03860029-BDB8-4ACD-BDC0-59DB04B9A7BD}">
      <dgm:prSet/>
      <dgm:spPr/>
      <dgm:t>
        <a:bodyPr/>
        <a:lstStyle/>
        <a:p>
          <a:endParaRPr lang="en-US"/>
        </a:p>
      </dgm:t>
    </dgm:pt>
    <dgm:pt modelId="{DA586ED5-BF16-4398-94AA-383F41714973}" type="sibTrans" cxnId="{03860029-BDB8-4ACD-BDC0-59DB04B9A7BD}">
      <dgm:prSet/>
      <dgm:spPr/>
      <dgm:t>
        <a:bodyPr/>
        <a:lstStyle/>
        <a:p>
          <a:endParaRPr lang="en-US"/>
        </a:p>
      </dgm:t>
    </dgm:pt>
    <dgm:pt modelId="{E7D582C1-F69B-4E98-8D91-31D149B9859C}">
      <dgm:prSet phldrT="[Text]"/>
      <dgm:spPr/>
      <dgm:t>
        <a:bodyPr/>
        <a:lstStyle/>
        <a:p>
          <a:r>
            <a:rPr lang="en-US" dirty="0"/>
            <a:t>Pool</a:t>
          </a:r>
        </a:p>
      </dgm:t>
    </dgm:pt>
    <dgm:pt modelId="{CCF4D427-016D-450F-A80C-F010DF00778A}" type="parTrans" cxnId="{815959AB-E501-4639-90D0-63A73F2AAEFA}">
      <dgm:prSet/>
      <dgm:spPr/>
      <dgm:t>
        <a:bodyPr/>
        <a:lstStyle/>
        <a:p>
          <a:endParaRPr lang="en-US"/>
        </a:p>
      </dgm:t>
    </dgm:pt>
    <dgm:pt modelId="{8BE902A9-0B80-41A0-88CC-7EB2F3B2CD8E}" type="sibTrans" cxnId="{815959AB-E501-4639-90D0-63A73F2AAEFA}">
      <dgm:prSet/>
      <dgm:spPr/>
      <dgm:t>
        <a:bodyPr/>
        <a:lstStyle/>
        <a:p>
          <a:endParaRPr lang="en-US"/>
        </a:p>
      </dgm:t>
    </dgm:pt>
    <dgm:pt modelId="{C0B7B4E5-CDB6-4207-A6E9-CF43D5B50FBF}">
      <dgm:prSet phldrT="[Text]"/>
      <dgm:spPr/>
      <dgm:t>
        <a:bodyPr/>
        <a:lstStyle/>
        <a:p>
          <a:r>
            <a:rPr lang="en-US" dirty="0"/>
            <a:t>Conventional Power Grid</a:t>
          </a:r>
        </a:p>
      </dgm:t>
    </dgm:pt>
    <dgm:pt modelId="{CFE5C4E0-5A2D-4FD7-9C24-9154E8CAFC8A}" type="parTrans" cxnId="{BE649F64-EC16-4D2F-BF29-A33E673FC225}">
      <dgm:prSet/>
      <dgm:spPr/>
      <dgm:t>
        <a:bodyPr/>
        <a:lstStyle/>
        <a:p>
          <a:endParaRPr lang="en-US"/>
        </a:p>
      </dgm:t>
    </dgm:pt>
    <dgm:pt modelId="{DC175595-DD33-4A39-811A-71050E0F6EDC}" type="sibTrans" cxnId="{BE649F64-EC16-4D2F-BF29-A33E673FC225}">
      <dgm:prSet/>
      <dgm:spPr/>
      <dgm:t>
        <a:bodyPr/>
        <a:lstStyle/>
        <a:p>
          <a:endParaRPr lang="en-US"/>
        </a:p>
      </dgm:t>
    </dgm:pt>
    <dgm:pt modelId="{9CBA4F13-B23E-4F6E-9BF6-6C5EEF69E98C}">
      <dgm:prSet/>
      <dgm:spPr/>
      <dgm:t>
        <a:bodyPr/>
        <a:lstStyle/>
        <a:p>
          <a:r>
            <a:rPr lang="en-US" dirty="0"/>
            <a:t>Servers</a:t>
          </a:r>
        </a:p>
      </dgm:t>
    </dgm:pt>
    <dgm:pt modelId="{CA77CF83-F76D-4163-8623-857BB83CB116}" type="parTrans" cxnId="{4863C50C-1E8C-486D-A7EB-BD9FB746785D}">
      <dgm:prSet/>
      <dgm:spPr/>
      <dgm:t>
        <a:bodyPr/>
        <a:lstStyle/>
        <a:p>
          <a:endParaRPr lang="en-US"/>
        </a:p>
      </dgm:t>
    </dgm:pt>
    <dgm:pt modelId="{638CA3D3-FD14-4F5C-ADA9-5FA6E2B8AC6A}" type="sibTrans" cxnId="{4863C50C-1E8C-486D-A7EB-BD9FB746785D}">
      <dgm:prSet/>
      <dgm:spPr/>
      <dgm:t>
        <a:bodyPr/>
        <a:lstStyle/>
        <a:p>
          <a:endParaRPr lang="en-US"/>
        </a:p>
      </dgm:t>
    </dgm:pt>
    <dgm:pt modelId="{010F6408-0EA0-4AD5-9B3B-6EAA331808B2}" type="pres">
      <dgm:prSet presAssocID="{8A667CAE-36B1-4843-9A07-C1FBD5B6EC9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54953B-CC26-4DA1-85BE-55DB8BDB0B10}" type="pres">
      <dgm:prSet presAssocID="{323C65FE-9D85-4EF0-A95A-7E9041C22674}" presName="root1" presStyleCnt="0"/>
      <dgm:spPr/>
    </dgm:pt>
    <dgm:pt modelId="{0F742F2A-9EB9-44DB-BF25-58C6DD496B4B}" type="pres">
      <dgm:prSet presAssocID="{323C65FE-9D85-4EF0-A95A-7E9041C22674}" presName="LevelOneTextNode" presStyleLbl="node0" presStyleIdx="0" presStyleCnt="1">
        <dgm:presLayoutVars>
          <dgm:chPref val="3"/>
        </dgm:presLayoutVars>
      </dgm:prSet>
      <dgm:spPr/>
    </dgm:pt>
    <dgm:pt modelId="{5497FB91-79DE-4CB9-861F-9784DE67C68E}" type="pres">
      <dgm:prSet presAssocID="{323C65FE-9D85-4EF0-A95A-7E9041C22674}" presName="level2hierChild" presStyleCnt="0"/>
      <dgm:spPr/>
    </dgm:pt>
    <dgm:pt modelId="{E88D88C4-13D2-49FE-90E0-AC74CEE85F9E}" type="pres">
      <dgm:prSet presAssocID="{36CB55A7-F420-4B75-9B2B-3C9D4D5532A8}" presName="conn2-1" presStyleLbl="parChTrans1D2" presStyleIdx="0" presStyleCnt="2"/>
      <dgm:spPr/>
    </dgm:pt>
    <dgm:pt modelId="{52115D41-7478-4850-9983-5A1000F0AAB3}" type="pres">
      <dgm:prSet presAssocID="{36CB55A7-F420-4B75-9B2B-3C9D4D5532A8}" presName="connTx" presStyleLbl="parChTrans1D2" presStyleIdx="0" presStyleCnt="2"/>
      <dgm:spPr/>
    </dgm:pt>
    <dgm:pt modelId="{CA6401F5-0513-4E86-9BA5-462D78289412}" type="pres">
      <dgm:prSet presAssocID="{20156196-8F78-4977-A61D-B012954F7A42}" presName="root2" presStyleCnt="0"/>
      <dgm:spPr/>
    </dgm:pt>
    <dgm:pt modelId="{9AE5E9BF-B289-401D-A049-75DED9C537FD}" type="pres">
      <dgm:prSet presAssocID="{20156196-8F78-4977-A61D-B012954F7A42}" presName="LevelTwoTextNode" presStyleLbl="node2" presStyleIdx="0" presStyleCnt="2">
        <dgm:presLayoutVars>
          <dgm:chPref val="3"/>
        </dgm:presLayoutVars>
      </dgm:prSet>
      <dgm:spPr/>
    </dgm:pt>
    <dgm:pt modelId="{919612BA-CB2E-4DDD-862E-607F3E5588C2}" type="pres">
      <dgm:prSet presAssocID="{20156196-8F78-4977-A61D-B012954F7A42}" presName="level3hierChild" presStyleCnt="0"/>
      <dgm:spPr/>
    </dgm:pt>
    <dgm:pt modelId="{71D78CE5-303A-4A8F-B6D6-B948D7447AE0}" type="pres">
      <dgm:prSet presAssocID="{CA77CF83-F76D-4163-8623-857BB83CB116}" presName="conn2-1" presStyleLbl="parChTrans1D3" presStyleIdx="0" presStyleCnt="1"/>
      <dgm:spPr/>
    </dgm:pt>
    <dgm:pt modelId="{05147A1A-94F1-432B-95BD-D6D09E49FA21}" type="pres">
      <dgm:prSet presAssocID="{CA77CF83-F76D-4163-8623-857BB83CB116}" presName="connTx" presStyleLbl="parChTrans1D3" presStyleIdx="0" presStyleCnt="1"/>
      <dgm:spPr/>
    </dgm:pt>
    <dgm:pt modelId="{C15120DD-4431-4E9A-88DF-BAC0F174F1E0}" type="pres">
      <dgm:prSet presAssocID="{9CBA4F13-B23E-4F6E-9BF6-6C5EEF69E98C}" presName="root2" presStyleCnt="0"/>
      <dgm:spPr/>
    </dgm:pt>
    <dgm:pt modelId="{09373F8F-9CF1-48C9-8278-A1765F7B6187}" type="pres">
      <dgm:prSet presAssocID="{9CBA4F13-B23E-4F6E-9BF6-6C5EEF69E98C}" presName="LevelTwoTextNode" presStyleLbl="node3" presStyleIdx="0" presStyleCnt="1">
        <dgm:presLayoutVars>
          <dgm:chPref val="3"/>
        </dgm:presLayoutVars>
      </dgm:prSet>
      <dgm:spPr/>
    </dgm:pt>
    <dgm:pt modelId="{1F2FC7F0-C709-4EE6-BD76-C0C33E7F51D4}" type="pres">
      <dgm:prSet presAssocID="{9CBA4F13-B23E-4F6E-9BF6-6C5EEF69E98C}" presName="level3hierChild" presStyleCnt="0"/>
      <dgm:spPr/>
    </dgm:pt>
    <dgm:pt modelId="{05FBD890-129A-4242-A273-A86B5F3B94EC}" type="pres">
      <dgm:prSet presAssocID="{CCF4D427-016D-450F-A80C-F010DF00778A}" presName="conn2-1" presStyleLbl="parChTrans1D4" presStyleIdx="0" presStyleCnt="1"/>
      <dgm:spPr/>
    </dgm:pt>
    <dgm:pt modelId="{BEB0C472-804E-4DD7-A458-D6404E52315F}" type="pres">
      <dgm:prSet presAssocID="{CCF4D427-016D-450F-A80C-F010DF00778A}" presName="connTx" presStyleLbl="parChTrans1D4" presStyleIdx="0" presStyleCnt="1"/>
      <dgm:spPr/>
    </dgm:pt>
    <dgm:pt modelId="{821F588B-8BEC-46E4-9F9F-FB2189346982}" type="pres">
      <dgm:prSet presAssocID="{E7D582C1-F69B-4E98-8D91-31D149B9859C}" presName="root2" presStyleCnt="0"/>
      <dgm:spPr/>
    </dgm:pt>
    <dgm:pt modelId="{CD32FD4D-9B93-4F78-BF40-AAAB5478BDBF}" type="pres">
      <dgm:prSet presAssocID="{E7D582C1-F69B-4E98-8D91-31D149B9859C}" presName="LevelTwoTextNode" presStyleLbl="node4" presStyleIdx="0" presStyleCnt="1" custLinFactNeighborX="343" custLinFactNeighborY="5282">
        <dgm:presLayoutVars>
          <dgm:chPref val="3"/>
        </dgm:presLayoutVars>
      </dgm:prSet>
      <dgm:spPr/>
    </dgm:pt>
    <dgm:pt modelId="{C3A4F5C8-B6B7-40EC-AAEA-F43936E0F9AA}" type="pres">
      <dgm:prSet presAssocID="{E7D582C1-F69B-4E98-8D91-31D149B9859C}" presName="level3hierChild" presStyleCnt="0"/>
      <dgm:spPr/>
    </dgm:pt>
    <dgm:pt modelId="{293122A6-A62E-4B59-B288-694802C7A97E}" type="pres">
      <dgm:prSet presAssocID="{CFE5C4E0-5A2D-4FD7-9C24-9154E8CAFC8A}" presName="conn2-1" presStyleLbl="parChTrans1D2" presStyleIdx="1" presStyleCnt="2"/>
      <dgm:spPr/>
    </dgm:pt>
    <dgm:pt modelId="{CF1AEC7A-6A96-4A8F-80EB-419BFCF79319}" type="pres">
      <dgm:prSet presAssocID="{CFE5C4E0-5A2D-4FD7-9C24-9154E8CAFC8A}" presName="connTx" presStyleLbl="parChTrans1D2" presStyleIdx="1" presStyleCnt="2"/>
      <dgm:spPr/>
    </dgm:pt>
    <dgm:pt modelId="{337C62F9-05AB-4B79-88A6-FB3754D10234}" type="pres">
      <dgm:prSet presAssocID="{C0B7B4E5-CDB6-4207-A6E9-CF43D5B50FBF}" presName="root2" presStyleCnt="0"/>
      <dgm:spPr/>
    </dgm:pt>
    <dgm:pt modelId="{52E20B99-0DA7-45FF-98F0-90306B8CABB7}" type="pres">
      <dgm:prSet presAssocID="{C0B7B4E5-CDB6-4207-A6E9-CF43D5B50FBF}" presName="LevelTwoTextNode" presStyleLbl="node2" presStyleIdx="1" presStyleCnt="2">
        <dgm:presLayoutVars>
          <dgm:chPref val="3"/>
        </dgm:presLayoutVars>
      </dgm:prSet>
      <dgm:spPr/>
    </dgm:pt>
    <dgm:pt modelId="{7E53E810-CCCA-4B80-B77A-EB31741248AA}" type="pres">
      <dgm:prSet presAssocID="{C0B7B4E5-CDB6-4207-A6E9-CF43D5B50FBF}" presName="level3hierChild" presStyleCnt="0"/>
      <dgm:spPr/>
    </dgm:pt>
  </dgm:ptLst>
  <dgm:cxnLst>
    <dgm:cxn modelId="{FB0C300B-09EA-4CBC-ABBB-184F99B99C1F}" type="presOf" srcId="{CCF4D427-016D-450F-A80C-F010DF00778A}" destId="{BEB0C472-804E-4DD7-A458-D6404E52315F}" srcOrd="1" destOrd="0" presId="urn:microsoft.com/office/officeart/2005/8/layout/hierarchy2"/>
    <dgm:cxn modelId="{4863C50C-1E8C-486D-A7EB-BD9FB746785D}" srcId="{20156196-8F78-4977-A61D-B012954F7A42}" destId="{9CBA4F13-B23E-4F6E-9BF6-6C5EEF69E98C}" srcOrd="0" destOrd="0" parTransId="{CA77CF83-F76D-4163-8623-857BB83CB116}" sibTransId="{638CA3D3-FD14-4F5C-ADA9-5FA6E2B8AC6A}"/>
    <dgm:cxn modelId="{6464DF21-1C98-4E3B-8916-D444DE316AF4}" type="presOf" srcId="{CFE5C4E0-5A2D-4FD7-9C24-9154E8CAFC8A}" destId="{293122A6-A62E-4B59-B288-694802C7A97E}" srcOrd="0" destOrd="0" presId="urn:microsoft.com/office/officeart/2005/8/layout/hierarchy2"/>
    <dgm:cxn modelId="{03860029-BDB8-4ACD-BDC0-59DB04B9A7BD}" srcId="{323C65FE-9D85-4EF0-A95A-7E9041C22674}" destId="{20156196-8F78-4977-A61D-B012954F7A42}" srcOrd="0" destOrd="0" parTransId="{36CB55A7-F420-4B75-9B2B-3C9D4D5532A8}" sibTransId="{DA586ED5-BF16-4398-94AA-383F41714973}"/>
    <dgm:cxn modelId="{058DE129-6263-40ED-91E7-F2A7732FEF02}" type="presOf" srcId="{CA77CF83-F76D-4163-8623-857BB83CB116}" destId="{05147A1A-94F1-432B-95BD-D6D09E49FA21}" srcOrd="1" destOrd="0" presId="urn:microsoft.com/office/officeart/2005/8/layout/hierarchy2"/>
    <dgm:cxn modelId="{BBD13E3D-864B-44E6-9F13-EC0329CE04CD}" type="presOf" srcId="{CA77CF83-F76D-4163-8623-857BB83CB116}" destId="{71D78CE5-303A-4A8F-B6D6-B948D7447AE0}" srcOrd="0" destOrd="0" presId="urn:microsoft.com/office/officeart/2005/8/layout/hierarchy2"/>
    <dgm:cxn modelId="{DAF93B5B-5C0C-490A-8082-713EBFEE642E}" type="presOf" srcId="{9CBA4F13-B23E-4F6E-9BF6-6C5EEF69E98C}" destId="{09373F8F-9CF1-48C9-8278-A1765F7B6187}" srcOrd="0" destOrd="0" presId="urn:microsoft.com/office/officeart/2005/8/layout/hierarchy2"/>
    <dgm:cxn modelId="{0D15AC42-920F-4B4A-A96F-103292BC242D}" type="presOf" srcId="{8A667CAE-36B1-4843-9A07-C1FBD5B6EC9F}" destId="{010F6408-0EA0-4AD5-9B3B-6EAA331808B2}" srcOrd="0" destOrd="0" presId="urn:microsoft.com/office/officeart/2005/8/layout/hierarchy2"/>
    <dgm:cxn modelId="{BE649F64-EC16-4D2F-BF29-A33E673FC225}" srcId="{323C65FE-9D85-4EF0-A95A-7E9041C22674}" destId="{C0B7B4E5-CDB6-4207-A6E9-CF43D5B50FBF}" srcOrd="1" destOrd="0" parTransId="{CFE5C4E0-5A2D-4FD7-9C24-9154E8CAFC8A}" sibTransId="{DC175595-DD33-4A39-811A-71050E0F6EDC}"/>
    <dgm:cxn modelId="{7EB84255-AF76-473E-98C5-4AC28E9CD851}" type="presOf" srcId="{CCF4D427-016D-450F-A80C-F010DF00778A}" destId="{05FBD890-129A-4242-A273-A86B5F3B94EC}" srcOrd="0" destOrd="0" presId="urn:microsoft.com/office/officeart/2005/8/layout/hierarchy2"/>
    <dgm:cxn modelId="{6FFDDC59-4727-4726-A763-4455C54AAE74}" type="presOf" srcId="{20156196-8F78-4977-A61D-B012954F7A42}" destId="{9AE5E9BF-B289-401D-A049-75DED9C537FD}" srcOrd="0" destOrd="0" presId="urn:microsoft.com/office/officeart/2005/8/layout/hierarchy2"/>
    <dgm:cxn modelId="{C78CD17F-7E03-4ECB-9179-A772891B09DF}" type="presOf" srcId="{36CB55A7-F420-4B75-9B2B-3C9D4D5532A8}" destId="{52115D41-7478-4850-9983-5A1000F0AAB3}" srcOrd="1" destOrd="0" presId="urn:microsoft.com/office/officeart/2005/8/layout/hierarchy2"/>
    <dgm:cxn modelId="{4A379287-4EC5-46B8-A282-C85076BB0032}" type="presOf" srcId="{E7D582C1-F69B-4E98-8D91-31D149B9859C}" destId="{CD32FD4D-9B93-4F78-BF40-AAAB5478BDBF}" srcOrd="0" destOrd="0" presId="urn:microsoft.com/office/officeart/2005/8/layout/hierarchy2"/>
    <dgm:cxn modelId="{815959AB-E501-4639-90D0-63A73F2AAEFA}" srcId="{9CBA4F13-B23E-4F6E-9BF6-6C5EEF69E98C}" destId="{E7D582C1-F69B-4E98-8D91-31D149B9859C}" srcOrd="0" destOrd="0" parTransId="{CCF4D427-016D-450F-A80C-F010DF00778A}" sibTransId="{8BE902A9-0B80-41A0-88CC-7EB2F3B2CD8E}"/>
    <dgm:cxn modelId="{718AE4B0-C866-468D-B26C-08B936B1B60C}" type="presOf" srcId="{C0B7B4E5-CDB6-4207-A6E9-CF43D5B50FBF}" destId="{52E20B99-0DA7-45FF-98F0-90306B8CABB7}" srcOrd="0" destOrd="0" presId="urn:microsoft.com/office/officeart/2005/8/layout/hierarchy2"/>
    <dgm:cxn modelId="{18F35CB6-B9B8-480E-AE45-4CDFC2A91E70}" type="presOf" srcId="{36CB55A7-F420-4B75-9B2B-3C9D4D5532A8}" destId="{E88D88C4-13D2-49FE-90E0-AC74CEE85F9E}" srcOrd="0" destOrd="0" presId="urn:microsoft.com/office/officeart/2005/8/layout/hierarchy2"/>
    <dgm:cxn modelId="{CA77D5E6-9527-4F80-BEAC-E4CCB02754FF}" type="presOf" srcId="{CFE5C4E0-5A2D-4FD7-9C24-9154E8CAFC8A}" destId="{CF1AEC7A-6A96-4A8F-80EB-419BFCF79319}" srcOrd="1" destOrd="0" presId="urn:microsoft.com/office/officeart/2005/8/layout/hierarchy2"/>
    <dgm:cxn modelId="{6EBC82E7-C077-4A37-8D59-FDD2637EAE0F}" type="presOf" srcId="{323C65FE-9D85-4EF0-A95A-7E9041C22674}" destId="{0F742F2A-9EB9-44DB-BF25-58C6DD496B4B}" srcOrd="0" destOrd="0" presId="urn:microsoft.com/office/officeart/2005/8/layout/hierarchy2"/>
    <dgm:cxn modelId="{352279EC-85BE-4CAE-AC65-64DAEB190130}" srcId="{8A667CAE-36B1-4843-9A07-C1FBD5B6EC9F}" destId="{323C65FE-9D85-4EF0-A95A-7E9041C22674}" srcOrd="0" destOrd="0" parTransId="{7EB4E41A-1888-403B-BB16-7569FCD2B8C7}" sibTransId="{9EAF587F-618E-4CBC-87AE-B9CC4EF25F8B}"/>
    <dgm:cxn modelId="{0C9CDE1A-405C-49BE-99F3-8CE85E140321}" type="presParOf" srcId="{010F6408-0EA0-4AD5-9B3B-6EAA331808B2}" destId="{A154953B-CC26-4DA1-85BE-55DB8BDB0B10}" srcOrd="0" destOrd="0" presId="urn:microsoft.com/office/officeart/2005/8/layout/hierarchy2"/>
    <dgm:cxn modelId="{51B56392-C44D-48E4-B18A-23BF7118A490}" type="presParOf" srcId="{A154953B-CC26-4DA1-85BE-55DB8BDB0B10}" destId="{0F742F2A-9EB9-44DB-BF25-58C6DD496B4B}" srcOrd="0" destOrd="0" presId="urn:microsoft.com/office/officeart/2005/8/layout/hierarchy2"/>
    <dgm:cxn modelId="{A01F7F55-83BD-4C96-B10C-FEB11F4F7F2A}" type="presParOf" srcId="{A154953B-CC26-4DA1-85BE-55DB8BDB0B10}" destId="{5497FB91-79DE-4CB9-861F-9784DE67C68E}" srcOrd="1" destOrd="0" presId="urn:microsoft.com/office/officeart/2005/8/layout/hierarchy2"/>
    <dgm:cxn modelId="{A33A4E43-AA15-423C-B5E7-1DA7411293E5}" type="presParOf" srcId="{5497FB91-79DE-4CB9-861F-9784DE67C68E}" destId="{E88D88C4-13D2-49FE-90E0-AC74CEE85F9E}" srcOrd="0" destOrd="0" presId="urn:microsoft.com/office/officeart/2005/8/layout/hierarchy2"/>
    <dgm:cxn modelId="{66DAD028-5F63-44AC-8B9D-D74895802817}" type="presParOf" srcId="{E88D88C4-13D2-49FE-90E0-AC74CEE85F9E}" destId="{52115D41-7478-4850-9983-5A1000F0AAB3}" srcOrd="0" destOrd="0" presId="urn:microsoft.com/office/officeart/2005/8/layout/hierarchy2"/>
    <dgm:cxn modelId="{ADA58BCF-62C0-4AD2-A436-7B639380C3DB}" type="presParOf" srcId="{5497FB91-79DE-4CB9-861F-9784DE67C68E}" destId="{CA6401F5-0513-4E86-9BA5-462D78289412}" srcOrd="1" destOrd="0" presId="urn:microsoft.com/office/officeart/2005/8/layout/hierarchy2"/>
    <dgm:cxn modelId="{85B0792B-B13C-40DD-A18F-36A105E7BCFB}" type="presParOf" srcId="{CA6401F5-0513-4E86-9BA5-462D78289412}" destId="{9AE5E9BF-B289-401D-A049-75DED9C537FD}" srcOrd="0" destOrd="0" presId="urn:microsoft.com/office/officeart/2005/8/layout/hierarchy2"/>
    <dgm:cxn modelId="{25372C03-ACF8-4B50-8CEF-DC0EB02E6B9E}" type="presParOf" srcId="{CA6401F5-0513-4E86-9BA5-462D78289412}" destId="{919612BA-CB2E-4DDD-862E-607F3E5588C2}" srcOrd="1" destOrd="0" presId="urn:microsoft.com/office/officeart/2005/8/layout/hierarchy2"/>
    <dgm:cxn modelId="{E76018A3-92B6-4556-AF13-46E017FCF00D}" type="presParOf" srcId="{919612BA-CB2E-4DDD-862E-607F3E5588C2}" destId="{71D78CE5-303A-4A8F-B6D6-B948D7447AE0}" srcOrd="0" destOrd="0" presId="urn:microsoft.com/office/officeart/2005/8/layout/hierarchy2"/>
    <dgm:cxn modelId="{0587DC41-BC9F-4203-ADA0-101681919249}" type="presParOf" srcId="{71D78CE5-303A-4A8F-B6D6-B948D7447AE0}" destId="{05147A1A-94F1-432B-95BD-D6D09E49FA21}" srcOrd="0" destOrd="0" presId="urn:microsoft.com/office/officeart/2005/8/layout/hierarchy2"/>
    <dgm:cxn modelId="{18680481-5B0B-4972-858C-2CE633F4ECF9}" type="presParOf" srcId="{919612BA-CB2E-4DDD-862E-607F3E5588C2}" destId="{C15120DD-4431-4E9A-88DF-BAC0F174F1E0}" srcOrd="1" destOrd="0" presId="urn:microsoft.com/office/officeart/2005/8/layout/hierarchy2"/>
    <dgm:cxn modelId="{B90EB30F-60F5-4991-95FA-B23EF3C5BDD2}" type="presParOf" srcId="{C15120DD-4431-4E9A-88DF-BAC0F174F1E0}" destId="{09373F8F-9CF1-48C9-8278-A1765F7B6187}" srcOrd="0" destOrd="0" presId="urn:microsoft.com/office/officeart/2005/8/layout/hierarchy2"/>
    <dgm:cxn modelId="{748DD13F-8051-439C-A691-71E95F571082}" type="presParOf" srcId="{C15120DD-4431-4E9A-88DF-BAC0F174F1E0}" destId="{1F2FC7F0-C709-4EE6-BD76-C0C33E7F51D4}" srcOrd="1" destOrd="0" presId="urn:microsoft.com/office/officeart/2005/8/layout/hierarchy2"/>
    <dgm:cxn modelId="{84817DF3-A68B-4425-8445-16B6A828E3DF}" type="presParOf" srcId="{1F2FC7F0-C709-4EE6-BD76-C0C33E7F51D4}" destId="{05FBD890-129A-4242-A273-A86B5F3B94EC}" srcOrd="0" destOrd="0" presId="urn:microsoft.com/office/officeart/2005/8/layout/hierarchy2"/>
    <dgm:cxn modelId="{2C13F03B-55A4-45A1-9610-A3CF46A026CA}" type="presParOf" srcId="{05FBD890-129A-4242-A273-A86B5F3B94EC}" destId="{BEB0C472-804E-4DD7-A458-D6404E52315F}" srcOrd="0" destOrd="0" presId="urn:microsoft.com/office/officeart/2005/8/layout/hierarchy2"/>
    <dgm:cxn modelId="{8EF47D77-8A01-40C2-9DDC-2363649681F8}" type="presParOf" srcId="{1F2FC7F0-C709-4EE6-BD76-C0C33E7F51D4}" destId="{821F588B-8BEC-46E4-9F9F-FB2189346982}" srcOrd="1" destOrd="0" presId="urn:microsoft.com/office/officeart/2005/8/layout/hierarchy2"/>
    <dgm:cxn modelId="{1BB8598E-9C8A-4BAD-A20C-0D973CFE4616}" type="presParOf" srcId="{821F588B-8BEC-46E4-9F9F-FB2189346982}" destId="{CD32FD4D-9B93-4F78-BF40-AAAB5478BDBF}" srcOrd="0" destOrd="0" presId="urn:microsoft.com/office/officeart/2005/8/layout/hierarchy2"/>
    <dgm:cxn modelId="{995D491C-62EE-49D7-B52C-649E51342F46}" type="presParOf" srcId="{821F588B-8BEC-46E4-9F9F-FB2189346982}" destId="{C3A4F5C8-B6B7-40EC-AAEA-F43936E0F9AA}" srcOrd="1" destOrd="0" presId="urn:microsoft.com/office/officeart/2005/8/layout/hierarchy2"/>
    <dgm:cxn modelId="{C840A8C4-F4BE-4198-A1F5-1F8E357B1B74}" type="presParOf" srcId="{5497FB91-79DE-4CB9-861F-9784DE67C68E}" destId="{293122A6-A62E-4B59-B288-694802C7A97E}" srcOrd="2" destOrd="0" presId="urn:microsoft.com/office/officeart/2005/8/layout/hierarchy2"/>
    <dgm:cxn modelId="{85BF2A2C-BB44-49F4-ACBB-5B6B220FC1BC}" type="presParOf" srcId="{293122A6-A62E-4B59-B288-694802C7A97E}" destId="{CF1AEC7A-6A96-4A8F-80EB-419BFCF79319}" srcOrd="0" destOrd="0" presId="urn:microsoft.com/office/officeart/2005/8/layout/hierarchy2"/>
    <dgm:cxn modelId="{7D3C551E-3170-435A-8F21-BC8109436C3E}" type="presParOf" srcId="{5497FB91-79DE-4CB9-861F-9784DE67C68E}" destId="{337C62F9-05AB-4B79-88A6-FB3754D10234}" srcOrd="3" destOrd="0" presId="urn:microsoft.com/office/officeart/2005/8/layout/hierarchy2"/>
    <dgm:cxn modelId="{56C585DB-856D-4FE9-9E13-2CF36C3E0AE5}" type="presParOf" srcId="{337C62F9-05AB-4B79-88A6-FB3754D10234}" destId="{52E20B99-0DA7-45FF-98F0-90306B8CABB7}" srcOrd="0" destOrd="0" presId="urn:microsoft.com/office/officeart/2005/8/layout/hierarchy2"/>
    <dgm:cxn modelId="{F35D7138-63B4-4F1E-B55A-793E45C12D55}" type="presParOf" srcId="{337C62F9-05AB-4B79-88A6-FB3754D10234}" destId="{7E53E810-CCCA-4B80-B77A-EB31741248A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39BF0-98E0-4122-8EAB-E2E2D5D789DA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DIGI</a:t>
          </a:r>
        </a:p>
      </dsp:txBody>
      <dsp:txXfrm>
        <a:off x="992" y="194138"/>
        <a:ext cx="3869531" cy="2321718"/>
      </dsp:txXfrm>
    </dsp:sp>
    <dsp:sp modelId="{A090C277-9BA3-4F95-8087-89D06A088664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SOL</a:t>
          </a:r>
        </a:p>
      </dsp:txBody>
      <dsp:txXfrm>
        <a:off x="4257476" y="194138"/>
        <a:ext cx="3869531" cy="2321718"/>
      </dsp:txXfrm>
    </dsp:sp>
    <dsp:sp modelId="{C0EB31DE-A46F-49DD-B4C8-D8C5475A2A91}">
      <dsp:nvSpPr>
        <dsp:cNvPr id="0" name=""/>
        <dsp:cNvSpPr/>
      </dsp:nvSpPr>
      <dsp:spPr>
        <a:xfrm>
          <a:off x="2129234" y="2902810"/>
          <a:ext cx="3869531" cy="232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FARMS</a:t>
          </a:r>
        </a:p>
      </dsp:txBody>
      <dsp:txXfrm>
        <a:off x="2129234" y="2902810"/>
        <a:ext cx="3869531" cy="232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09AC4-04C5-4ECA-B17F-FB321A5D988B}">
      <dsp:nvSpPr>
        <dsp:cNvPr id="0" name=""/>
        <dsp:cNvSpPr/>
      </dsp:nvSpPr>
      <dsp:spPr>
        <a:xfrm>
          <a:off x="2" y="911043"/>
          <a:ext cx="8742012" cy="360062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EA732-0051-439C-B87C-4F058AD4500C}">
      <dsp:nvSpPr>
        <dsp:cNvPr id="0" name=""/>
        <dsp:cNvSpPr/>
      </dsp:nvSpPr>
      <dsp:spPr>
        <a:xfrm>
          <a:off x="0" y="2263767"/>
          <a:ext cx="1304624" cy="89518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Center</a:t>
          </a:r>
        </a:p>
      </dsp:txBody>
      <dsp:txXfrm>
        <a:off x="43699" y="2307466"/>
        <a:ext cx="1217226" cy="807783"/>
      </dsp:txXfrm>
    </dsp:sp>
    <dsp:sp modelId="{8B3A8EDF-19C6-4EA7-A40C-880D79C1AF07}">
      <dsp:nvSpPr>
        <dsp:cNvPr id="0" name=""/>
        <dsp:cNvSpPr/>
      </dsp:nvSpPr>
      <dsp:spPr>
        <a:xfrm>
          <a:off x="1390781" y="2265784"/>
          <a:ext cx="1304624" cy="895181"/>
        </a:xfrm>
        <a:prstGeom prst="roundRect">
          <a:avLst/>
        </a:prstGeom>
        <a:solidFill>
          <a:srgbClr val="99CC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Solar Hybrid Data Center</a:t>
          </a:r>
        </a:p>
      </dsp:txBody>
      <dsp:txXfrm>
        <a:off x="1434480" y="2309483"/>
        <a:ext cx="1217226" cy="807783"/>
      </dsp:txXfrm>
    </dsp:sp>
    <dsp:sp modelId="{68C5FB60-236A-4581-99EB-229193D8826C}">
      <dsp:nvSpPr>
        <dsp:cNvPr id="0" name=""/>
        <dsp:cNvSpPr/>
      </dsp:nvSpPr>
      <dsp:spPr>
        <a:xfrm>
          <a:off x="2770097" y="2263767"/>
          <a:ext cx="1304624" cy="895181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100% Solar Data center</a:t>
          </a:r>
        </a:p>
      </dsp:txBody>
      <dsp:txXfrm>
        <a:off x="2813796" y="2307466"/>
        <a:ext cx="1217226" cy="807783"/>
      </dsp:txXfrm>
    </dsp:sp>
    <dsp:sp modelId="{0349690F-0662-4659-9FCC-F19849DE7965}">
      <dsp:nvSpPr>
        <dsp:cNvPr id="0" name=""/>
        <dsp:cNvSpPr/>
      </dsp:nvSpPr>
      <dsp:spPr>
        <a:xfrm>
          <a:off x="4236964" y="2265784"/>
          <a:ext cx="1304624" cy="895181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1-250Mw/</a:t>
          </a:r>
          <a:r>
            <a:rPr lang="en-US" sz="1200" kern="1200" dirty="0" err="1"/>
            <a:t>hr</a:t>
          </a:r>
          <a:r>
            <a:rPr lang="en-US" sz="1200" kern="1200" dirty="0"/>
            <a:t> Solar Farm with 70% Data Center power usage</a:t>
          </a:r>
        </a:p>
      </dsp:txBody>
      <dsp:txXfrm>
        <a:off x="4280663" y="2309483"/>
        <a:ext cx="1217226" cy="807783"/>
      </dsp:txXfrm>
    </dsp:sp>
    <dsp:sp modelId="{73C3BCA7-00D0-432B-B721-44B71AC7E804}">
      <dsp:nvSpPr>
        <dsp:cNvPr id="0" name=""/>
        <dsp:cNvSpPr/>
      </dsp:nvSpPr>
      <dsp:spPr>
        <a:xfrm>
          <a:off x="5682937" y="2265784"/>
          <a:ext cx="1304624" cy="895181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 </a:t>
          </a:r>
          <a:r>
            <a:rPr lang="en-US" sz="1200" kern="1200" dirty="0" err="1"/>
            <a:t>Gw</a:t>
          </a:r>
          <a:r>
            <a:rPr lang="en-US" sz="1200" kern="1200" dirty="0"/>
            <a:t>/</a:t>
          </a:r>
          <a:r>
            <a:rPr lang="en-US" sz="1200" kern="1200" dirty="0" err="1"/>
            <a:t>hr</a:t>
          </a:r>
          <a:r>
            <a:rPr lang="en-US" sz="1200" kern="1200" dirty="0"/>
            <a:t> Solar Farm with 10-30% Data Center power usage</a:t>
          </a:r>
        </a:p>
      </dsp:txBody>
      <dsp:txXfrm>
        <a:off x="5726636" y="2309483"/>
        <a:ext cx="1217226" cy="807783"/>
      </dsp:txXfrm>
    </dsp:sp>
    <dsp:sp modelId="{34F2ED01-C88B-4F52-A543-40038B2B680B}">
      <dsp:nvSpPr>
        <dsp:cNvPr id="0" name=""/>
        <dsp:cNvSpPr/>
      </dsp:nvSpPr>
      <dsp:spPr>
        <a:xfrm>
          <a:off x="7169370" y="2265784"/>
          <a:ext cx="1304624" cy="895181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DigiSol</a:t>
          </a:r>
          <a:r>
            <a:rPr lang="en-US" sz="1200" kern="1200" dirty="0"/>
            <a:t> Farms around the country.</a:t>
          </a:r>
        </a:p>
      </dsp:txBody>
      <dsp:txXfrm>
        <a:off x="7213069" y="2309483"/>
        <a:ext cx="1217226" cy="807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C472F-9B44-4309-A64E-7D384F2B287E}">
      <dsp:nvSpPr>
        <dsp:cNvPr id="0" name=""/>
        <dsp:cNvSpPr/>
      </dsp:nvSpPr>
      <dsp:spPr>
        <a:xfrm>
          <a:off x="3251199" y="252095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HQ  Server </a:t>
          </a:r>
        </a:p>
      </dsp:txBody>
      <dsp:txXfrm>
        <a:off x="3330554" y="2600305"/>
        <a:ext cx="1466890" cy="1466890"/>
      </dsp:txXfrm>
    </dsp:sp>
    <dsp:sp modelId="{491C9444-30AA-44D4-A0C3-C58E560023DA}">
      <dsp:nvSpPr>
        <dsp:cNvPr id="0" name=""/>
        <dsp:cNvSpPr/>
      </dsp:nvSpPr>
      <dsp:spPr>
        <a:xfrm rot="16200000">
          <a:off x="3493854" y="1950804"/>
          <a:ext cx="11402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2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9B9E7-5990-4CCF-ACFC-E57C235E25F8}">
      <dsp:nvSpPr>
        <dsp:cNvPr id="0" name=""/>
        <dsp:cNvSpPr/>
      </dsp:nvSpPr>
      <dsp:spPr>
        <a:xfrm>
          <a:off x="3519423" y="29150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Farm’s Main Server</a:t>
          </a:r>
        </a:p>
      </dsp:txBody>
      <dsp:txXfrm>
        <a:off x="3572591" y="344675"/>
        <a:ext cx="982816" cy="982816"/>
      </dsp:txXfrm>
    </dsp:sp>
    <dsp:sp modelId="{9F7FEA81-D9A9-4CF5-868F-32E7CB25C9ED}">
      <dsp:nvSpPr>
        <dsp:cNvPr id="0" name=""/>
        <dsp:cNvSpPr/>
      </dsp:nvSpPr>
      <dsp:spPr>
        <a:xfrm rot="1800000">
          <a:off x="4814481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8BE6C-36F6-4A48-AC09-BB81C7767443}">
      <dsp:nvSpPr>
        <dsp:cNvPr id="0" name=""/>
        <dsp:cNvSpPr/>
      </dsp:nvSpPr>
      <dsp:spPr>
        <a:xfrm>
          <a:off x="5682466" y="403800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Farm’s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Main Server</a:t>
          </a:r>
        </a:p>
      </dsp:txBody>
      <dsp:txXfrm>
        <a:off x="5735634" y="4091175"/>
        <a:ext cx="982816" cy="982816"/>
      </dsp:txXfrm>
    </dsp:sp>
    <dsp:sp modelId="{83BBD44C-747A-4E20-BFFE-6ABE617207DB}">
      <dsp:nvSpPr>
        <dsp:cNvPr id="0" name=""/>
        <dsp:cNvSpPr/>
      </dsp:nvSpPr>
      <dsp:spPr>
        <a:xfrm rot="9000000">
          <a:off x="2383214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14762-98B8-4B6C-9BA4-12902D28904A}">
      <dsp:nvSpPr>
        <dsp:cNvPr id="0" name=""/>
        <dsp:cNvSpPr/>
      </dsp:nvSpPr>
      <dsp:spPr>
        <a:xfrm>
          <a:off x="1356381" y="403800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Farm’s Main Server</a:t>
          </a:r>
        </a:p>
      </dsp:txBody>
      <dsp:txXfrm>
        <a:off x="1409549" y="4091175"/>
        <a:ext cx="982816" cy="9828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2827E-5B18-4884-9DE0-929D4AA95111}">
      <dsp:nvSpPr>
        <dsp:cNvPr id="0" name=""/>
        <dsp:cNvSpPr/>
      </dsp:nvSpPr>
      <dsp:spPr>
        <a:xfrm>
          <a:off x="5689978" y="0"/>
          <a:ext cx="2435981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Machines</a:t>
          </a:r>
        </a:p>
      </dsp:txBody>
      <dsp:txXfrm>
        <a:off x="5689978" y="0"/>
        <a:ext cx="2435981" cy="1625600"/>
      </dsp:txXfrm>
    </dsp:sp>
    <dsp:sp modelId="{CADCDA47-D094-4666-BBEA-F7C66752416C}">
      <dsp:nvSpPr>
        <dsp:cNvPr id="0" name=""/>
        <dsp:cNvSpPr/>
      </dsp:nvSpPr>
      <dsp:spPr>
        <a:xfrm>
          <a:off x="2846009" y="0"/>
          <a:ext cx="2435981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Dedicated servers</a:t>
          </a:r>
        </a:p>
      </dsp:txBody>
      <dsp:txXfrm>
        <a:off x="2846009" y="0"/>
        <a:ext cx="2435981" cy="1625600"/>
      </dsp:txXfrm>
    </dsp:sp>
    <dsp:sp modelId="{FE0B5956-4BF9-4472-B2DD-413EDFC55A23}">
      <dsp:nvSpPr>
        <dsp:cNvPr id="0" name=""/>
        <dsp:cNvSpPr/>
      </dsp:nvSpPr>
      <dsp:spPr>
        <a:xfrm>
          <a:off x="2039" y="0"/>
          <a:ext cx="2435981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Farm’s Main Server</a:t>
          </a:r>
        </a:p>
      </dsp:txBody>
      <dsp:txXfrm>
        <a:off x="2039" y="0"/>
        <a:ext cx="2435981" cy="1625600"/>
      </dsp:txXfrm>
    </dsp:sp>
    <dsp:sp modelId="{E52E9260-0994-45A8-86D5-42EB3B8FD414}">
      <dsp:nvSpPr>
        <dsp:cNvPr id="0" name=""/>
        <dsp:cNvSpPr/>
      </dsp:nvSpPr>
      <dsp:spPr>
        <a:xfrm>
          <a:off x="206033" y="3197016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Dedicated Mainframe</a:t>
          </a:r>
        </a:p>
      </dsp:txBody>
      <dsp:txXfrm>
        <a:off x="235907" y="3226890"/>
        <a:ext cx="1980189" cy="960220"/>
      </dsp:txXfrm>
    </dsp:sp>
    <dsp:sp modelId="{1F85EBFA-4950-4BDA-9958-231BE77CAA28}">
      <dsp:nvSpPr>
        <dsp:cNvPr id="0" name=""/>
        <dsp:cNvSpPr/>
      </dsp:nvSpPr>
      <dsp:spPr>
        <a:xfrm rot="18770822">
          <a:off x="2054015" y="3250198"/>
          <a:ext cx="1199886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199886" y="169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961" y="3237142"/>
        <a:ext cx="59994" cy="59994"/>
      </dsp:txXfrm>
    </dsp:sp>
    <dsp:sp modelId="{CE1C4DC9-980C-47B0-AD15-839ECC0DD768}">
      <dsp:nvSpPr>
        <dsp:cNvPr id="0" name=""/>
        <dsp:cNvSpPr/>
      </dsp:nvSpPr>
      <dsp:spPr>
        <a:xfrm>
          <a:off x="3061946" y="2317293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Conventional power server</a:t>
          </a:r>
        </a:p>
      </dsp:txBody>
      <dsp:txXfrm>
        <a:off x="3091820" y="2347167"/>
        <a:ext cx="1980189" cy="960220"/>
      </dsp:txXfrm>
    </dsp:sp>
    <dsp:sp modelId="{06AD170C-EAD5-486D-BD12-85D4B675DDF0}">
      <dsp:nvSpPr>
        <dsp:cNvPr id="0" name=""/>
        <dsp:cNvSpPr/>
      </dsp:nvSpPr>
      <dsp:spPr>
        <a:xfrm rot="19457599">
          <a:off x="5007433" y="2517096"/>
          <a:ext cx="1004876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004876" y="169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4749" y="2508915"/>
        <a:ext cx="50243" cy="50243"/>
      </dsp:txXfrm>
    </dsp:sp>
    <dsp:sp modelId="{535437DF-4AF6-4A2A-BB53-6EE5D37A7B1F}">
      <dsp:nvSpPr>
        <dsp:cNvPr id="0" name=""/>
        <dsp:cNvSpPr/>
      </dsp:nvSpPr>
      <dsp:spPr>
        <a:xfrm>
          <a:off x="5917858" y="1730811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Motherboard A</a:t>
          </a:r>
        </a:p>
      </dsp:txBody>
      <dsp:txXfrm>
        <a:off x="5947732" y="1760685"/>
        <a:ext cx="1980189" cy="960220"/>
      </dsp:txXfrm>
    </dsp:sp>
    <dsp:sp modelId="{4BD3BE66-5183-43D2-8DC1-494AC3434752}">
      <dsp:nvSpPr>
        <dsp:cNvPr id="0" name=""/>
        <dsp:cNvSpPr/>
      </dsp:nvSpPr>
      <dsp:spPr>
        <a:xfrm rot="2142401">
          <a:off x="5007433" y="3103578"/>
          <a:ext cx="1004876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004876" y="169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4749" y="3095397"/>
        <a:ext cx="50243" cy="50243"/>
      </dsp:txXfrm>
    </dsp:sp>
    <dsp:sp modelId="{6DFAB80E-F948-4007-98D0-6964ED6B6E48}">
      <dsp:nvSpPr>
        <dsp:cNvPr id="0" name=""/>
        <dsp:cNvSpPr/>
      </dsp:nvSpPr>
      <dsp:spPr>
        <a:xfrm>
          <a:off x="5917858" y="2903775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Motherboard B</a:t>
          </a:r>
        </a:p>
      </dsp:txBody>
      <dsp:txXfrm>
        <a:off x="5947732" y="2933649"/>
        <a:ext cx="1980189" cy="960220"/>
      </dsp:txXfrm>
    </dsp:sp>
    <dsp:sp modelId="{956C7971-3944-411C-8BA9-37F100844D45}">
      <dsp:nvSpPr>
        <dsp:cNvPr id="0" name=""/>
        <dsp:cNvSpPr/>
      </dsp:nvSpPr>
      <dsp:spPr>
        <a:xfrm rot="2829178">
          <a:off x="2054015" y="4129921"/>
          <a:ext cx="1199886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1199886" y="169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961" y="4116865"/>
        <a:ext cx="59994" cy="59994"/>
      </dsp:txXfrm>
    </dsp:sp>
    <dsp:sp modelId="{DD373E5E-E045-422F-B359-EAD449CE365D}">
      <dsp:nvSpPr>
        <dsp:cNvPr id="0" name=""/>
        <dsp:cNvSpPr/>
      </dsp:nvSpPr>
      <dsp:spPr>
        <a:xfrm>
          <a:off x="3061946" y="4076739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Targeted power server (deep ai, video rendering)</a:t>
          </a:r>
        </a:p>
      </dsp:txBody>
      <dsp:txXfrm>
        <a:off x="3091820" y="4106613"/>
        <a:ext cx="1980189" cy="960220"/>
      </dsp:txXfrm>
    </dsp:sp>
    <dsp:sp modelId="{FD48268F-9072-449F-A731-59AA0AE54431}">
      <dsp:nvSpPr>
        <dsp:cNvPr id="0" name=""/>
        <dsp:cNvSpPr/>
      </dsp:nvSpPr>
      <dsp:spPr>
        <a:xfrm rot="55816">
          <a:off x="5101830" y="4576408"/>
          <a:ext cx="816082" cy="33881"/>
        </a:xfrm>
        <a:custGeom>
          <a:avLst/>
          <a:gdLst/>
          <a:ahLst/>
          <a:cxnLst/>
          <a:rect l="0" t="0" r="0" b="0"/>
          <a:pathLst>
            <a:path>
              <a:moveTo>
                <a:pt x="0" y="16940"/>
              </a:moveTo>
              <a:lnTo>
                <a:pt x="816082" y="169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9469" y="4572946"/>
        <a:ext cx="40804" cy="40804"/>
      </dsp:txXfrm>
    </dsp:sp>
    <dsp:sp modelId="{55D5452E-1745-41DA-AFCB-26BD2E3D38E7}">
      <dsp:nvSpPr>
        <dsp:cNvPr id="0" name=""/>
        <dsp:cNvSpPr/>
      </dsp:nvSpPr>
      <dsp:spPr>
        <a:xfrm>
          <a:off x="5917858" y="4089989"/>
          <a:ext cx="2039937" cy="101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Motherboard C</a:t>
          </a:r>
        </a:p>
      </dsp:txBody>
      <dsp:txXfrm>
        <a:off x="5947732" y="4119863"/>
        <a:ext cx="1980189" cy="960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BBB34-16D7-4FB7-8861-F41DE62C91D1}">
      <dsp:nvSpPr>
        <dsp:cNvPr id="0" name=""/>
        <dsp:cNvSpPr/>
      </dsp:nvSpPr>
      <dsp:spPr>
        <a:xfrm>
          <a:off x="3251199" y="252095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Cluster</a:t>
          </a:r>
        </a:p>
      </dsp:txBody>
      <dsp:txXfrm>
        <a:off x="3330554" y="2600305"/>
        <a:ext cx="1466890" cy="1466890"/>
      </dsp:txXfrm>
    </dsp:sp>
    <dsp:sp modelId="{115A6985-D5B3-454E-A063-A1BA8E34A360}">
      <dsp:nvSpPr>
        <dsp:cNvPr id="0" name=""/>
        <dsp:cNvSpPr/>
      </dsp:nvSpPr>
      <dsp:spPr>
        <a:xfrm rot="16200000">
          <a:off x="3493854" y="1950804"/>
          <a:ext cx="11402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2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88062-194D-4539-86E8-9B0C68BDEBB2}">
      <dsp:nvSpPr>
        <dsp:cNvPr id="0" name=""/>
        <dsp:cNvSpPr/>
      </dsp:nvSpPr>
      <dsp:spPr>
        <a:xfrm>
          <a:off x="3519423" y="29150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Ssd</a:t>
          </a:r>
          <a:endParaRPr lang="en-US" sz="3600" kern="1200" dirty="0"/>
        </a:p>
      </dsp:txBody>
      <dsp:txXfrm>
        <a:off x="3572591" y="344675"/>
        <a:ext cx="982816" cy="982816"/>
      </dsp:txXfrm>
    </dsp:sp>
    <dsp:sp modelId="{322E896C-370B-4716-A16C-72C4D1E6B2AE}">
      <dsp:nvSpPr>
        <dsp:cNvPr id="0" name=""/>
        <dsp:cNvSpPr/>
      </dsp:nvSpPr>
      <dsp:spPr>
        <a:xfrm rot="1800000">
          <a:off x="4814481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E885F-2956-4F3D-8CB7-726662C65A8E}">
      <dsp:nvSpPr>
        <dsp:cNvPr id="0" name=""/>
        <dsp:cNvSpPr/>
      </dsp:nvSpPr>
      <dsp:spPr>
        <a:xfrm>
          <a:off x="5682466" y="403800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Gpu</a:t>
          </a:r>
          <a:endParaRPr lang="en-US" sz="3600" kern="1200" dirty="0"/>
        </a:p>
      </dsp:txBody>
      <dsp:txXfrm>
        <a:off x="5735634" y="4091175"/>
        <a:ext cx="982816" cy="982816"/>
      </dsp:txXfrm>
    </dsp:sp>
    <dsp:sp modelId="{DF3FB57D-678A-4564-BE02-95D9487EBA58}">
      <dsp:nvSpPr>
        <dsp:cNvPr id="0" name=""/>
        <dsp:cNvSpPr/>
      </dsp:nvSpPr>
      <dsp:spPr>
        <a:xfrm rot="9000000">
          <a:off x="2383214" y="4035596"/>
          <a:ext cx="9303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3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5FE4B-7B7D-475C-9136-1175A777396B}">
      <dsp:nvSpPr>
        <dsp:cNvPr id="0" name=""/>
        <dsp:cNvSpPr/>
      </dsp:nvSpPr>
      <dsp:spPr>
        <a:xfrm>
          <a:off x="1356381" y="4038007"/>
          <a:ext cx="1089152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Ram</a:t>
          </a:r>
        </a:p>
      </dsp:txBody>
      <dsp:txXfrm>
        <a:off x="1409549" y="4091175"/>
        <a:ext cx="982816" cy="9828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83D39-333E-43FE-9918-3D3199A7C156}">
      <dsp:nvSpPr>
        <dsp:cNvPr id="0" name=""/>
        <dsp:cNvSpPr/>
      </dsp:nvSpPr>
      <dsp:spPr>
        <a:xfrm>
          <a:off x="1892300" y="3877"/>
          <a:ext cx="1206499" cy="1206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Motherboard A Cluster</a:t>
          </a:r>
        </a:p>
      </dsp:txBody>
      <dsp:txXfrm>
        <a:off x="2068988" y="180565"/>
        <a:ext cx="853123" cy="853123"/>
      </dsp:txXfrm>
    </dsp:sp>
    <dsp:sp modelId="{1B7CED28-530F-4A16-8527-9B145F0D9A5C}">
      <dsp:nvSpPr>
        <dsp:cNvPr id="0" name=""/>
        <dsp:cNvSpPr/>
      </dsp:nvSpPr>
      <dsp:spPr>
        <a:xfrm>
          <a:off x="2145665" y="1308345"/>
          <a:ext cx="699769" cy="69976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238419" y="1575937"/>
        <a:ext cx="514261" cy="164585"/>
      </dsp:txXfrm>
    </dsp:sp>
    <dsp:sp modelId="{CE696302-5E8C-43F3-9A88-6972E907B4D7}">
      <dsp:nvSpPr>
        <dsp:cNvPr id="0" name=""/>
        <dsp:cNvSpPr/>
      </dsp:nvSpPr>
      <dsp:spPr>
        <a:xfrm>
          <a:off x="1892300" y="2106083"/>
          <a:ext cx="1206499" cy="1206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Motherboard A Cluster</a:t>
          </a:r>
        </a:p>
      </dsp:txBody>
      <dsp:txXfrm>
        <a:off x="2068988" y="2282771"/>
        <a:ext cx="853123" cy="853123"/>
      </dsp:txXfrm>
    </dsp:sp>
    <dsp:sp modelId="{2961FAA2-B050-4541-BE55-21699FBEFDB6}">
      <dsp:nvSpPr>
        <dsp:cNvPr id="0" name=""/>
        <dsp:cNvSpPr/>
      </dsp:nvSpPr>
      <dsp:spPr>
        <a:xfrm>
          <a:off x="2145665" y="3410551"/>
          <a:ext cx="699769" cy="69976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238419" y="3678143"/>
        <a:ext cx="514261" cy="164585"/>
      </dsp:txXfrm>
    </dsp:sp>
    <dsp:sp modelId="{5473721D-BF4E-48D4-91F1-9139E818C96A}">
      <dsp:nvSpPr>
        <dsp:cNvPr id="0" name=""/>
        <dsp:cNvSpPr/>
      </dsp:nvSpPr>
      <dsp:spPr>
        <a:xfrm>
          <a:off x="1892300" y="4208289"/>
          <a:ext cx="1206499" cy="1206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Motherboard </a:t>
          </a:r>
          <a:r>
            <a:rPr lang="en-US" sz="1100" kern="1200"/>
            <a:t>A Cluster</a:t>
          </a:r>
          <a:endParaRPr lang="en-US" sz="1100" kern="1200" dirty="0"/>
        </a:p>
      </dsp:txBody>
      <dsp:txXfrm>
        <a:off x="2068988" y="4384977"/>
        <a:ext cx="853123" cy="853123"/>
      </dsp:txXfrm>
    </dsp:sp>
    <dsp:sp modelId="{6F1895EF-7D2D-487A-94A7-6768A8B39561}">
      <dsp:nvSpPr>
        <dsp:cNvPr id="0" name=""/>
        <dsp:cNvSpPr/>
      </dsp:nvSpPr>
      <dsp:spPr>
        <a:xfrm>
          <a:off x="3279775" y="2484924"/>
          <a:ext cx="383666" cy="448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279775" y="2574688"/>
        <a:ext cx="268566" cy="269290"/>
      </dsp:txXfrm>
    </dsp:sp>
    <dsp:sp modelId="{32B5D893-670A-4023-8F1F-F3B64BD018A9}">
      <dsp:nvSpPr>
        <dsp:cNvPr id="0" name=""/>
        <dsp:cNvSpPr/>
      </dsp:nvSpPr>
      <dsp:spPr>
        <a:xfrm>
          <a:off x="3822700" y="1502833"/>
          <a:ext cx="2412999" cy="2412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Pool</a:t>
          </a:r>
        </a:p>
      </dsp:txBody>
      <dsp:txXfrm>
        <a:off x="4176076" y="1856209"/>
        <a:ext cx="1706247" cy="17062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42F2A-9EB9-44DB-BF25-58C6DD496B4B}">
      <dsp:nvSpPr>
        <dsp:cNvPr id="0" name=""/>
        <dsp:cNvSpPr/>
      </dsp:nvSpPr>
      <dsp:spPr>
        <a:xfrm>
          <a:off x="7171" y="2344894"/>
          <a:ext cx="2088706" cy="1044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Solar Plant</a:t>
          </a:r>
        </a:p>
      </dsp:txBody>
      <dsp:txXfrm>
        <a:off x="37759" y="2375482"/>
        <a:ext cx="2027530" cy="983177"/>
      </dsp:txXfrm>
    </dsp:sp>
    <dsp:sp modelId="{E88D88C4-13D2-49FE-90E0-AC74CEE85F9E}">
      <dsp:nvSpPr>
        <dsp:cNvPr id="0" name=""/>
        <dsp:cNvSpPr/>
      </dsp:nvSpPr>
      <dsp:spPr>
        <a:xfrm rot="19457599">
          <a:off x="1999169" y="2550428"/>
          <a:ext cx="1028899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1028899" y="163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7897" y="2541097"/>
        <a:ext cx="51444" cy="51444"/>
      </dsp:txXfrm>
    </dsp:sp>
    <dsp:sp modelId="{9AE5E9BF-B289-401D-A049-75DED9C537FD}">
      <dsp:nvSpPr>
        <dsp:cNvPr id="0" name=""/>
        <dsp:cNvSpPr/>
      </dsp:nvSpPr>
      <dsp:spPr>
        <a:xfrm>
          <a:off x="2931360" y="1744391"/>
          <a:ext cx="2088706" cy="1044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Power Distribution Units (Tesla’s Megapacks are out! 3Mw Plug N Play)</a:t>
          </a:r>
        </a:p>
      </dsp:txBody>
      <dsp:txXfrm>
        <a:off x="2961948" y="1774979"/>
        <a:ext cx="2027530" cy="983177"/>
      </dsp:txXfrm>
    </dsp:sp>
    <dsp:sp modelId="{71D78CE5-303A-4A8F-B6D6-B948D7447AE0}">
      <dsp:nvSpPr>
        <dsp:cNvPr id="0" name=""/>
        <dsp:cNvSpPr/>
      </dsp:nvSpPr>
      <dsp:spPr>
        <a:xfrm>
          <a:off x="5020067" y="2250176"/>
          <a:ext cx="835482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835482" y="163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6921" y="2245681"/>
        <a:ext cx="41774" cy="41774"/>
      </dsp:txXfrm>
    </dsp:sp>
    <dsp:sp modelId="{09373F8F-9CF1-48C9-8278-A1765F7B6187}">
      <dsp:nvSpPr>
        <dsp:cNvPr id="0" name=""/>
        <dsp:cNvSpPr/>
      </dsp:nvSpPr>
      <dsp:spPr>
        <a:xfrm>
          <a:off x="5855549" y="1744391"/>
          <a:ext cx="2088706" cy="1044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Servers</a:t>
          </a:r>
        </a:p>
      </dsp:txBody>
      <dsp:txXfrm>
        <a:off x="5886137" y="1774979"/>
        <a:ext cx="2027530" cy="983177"/>
      </dsp:txXfrm>
    </dsp:sp>
    <dsp:sp modelId="{05FBD890-129A-4242-A273-A86B5F3B94EC}">
      <dsp:nvSpPr>
        <dsp:cNvPr id="0" name=""/>
        <dsp:cNvSpPr/>
      </dsp:nvSpPr>
      <dsp:spPr>
        <a:xfrm rot="224727">
          <a:off x="7943354" y="2277758"/>
          <a:ext cx="844450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844450" y="163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44468" y="2273038"/>
        <a:ext cx="42222" cy="42222"/>
      </dsp:txXfrm>
    </dsp:sp>
    <dsp:sp modelId="{CD32FD4D-9B93-4F78-BF40-AAAB5478BDBF}">
      <dsp:nvSpPr>
        <dsp:cNvPr id="0" name=""/>
        <dsp:cNvSpPr/>
      </dsp:nvSpPr>
      <dsp:spPr>
        <a:xfrm>
          <a:off x="8786902" y="1799554"/>
          <a:ext cx="2088706" cy="1044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Pool</a:t>
          </a:r>
        </a:p>
      </dsp:txBody>
      <dsp:txXfrm>
        <a:off x="8817490" y="1830142"/>
        <a:ext cx="2027530" cy="983177"/>
      </dsp:txXfrm>
    </dsp:sp>
    <dsp:sp modelId="{293122A6-A62E-4B59-B288-694802C7A97E}">
      <dsp:nvSpPr>
        <dsp:cNvPr id="0" name=""/>
        <dsp:cNvSpPr/>
      </dsp:nvSpPr>
      <dsp:spPr>
        <a:xfrm rot="2142401">
          <a:off x="1999169" y="3150931"/>
          <a:ext cx="1028899" cy="32783"/>
        </a:xfrm>
        <a:custGeom>
          <a:avLst/>
          <a:gdLst/>
          <a:ahLst/>
          <a:cxnLst/>
          <a:rect l="0" t="0" r="0" b="0"/>
          <a:pathLst>
            <a:path>
              <a:moveTo>
                <a:pt x="0" y="16391"/>
              </a:moveTo>
              <a:lnTo>
                <a:pt x="1028899" y="163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7897" y="3141600"/>
        <a:ext cx="51444" cy="51444"/>
      </dsp:txXfrm>
    </dsp:sp>
    <dsp:sp modelId="{52E20B99-0DA7-45FF-98F0-90306B8CABB7}">
      <dsp:nvSpPr>
        <dsp:cNvPr id="0" name=""/>
        <dsp:cNvSpPr/>
      </dsp:nvSpPr>
      <dsp:spPr>
        <a:xfrm>
          <a:off x="2931360" y="2945397"/>
          <a:ext cx="2088706" cy="1044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Conventional Power Grid</a:t>
          </a:r>
        </a:p>
      </dsp:txBody>
      <dsp:txXfrm>
        <a:off x="2961948" y="2975985"/>
        <a:ext cx="2027530" cy="983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4275-A5AD-4CBB-884B-49847905C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BE4C2-AB1F-4CD8-8F7A-6EE4B6BC6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6672D-AF9A-4A77-B4C6-25A286D5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4E47-7305-41CE-8FD0-6A424807585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A9DA8-BAB2-44AD-A93F-A5009B8D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0C5E-72E6-47AC-B3C7-BF262874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8431-910E-4F7F-A3F3-FC4C544C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5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7E5E-4C05-4DB9-AEEA-FB7F9184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7D268-BCF7-46B4-BB4E-3A606BC00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2D9A-DFE6-424F-B8C3-A76553D3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4E47-7305-41CE-8FD0-6A424807585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1A81-83C7-4D7B-8A7C-6064C26B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89C4-A7FA-4DCB-A3B9-23356292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8431-910E-4F7F-A3F3-FC4C544C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AC654-84CA-4A8A-A76E-120B4F6D5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A5F0-5017-46B1-AB2F-ED59CDDD6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950B-E6A8-4379-967F-D3582953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4E47-7305-41CE-8FD0-6A424807585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B7B80-065A-419F-BE17-EED80F8B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C3F4-7B3D-463B-B769-B4A7732C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8431-910E-4F7F-A3F3-FC4C544C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2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EEEB-8070-4E78-B835-DCF2D40C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9EE2E-5E45-4A5D-925D-2941BB6A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AACF-4D65-413D-9C58-3B6F7280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4E47-7305-41CE-8FD0-6A424807585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A2E1-D598-4C74-86E2-1222CA9A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5F5FA-D0E4-43D5-B60C-EE627855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8431-910E-4F7F-A3F3-FC4C544C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168A-CC78-46A6-AD0C-56B6F400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55BFC-770D-471E-91C8-825CF06C5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84230-2060-4C77-9974-8EAD40E3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4E47-7305-41CE-8FD0-6A424807585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0B291-7A89-46E8-8D3F-7C33F68C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B308-68CC-4FD3-AF98-727D09D2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8431-910E-4F7F-A3F3-FC4C544C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8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AD1B-0D1C-4557-AEB4-9DF9D7CE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0882-C08D-41BB-87E6-1330A43E4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6339B-5C92-45A2-80DD-20C38E7B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75663-F60F-41E3-9853-91F2ED1B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4E47-7305-41CE-8FD0-6A424807585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A56AD-2079-40CA-8CC1-EE4ECCEA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38303-9957-4183-BE9C-F02AB4B2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8431-910E-4F7F-A3F3-FC4C544C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5630-CBB0-4365-8738-56AB1457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87BF9-E220-4463-B742-3D1717FC2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692DB-4466-478D-887B-37D480FBA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44DD-A6FE-45F8-88DC-DF37D2B6C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9DABC-E83C-4CC1-A309-1B658564C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A7C8F-0C55-4636-B6FF-FF429230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4E47-7305-41CE-8FD0-6A424807585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73C49-28F6-4FB4-8104-9E57BD25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B826E-451F-48E3-8218-14C490B4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8431-910E-4F7F-A3F3-FC4C544C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0206-2586-4CC4-ABD6-E4CA5467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5A4C7-2AEF-4F90-B45F-58DB8DA8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4E47-7305-41CE-8FD0-6A424807585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D4ADC-6952-43D5-AE0C-30C8A0ED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BF328-0179-45E4-9B25-DC7F56C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8431-910E-4F7F-A3F3-FC4C544C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6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29BD1-AE66-4F03-A6C3-9B0CF273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4E47-7305-41CE-8FD0-6A424807585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43F9A-2B31-40F8-BF94-B252EE2B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53C6F-1E3B-4030-B5A2-1AF222D5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8431-910E-4F7F-A3F3-FC4C544C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C2D8-8022-46B5-9B94-9C7A211D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553C-1930-4A81-B953-F211240E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D2116-83DD-4138-8B93-F39B61D6D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5B8D-9C0A-45C2-84D1-87981D5F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4E47-7305-41CE-8FD0-6A424807585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47419-7548-406E-83C3-E03E52C9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5517A-6B3C-4FBB-BCEC-56B3EB0A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8431-910E-4F7F-A3F3-FC4C544C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9368-2EA1-418E-AF3D-6EF6A1D2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9A7AD-313C-439C-8092-B1A3703F0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C9E77-F940-4CA7-B743-80E51A407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1EF7-FA09-4B8B-92DD-2F0108F3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4E47-7305-41CE-8FD0-6A424807585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A1EAF-B1B5-49F0-A63A-C9C9D72F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49A2C-4C3D-4575-B846-50F89909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8431-910E-4F7F-A3F3-FC4C544C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2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AEED5-AF71-47C9-B651-6F42668F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5AF5D-6C04-43F7-BD0B-8363A90C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B78D-9FE8-4BD0-AB4A-385B790AD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54E47-7305-41CE-8FD0-6A424807585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3899F-3CD6-4259-AC09-1471D15BB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802CF-EC82-45D8-8D9B-C20F507B3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38431-910E-4F7F-A3F3-FC4C544C5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C889A24-B252-4F84-BCA7-AF7BE4C03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2314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34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AE4F2F-B5A2-4B42-8210-3DA4A7EC1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4545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77C7E3-9808-4FC1-BE4C-DC23460B3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88720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875FE1-3A65-4BEE-B053-F2566A26861E}"/>
              </a:ext>
            </a:extLst>
          </p:cNvPr>
          <p:cNvSpPr/>
          <p:nvPr/>
        </p:nvSpPr>
        <p:spPr>
          <a:xfrm>
            <a:off x="6917635" y="6228522"/>
            <a:ext cx="3167269" cy="61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7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72A64B-3602-47CD-9460-524AC04B0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26" y="0"/>
            <a:ext cx="9130747" cy="684806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F886EC-3E06-479C-A5A4-1B94D7E5C85D}"/>
              </a:ext>
            </a:extLst>
          </p:cNvPr>
          <p:cNvSpPr/>
          <p:nvPr/>
        </p:nvSpPr>
        <p:spPr>
          <a:xfrm>
            <a:off x="7129669" y="6237461"/>
            <a:ext cx="3167269" cy="61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7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EF8BE8-8C66-4EC2-8C87-12179DB37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83" y="0"/>
            <a:ext cx="9138433" cy="685382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DB6297-4578-4532-AA55-F625F17331BF}"/>
              </a:ext>
            </a:extLst>
          </p:cNvPr>
          <p:cNvSpPr/>
          <p:nvPr/>
        </p:nvSpPr>
        <p:spPr>
          <a:xfrm>
            <a:off x="7156174" y="6243224"/>
            <a:ext cx="3167269" cy="61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8FCB98-CB05-4FB3-A2E3-A679F4D74C4B}"/>
              </a:ext>
            </a:extLst>
          </p:cNvPr>
          <p:cNvSpPr/>
          <p:nvPr/>
        </p:nvSpPr>
        <p:spPr>
          <a:xfrm>
            <a:off x="2080592" y="5541309"/>
            <a:ext cx="7765773" cy="61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8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9ADE585-37D1-45C9-BF29-BB7635BCB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7" y="0"/>
            <a:ext cx="9143998" cy="68579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5CBA4C-44F8-467F-BCCE-A5BF2F44BBDE}"/>
              </a:ext>
            </a:extLst>
          </p:cNvPr>
          <p:cNvSpPr/>
          <p:nvPr/>
        </p:nvSpPr>
        <p:spPr>
          <a:xfrm>
            <a:off x="6917635" y="6241774"/>
            <a:ext cx="3167269" cy="61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8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A20988-B38A-463C-BA28-01C4C38F1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40" y="5626"/>
            <a:ext cx="9136499" cy="685237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164138-FE47-424E-A1A5-8B192FF0EF0E}"/>
              </a:ext>
            </a:extLst>
          </p:cNvPr>
          <p:cNvSpPr/>
          <p:nvPr/>
        </p:nvSpPr>
        <p:spPr>
          <a:xfrm>
            <a:off x="6917635" y="6241774"/>
            <a:ext cx="3167269" cy="61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5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B97D1F-FB66-46B4-AF06-D31914EF5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011001"/>
              </p:ext>
            </p:extLst>
          </p:nvPr>
        </p:nvGraphicFramePr>
        <p:xfrm>
          <a:off x="1417983" y="715618"/>
          <a:ext cx="8742017" cy="5422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2E6CCE-AE94-4B3F-A70D-9EDF004CF9C2}"/>
              </a:ext>
            </a:extLst>
          </p:cNvPr>
          <p:cNvSpPr txBox="1"/>
          <p:nvPr/>
        </p:nvSpPr>
        <p:spPr>
          <a:xfrm>
            <a:off x="1537251" y="5486401"/>
            <a:ext cx="588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Solar is just an example of renewable energy</a:t>
            </a:r>
          </a:p>
        </p:txBody>
      </p:sp>
    </p:spTree>
    <p:extLst>
      <p:ext uri="{BB962C8B-B14F-4D97-AF65-F5344CB8AC3E}">
        <p14:creationId xmlns:p14="http://schemas.microsoft.com/office/powerpoint/2010/main" val="397867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E0E860-7E71-45CF-BE5D-20E164268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01027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29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E6F7A1-388B-4577-8943-22076A0FA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520226"/>
              </p:ext>
            </p:extLst>
          </p:nvPr>
        </p:nvGraphicFramePr>
        <p:xfrm>
          <a:off x="614018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BFECDD8-1BB8-41EA-80A8-5B24A50D6221}"/>
              </a:ext>
            </a:extLst>
          </p:cNvPr>
          <p:cNvGrpSpPr/>
          <p:nvPr/>
        </p:nvGrpSpPr>
        <p:grpSpPr>
          <a:xfrm>
            <a:off x="9251228" y="719665"/>
            <a:ext cx="2435981" cy="5418667"/>
            <a:chOff x="5689978" y="0"/>
            <a:chExt cx="2435981" cy="541866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F288C09-60F0-4D52-8A8E-D6FF9231C974}"/>
                </a:ext>
              </a:extLst>
            </p:cNvPr>
            <p:cNvSpPr/>
            <p:nvPr/>
          </p:nvSpPr>
          <p:spPr>
            <a:xfrm>
              <a:off x="5689978" y="0"/>
              <a:ext cx="2435981" cy="54186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BA620F64-C224-488E-8673-FAE5D913B1EB}"/>
                </a:ext>
              </a:extLst>
            </p:cNvPr>
            <p:cNvSpPr txBox="1"/>
            <p:nvPr/>
          </p:nvSpPr>
          <p:spPr>
            <a:xfrm>
              <a:off x="5689978" y="0"/>
              <a:ext cx="2435981" cy="1625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220472" rIns="220472" bIns="220472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Clients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CC8796-E6ED-478B-85B2-359F55562999}"/>
              </a:ext>
            </a:extLst>
          </p:cNvPr>
          <p:cNvGrpSpPr/>
          <p:nvPr/>
        </p:nvGrpSpPr>
        <p:grpSpPr>
          <a:xfrm>
            <a:off x="8595131" y="2675009"/>
            <a:ext cx="1092650" cy="491535"/>
            <a:chOff x="5108379" y="2508915"/>
            <a:chExt cx="1092650" cy="491535"/>
          </a:xfrm>
        </p:grpSpPr>
        <p:sp>
          <p:nvSpPr>
            <p:cNvPr id="9" name="Straight Connector 3">
              <a:extLst>
                <a:ext uri="{FF2B5EF4-FFF2-40B4-BE49-F238E27FC236}">
                  <a16:creationId xmlns:a16="http://schemas.microsoft.com/office/drawing/2014/main" id="{5DCDDF5A-0600-44DC-BD7C-57F513AB9B9A}"/>
                </a:ext>
              </a:extLst>
            </p:cNvPr>
            <p:cNvSpPr/>
            <p:nvPr/>
          </p:nvSpPr>
          <p:spPr>
            <a:xfrm>
              <a:off x="5108379" y="2734735"/>
              <a:ext cx="1092650" cy="26571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940"/>
                  </a:moveTo>
                  <a:lnTo>
                    <a:pt x="1004876" y="1694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Straight Connector 4">
              <a:extLst>
                <a:ext uri="{FF2B5EF4-FFF2-40B4-BE49-F238E27FC236}">
                  <a16:creationId xmlns:a16="http://schemas.microsoft.com/office/drawing/2014/main" id="{7F3B733D-63BD-4918-86F5-5671FBAC2329}"/>
                </a:ext>
              </a:extLst>
            </p:cNvPr>
            <p:cNvSpPr txBox="1"/>
            <p:nvPr/>
          </p:nvSpPr>
          <p:spPr>
            <a:xfrm rot="19457599">
              <a:off x="5484749" y="2508915"/>
              <a:ext cx="50243" cy="502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FBA429-BC97-415E-A885-B0AEAAF16B65}"/>
              </a:ext>
            </a:extLst>
          </p:cNvPr>
          <p:cNvGrpSpPr/>
          <p:nvPr/>
        </p:nvGrpSpPr>
        <p:grpSpPr>
          <a:xfrm>
            <a:off x="8595131" y="3900821"/>
            <a:ext cx="1092650" cy="491535"/>
            <a:chOff x="5108379" y="2508915"/>
            <a:chExt cx="1092650" cy="491535"/>
          </a:xfrm>
        </p:grpSpPr>
        <p:sp>
          <p:nvSpPr>
            <p:cNvPr id="16" name="Straight Connector 3">
              <a:extLst>
                <a:ext uri="{FF2B5EF4-FFF2-40B4-BE49-F238E27FC236}">
                  <a16:creationId xmlns:a16="http://schemas.microsoft.com/office/drawing/2014/main" id="{F1E1E77D-16ED-4BAD-AD39-0558A2BA2029}"/>
                </a:ext>
              </a:extLst>
            </p:cNvPr>
            <p:cNvSpPr/>
            <p:nvPr/>
          </p:nvSpPr>
          <p:spPr>
            <a:xfrm>
              <a:off x="5108379" y="2734735"/>
              <a:ext cx="1092650" cy="26571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940"/>
                  </a:moveTo>
                  <a:lnTo>
                    <a:pt x="1004876" y="1694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Straight Connector 4">
              <a:extLst>
                <a:ext uri="{FF2B5EF4-FFF2-40B4-BE49-F238E27FC236}">
                  <a16:creationId xmlns:a16="http://schemas.microsoft.com/office/drawing/2014/main" id="{8CBC8BB6-19E0-4FA9-9309-5E175E0BD219}"/>
                </a:ext>
              </a:extLst>
            </p:cNvPr>
            <p:cNvSpPr txBox="1"/>
            <p:nvPr/>
          </p:nvSpPr>
          <p:spPr>
            <a:xfrm rot="19457599">
              <a:off x="5484749" y="2508915"/>
              <a:ext cx="50243" cy="502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09140F-49FA-49F0-BAA9-7CA9A5A26667}"/>
              </a:ext>
            </a:extLst>
          </p:cNvPr>
          <p:cNvGrpSpPr/>
          <p:nvPr/>
        </p:nvGrpSpPr>
        <p:grpSpPr>
          <a:xfrm>
            <a:off x="8579335" y="5019576"/>
            <a:ext cx="1092650" cy="491535"/>
            <a:chOff x="5108379" y="2508915"/>
            <a:chExt cx="1092650" cy="491535"/>
          </a:xfrm>
        </p:grpSpPr>
        <p:sp>
          <p:nvSpPr>
            <p:cNvPr id="19" name="Straight Connector 3">
              <a:extLst>
                <a:ext uri="{FF2B5EF4-FFF2-40B4-BE49-F238E27FC236}">
                  <a16:creationId xmlns:a16="http://schemas.microsoft.com/office/drawing/2014/main" id="{1D6FF85D-2A44-405B-84B3-E903F230D725}"/>
                </a:ext>
              </a:extLst>
            </p:cNvPr>
            <p:cNvSpPr/>
            <p:nvPr/>
          </p:nvSpPr>
          <p:spPr>
            <a:xfrm>
              <a:off x="5108379" y="2734735"/>
              <a:ext cx="1092650" cy="26571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940"/>
                  </a:moveTo>
                  <a:lnTo>
                    <a:pt x="1004876" y="1694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Straight Connector 4">
              <a:extLst>
                <a:ext uri="{FF2B5EF4-FFF2-40B4-BE49-F238E27FC236}">
                  <a16:creationId xmlns:a16="http://schemas.microsoft.com/office/drawing/2014/main" id="{EB3E8703-E865-4DA5-A87B-4F64DE735AF6}"/>
                </a:ext>
              </a:extLst>
            </p:cNvPr>
            <p:cNvSpPr txBox="1"/>
            <p:nvPr/>
          </p:nvSpPr>
          <p:spPr>
            <a:xfrm rot="19457599">
              <a:off x="5484749" y="2508915"/>
              <a:ext cx="50243" cy="502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13C03A-2875-4681-A718-82BA2B7D5715}"/>
              </a:ext>
            </a:extLst>
          </p:cNvPr>
          <p:cNvGrpSpPr/>
          <p:nvPr/>
        </p:nvGrpSpPr>
        <p:grpSpPr>
          <a:xfrm>
            <a:off x="9587932" y="4882613"/>
            <a:ext cx="1606020" cy="803010"/>
            <a:chOff x="5509418" y="3473985"/>
            <a:chExt cx="1606020" cy="80301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7B6F19F-47F3-463D-9747-5B046B5687B5}"/>
                </a:ext>
              </a:extLst>
            </p:cNvPr>
            <p:cNvSpPr/>
            <p:nvPr/>
          </p:nvSpPr>
          <p:spPr>
            <a:xfrm>
              <a:off x="5509418" y="3473985"/>
              <a:ext cx="1606020" cy="8030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F52C10E5-9E8E-46B1-93A9-0CB7AE3AE237}"/>
                </a:ext>
              </a:extLst>
            </p:cNvPr>
            <p:cNvSpPr txBox="1"/>
            <p:nvPr/>
          </p:nvSpPr>
          <p:spPr>
            <a:xfrm>
              <a:off x="5546189" y="3497504"/>
              <a:ext cx="1558982" cy="7559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Cluster</a:t>
              </a:r>
              <a:endParaRPr lang="en-US" sz="17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10A0D2-B16A-4F55-9840-76AE953F39CB}"/>
              </a:ext>
            </a:extLst>
          </p:cNvPr>
          <p:cNvGrpSpPr/>
          <p:nvPr/>
        </p:nvGrpSpPr>
        <p:grpSpPr>
          <a:xfrm>
            <a:off x="9564413" y="3723418"/>
            <a:ext cx="1606020" cy="803010"/>
            <a:chOff x="5509418" y="3473985"/>
            <a:chExt cx="1606020" cy="80301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82C00C9-626B-4FD3-885B-33F61DF970B4}"/>
                </a:ext>
              </a:extLst>
            </p:cNvPr>
            <p:cNvSpPr/>
            <p:nvPr/>
          </p:nvSpPr>
          <p:spPr>
            <a:xfrm>
              <a:off x="5509418" y="3473985"/>
              <a:ext cx="1606020" cy="8030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0C28B28C-A8A3-41FA-9589-7D96709E2E16}"/>
                </a:ext>
              </a:extLst>
            </p:cNvPr>
            <p:cNvSpPr txBox="1"/>
            <p:nvPr/>
          </p:nvSpPr>
          <p:spPr>
            <a:xfrm>
              <a:off x="5532937" y="3497504"/>
              <a:ext cx="1558982" cy="7559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Cluster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A11E2A-26D5-4A4E-AC7D-FDAA93B7E077}"/>
              </a:ext>
            </a:extLst>
          </p:cNvPr>
          <p:cNvGrpSpPr/>
          <p:nvPr/>
        </p:nvGrpSpPr>
        <p:grpSpPr>
          <a:xfrm>
            <a:off x="9540894" y="2579206"/>
            <a:ext cx="1606020" cy="803010"/>
            <a:chOff x="5509418" y="3473985"/>
            <a:chExt cx="1606020" cy="80301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E45831C-F19B-4753-AB74-06D6E021F210}"/>
                </a:ext>
              </a:extLst>
            </p:cNvPr>
            <p:cNvSpPr/>
            <p:nvPr/>
          </p:nvSpPr>
          <p:spPr>
            <a:xfrm>
              <a:off x="5509418" y="3473985"/>
              <a:ext cx="1606020" cy="8030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E3103E22-285C-4CB6-AFC0-B470B22C9A9C}"/>
                </a:ext>
              </a:extLst>
            </p:cNvPr>
            <p:cNvSpPr txBox="1"/>
            <p:nvPr/>
          </p:nvSpPr>
          <p:spPr>
            <a:xfrm>
              <a:off x="5532937" y="3497504"/>
              <a:ext cx="1558982" cy="7559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Cluster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71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5EBD14-26EE-473A-B64C-3CEAA9031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80686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79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EB6E36A-8E33-4666-AAC5-1B0AEEE2B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3039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89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932BEC5-2C45-4521-B253-0CA05D984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0386952"/>
              </p:ext>
            </p:extLst>
          </p:nvPr>
        </p:nvGraphicFramePr>
        <p:xfrm>
          <a:off x="879060" y="719666"/>
          <a:ext cx="10875617" cy="5734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47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02271BC-243C-403C-A497-460CF41B2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"/>
            <a:ext cx="12193761" cy="68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6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A27681-91D7-4F7F-B0D9-12A807E67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0" y="1"/>
            <a:ext cx="13589291" cy="764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131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Brette Tabar</dc:creator>
  <cp:lastModifiedBy>Marketdog</cp:lastModifiedBy>
  <cp:revision>11</cp:revision>
  <dcterms:created xsi:type="dcterms:W3CDTF">2019-08-10T21:59:34Z</dcterms:created>
  <dcterms:modified xsi:type="dcterms:W3CDTF">2019-08-11T05:56:07Z</dcterms:modified>
</cp:coreProperties>
</file>