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35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udio waveform abstract on neon colors">
            <a:extLst>
              <a:ext uri="{FF2B5EF4-FFF2-40B4-BE49-F238E27FC236}">
                <a16:creationId xmlns:a16="http://schemas.microsoft.com/office/drawing/2014/main" id="{BFDF200D-BB2F-4E76-B2C9-D2A4F242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B56E5-E791-4E17-B302-BC2073D2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IN" sz="4800" dirty="0"/>
              <a:t> </a:t>
            </a:r>
            <a:r>
              <a:rPr lang="en-IN" sz="4800" dirty="0">
                <a:latin typeface="Sitka Heading" panose="02000505000000020004" pitchFamily="2" charset="0"/>
              </a:rPr>
              <a:t>ART INTEGRATED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CBD14-B6D9-4E96-A51D-43095A22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TYPES OF SORTING IN PYTHON</a:t>
            </a:r>
          </a:p>
          <a:p>
            <a:pPr algn="r"/>
            <a:r>
              <a:rPr lang="en-US" sz="1600" dirty="0"/>
              <a:t>By:-- PONNURI ANIRUDDHA </a:t>
            </a:r>
          </a:p>
          <a:p>
            <a:pPr algn="r"/>
            <a:r>
              <a:rPr lang="en-US" sz="1600" dirty="0"/>
              <a:t>          CLASS:- XII_S1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60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760C-172D-4C58-AA6C-B648A5F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FE691-D540-4B34-B435-6E6AA390A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6" y="2372022"/>
            <a:ext cx="7878619" cy="3800178"/>
          </a:xfrm>
        </p:spPr>
      </p:pic>
    </p:spTree>
    <p:extLst>
      <p:ext uri="{BB962C8B-B14F-4D97-AF65-F5344CB8AC3E}">
        <p14:creationId xmlns:p14="http://schemas.microsoft.com/office/powerpoint/2010/main" val="42441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4A89-838B-407F-B039-F4C6089F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48F15-52AD-4F80-A8DC-01847DBA0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5" y="2263905"/>
            <a:ext cx="9514062" cy="3908295"/>
          </a:xfrm>
        </p:spPr>
      </p:pic>
    </p:spTree>
    <p:extLst>
      <p:ext uri="{BB962C8B-B14F-4D97-AF65-F5344CB8AC3E}">
        <p14:creationId xmlns:p14="http://schemas.microsoft.com/office/powerpoint/2010/main" val="2150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F85-077D-4D9B-8856-80290F7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Sorted list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6C018-41B3-481F-8BD9-66FBEB30C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90" y="2247178"/>
            <a:ext cx="5894454" cy="3839585"/>
          </a:xfrm>
        </p:spPr>
      </p:pic>
    </p:spTree>
    <p:extLst>
      <p:ext uri="{BB962C8B-B14F-4D97-AF65-F5344CB8AC3E}">
        <p14:creationId xmlns:p14="http://schemas.microsoft.com/office/powerpoint/2010/main" val="332140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Sitka Heading</vt:lpstr>
      <vt:lpstr>AccentBoxVTI</vt:lpstr>
      <vt:lpstr> ART INTEGRATED PROJECT</vt:lpstr>
      <vt:lpstr>BUBBLE SORT </vt:lpstr>
      <vt:lpstr>INSERTION SORT</vt:lpstr>
      <vt:lpstr>Sorted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INTEGRATED PROJECT</dc:title>
  <dc:creator>Bhanu Prasad</dc:creator>
  <cp:lastModifiedBy>Bhanu Prasad</cp:lastModifiedBy>
  <cp:revision>2</cp:revision>
  <dcterms:created xsi:type="dcterms:W3CDTF">2021-02-26T16:39:38Z</dcterms:created>
  <dcterms:modified xsi:type="dcterms:W3CDTF">2021-02-27T06:08:45Z</dcterms:modified>
</cp:coreProperties>
</file>