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16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2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85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36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4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5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9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13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3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5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9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8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2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1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9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3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udio waveform abstract on neon colors">
            <a:extLst>
              <a:ext uri="{FF2B5EF4-FFF2-40B4-BE49-F238E27FC236}">
                <a16:creationId xmlns:a16="http://schemas.microsoft.com/office/drawing/2014/main" id="{BFDF200D-BB2F-4E76-B2C9-D2A4F2426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5B56E5-E791-4E17-B302-BC2073D21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ctr"/>
            <a:r>
              <a:rPr lang="en-IN" sz="4800" dirty="0"/>
              <a:t> </a:t>
            </a:r>
            <a:r>
              <a:rPr lang="en-IN" sz="4800" dirty="0">
                <a:latin typeface="Sitka Heading" panose="02000505000000020004" pitchFamily="2" charset="0"/>
              </a:rPr>
              <a:t>ART INTEGRATED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CBD14-B6D9-4E96-A51D-43095A222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r"/>
            <a:r>
              <a:rPr lang="en-US" sz="1800" dirty="0"/>
              <a:t>TYPES OF SORTING IN PYTHON</a:t>
            </a:r>
          </a:p>
          <a:p>
            <a:pPr algn="r"/>
            <a:r>
              <a:rPr lang="en-US" sz="1600" dirty="0"/>
              <a:t>By:-- PONNURI ANIRUDDHA </a:t>
            </a:r>
          </a:p>
          <a:p>
            <a:pPr algn="r"/>
            <a:r>
              <a:rPr lang="en-US" sz="1600" dirty="0"/>
              <a:t>          CLASS:- XII_S1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1560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760C-172D-4C58-AA6C-B648A5FA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4FE691-D540-4B34-B435-6E6AA390A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36" y="2372022"/>
            <a:ext cx="7878619" cy="38001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4419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4A89-838B-407F-B039-F4C6089F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348F15-52AD-4F80-A8DC-01847DBA0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55" y="2263905"/>
            <a:ext cx="9514062" cy="39082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501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8F85-077D-4D9B-8856-80290F7F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Sorted list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D6C018-41B3-481F-8BD9-66FBEB30C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90" y="2247178"/>
            <a:ext cx="5894454" cy="38395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1408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</TotalTime>
  <Words>25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Sitka Heading</vt:lpstr>
      <vt:lpstr>Celestial</vt:lpstr>
      <vt:lpstr> ART INTEGRATED PROJECT</vt:lpstr>
      <vt:lpstr>BUBBLE SORT </vt:lpstr>
      <vt:lpstr>INSERTION SORT</vt:lpstr>
      <vt:lpstr>Sorted list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INTEGRATED PROJECT</dc:title>
  <dc:creator>Bhanu Prasad</dc:creator>
  <cp:lastModifiedBy>Bhanu Prasad</cp:lastModifiedBy>
  <cp:revision>4</cp:revision>
  <dcterms:created xsi:type="dcterms:W3CDTF">2021-02-26T16:39:38Z</dcterms:created>
  <dcterms:modified xsi:type="dcterms:W3CDTF">2021-03-01T16:07:12Z</dcterms:modified>
</cp:coreProperties>
</file>