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56" r:id="rId5"/>
    <p:sldId id="269" r:id="rId6"/>
    <p:sldId id="258"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17" d="100"/>
          <a:sy n="117" d="100"/>
        </p:scale>
        <p:origin x="354"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014580" y="2458103"/>
            <a:ext cx="8741991" cy="1243584"/>
          </a:xfrm>
        </p:spPr>
        <p:txBody>
          <a:bodyPr/>
          <a:lstStyle/>
          <a:p>
            <a:r>
              <a:rPr lang="en-US" dirty="0"/>
              <a:t>SMS Spam Detection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593754" y="3778105"/>
            <a:ext cx="7077456" cy="868680"/>
          </a:xfrm>
        </p:spPr>
        <p:txBody>
          <a:bodyPr>
            <a:normAutofit/>
          </a:bodyPr>
          <a:lstStyle/>
          <a:p>
            <a:pPr marL="0" indent="0" algn="r">
              <a:buNone/>
            </a:pPr>
            <a:r>
              <a:rPr lang="en-US" sz="2000" dirty="0"/>
              <a:t>Ponnuri Aniruddha – RA2112704010015</a:t>
            </a:r>
          </a:p>
          <a:p>
            <a:pPr marL="0" indent="0" algn="r">
              <a:buNone/>
            </a:pPr>
            <a:r>
              <a:rPr lang="en-US" sz="2000" dirty="0"/>
              <a:t>Y </a:t>
            </a:r>
            <a:r>
              <a:rPr lang="en-US" sz="2000" dirty="0" err="1"/>
              <a:t>Shabanya</a:t>
            </a:r>
            <a:r>
              <a:rPr lang="en-US" sz="2000" dirty="0"/>
              <a:t> Kishore – RA2112704010018</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Objective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The goal of this project is to develop a machine learning model that can accurately classify SMS messages as spam or ham. This protects users from unwanted messages and improves the overall quality of SMS communications. </a:t>
            </a:r>
          </a:p>
          <a:p>
            <a:r>
              <a:rPr lang="en-US" dirty="0"/>
              <a:t> We chose this project because SMS spam is a real and growing problem. It is estimated that by 2022, over 80% of all SMS messages will be spam. Not only is this annoying to users,  it can also pose a security risk. Spam messages may contain malicious links or attachments that can infect a user's device with malware.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741907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Methodologies Used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744280" cy="4093243"/>
          </a:xfrm>
        </p:spPr>
        <p:txBody>
          <a:bodyPr/>
          <a:lstStyle/>
          <a:p>
            <a:pPr algn="just"/>
            <a:r>
              <a:rPr lang="en-US" dirty="0"/>
              <a:t>In this technique, machine learning classifiers such as Naive Bayes, Support Vector Machines (SVMs) are used for classification of  spam messages in mobile device communication. The SMS spam collection data set is used for testing the method.</a:t>
            </a:r>
          </a:p>
          <a:p>
            <a:r>
              <a:rPr lang="en-US" dirty="0"/>
              <a:t>Naive Bayes</a:t>
            </a:r>
          </a:p>
          <a:p>
            <a:pPr lvl="1" algn="just"/>
            <a:r>
              <a:rPr lang="en-US" dirty="0"/>
              <a:t>Naive Bayes is a simple but effective algorithm that is well-suited for spam detection. It works by assuming that the presence or absence of a particular word in a message is independent of the presence or absence of other words. </a:t>
            </a:r>
          </a:p>
          <a:p>
            <a:r>
              <a:rPr lang="en-US" dirty="0"/>
              <a:t>Support Vector Machines (SVMs)</a:t>
            </a:r>
          </a:p>
          <a:p>
            <a:pPr lvl="1" algn="just"/>
            <a:r>
              <a:rPr lang="en-US" dirty="0"/>
              <a:t>SVMs are a more complex algorithm that can achieve higher accuracy than Naive Bayes. SVMs work by finding a hyperplane that separates the two classes of data as well as possible.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26</TotalTime>
  <Words>249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Trade Gothic LT Pro</vt:lpstr>
      <vt:lpstr>Trebuchet MS</vt:lpstr>
      <vt:lpstr>Office Theme</vt:lpstr>
      <vt:lpstr>SMS Spam Detection</vt:lpstr>
      <vt:lpstr>Objective</vt:lpstr>
      <vt:lpstr>Methodologies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dc:title>
  <dc:creator>Aniruddha Ponnuri</dc:creator>
  <cp:lastModifiedBy>Aniruddha Ponnuri</cp:lastModifiedBy>
  <cp:revision>1</cp:revision>
  <dcterms:created xsi:type="dcterms:W3CDTF">2023-08-07T16:18:21Z</dcterms:created>
  <dcterms:modified xsi:type="dcterms:W3CDTF">2023-08-07T16:44:35Z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