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9"/>
    <p:sldMasterId id="2147483677" r:id="rId20"/>
  </p:sldMasterIdLst>
  <p:notesMasterIdLst>
    <p:notesMasterId r:id="rId38"/>
  </p:notesMasterIdLst>
  <p:handoutMasterIdLst>
    <p:handoutMasterId r:id="rId39"/>
  </p:handoutMasterIdLst>
  <p:sldIdLst>
    <p:sldId id="351" r:id="rId21"/>
    <p:sldId id="359" r:id="rId22"/>
    <p:sldId id="364" r:id="rId23"/>
    <p:sldId id="360" r:id="rId24"/>
    <p:sldId id="358" r:id="rId25"/>
    <p:sldId id="362" r:id="rId26"/>
    <p:sldId id="363" r:id="rId27"/>
    <p:sldId id="361" r:id="rId28"/>
    <p:sldId id="353" r:id="rId29"/>
    <p:sldId id="354" r:id="rId30"/>
    <p:sldId id="355" r:id="rId31"/>
    <p:sldId id="356" r:id="rId32"/>
    <p:sldId id="357" r:id="rId33"/>
    <p:sldId id="366" r:id="rId34"/>
    <p:sldId id="367" r:id="rId35"/>
    <p:sldId id="365" r:id="rId36"/>
    <p:sldId id="258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7" userDrawn="1">
          <p15:clr>
            <a:srgbClr val="A4A3A4"/>
          </p15:clr>
        </p15:guide>
        <p15:guide id="2" orient="horz" pos="499" userDrawn="1">
          <p15:clr>
            <a:srgbClr val="A4A3A4"/>
          </p15:clr>
        </p15:guide>
        <p15:guide id="3" orient="horz" pos="1412" userDrawn="1">
          <p15:clr>
            <a:srgbClr val="A4A3A4"/>
          </p15:clr>
        </p15:guide>
        <p15:guide id="4" orient="horz" pos="1123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FF701C"/>
    <a:srgbClr val="FF8100"/>
    <a:srgbClr val="414142"/>
    <a:srgbClr val="88684E"/>
    <a:srgbClr val="7C6048"/>
    <a:srgbClr val="A57349"/>
    <a:srgbClr val="7A5536"/>
    <a:srgbClr val="FF790B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6" autoAdjust="0"/>
    <p:restoredTop sz="94687" autoAdjust="0"/>
  </p:normalViewPr>
  <p:slideViewPr>
    <p:cSldViewPr snapToGrid="0">
      <p:cViewPr varScale="1">
        <p:scale>
          <a:sx n="101" d="100"/>
          <a:sy n="101" d="100"/>
        </p:scale>
        <p:origin x="80" y="532"/>
      </p:cViewPr>
      <p:guideLst>
        <p:guide orient="horz" pos="2067"/>
        <p:guide orient="horz" pos="499"/>
        <p:guide orient="horz" pos="1412"/>
        <p:guide orient="horz" pos="1123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2.xml"/><Relationship Id="rId29" Type="http://schemas.openxmlformats.org/officeDocument/2006/relationships/slide" Target="slides/slide9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3020080"/>
        <c:axId val="303020864"/>
      </c:lineChart>
      <c:catAx>
        <c:axId val="3030200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303020864"/>
        <c:crosses val="autoZero"/>
        <c:auto val="1"/>
        <c:lblAlgn val="ctr"/>
        <c:lblOffset val="100"/>
        <c:noMultiLvlLbl val="0"/>
      </c:catAx>
      <c:valAx>
        <c:axId val="303020864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303020080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3022040"/>
        <c:axId val="303018512"/>
      </c:barChart>
      <c:catAx>
        <c:axId val="3030220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303018512"/>
        <c:crosses val="autoZero"/>
        <c:auto val="1"/>
        <c:lblAlgn val="ctr"/>
        <c:lblOffset val="100"/>
        <c:noMultiLvlLbl val="0"/>
      </c:catAx>
      <c:valAx>
        <c:axId val="303018512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3030220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5B986-1FBA-4CB2-9006-EDFD99D2D922}" type="doc">
      <dgm:prSet loTypeId="urn:microsoft.com/office/officeart/2005/8/layout/architecture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AEE5D7F-1FD5-4D98-85EE-11B67154AD6E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F812DE7-0A54-47C9-99B9-31C4A5A67D7A}" type="parTrans" cxnId="{3FEDA5F8-F9DC-4318-8FDD-9E41A72F9812}">
      <dgm:prSet/>
      <dgm:spPr/>
      <dgm:t>
        <a:bodyPr/>
        <a:lstStyle/>
        <a:p>
          <a:endParaRPr lang="en-US"/>
        </a:p>
      </dgm:t>
    </dgm:pt>
    <dgm:pt modelId="{A5E4E960-7EBD-4802-8E2A-1306D899FC86}" type="sibTrans" cxnId="{3FEDA5F8-F9DC-4318-8FDD-9E41A72F9812}">
      <dgm:prSet/>
      <dgm:spPr/>
      <dgm:t>
        <a:bodyPr/>
        <a:lstStyle/>
        <a:p>
          <a:endParaRPr lang="en-US"/>
        </a:p>
      </dgm:t>
    </dgm:pt>
    <dgm:pt modelId="{4E0059F7-62A8-47F4-9B1B-C81579D62E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ViewModel</a:t>
          </a:r>
          <a:endParaRPr lang="en-US" dirty="0"/>
        </a:p>
      </dgm:t>
    </dgm:pt>
    <dgm:pt modelId="{67EDD493-6D7F-4D93-B8A0-8E7FD33E1BAF}" type="parTrans" cxnId="{238519E6-8292-4A20-9D57-7264DE78523D}">
      <dgm:prSet/>
      <dgm:spPr/>
      <dgm:t>
        <a:bodyPr/>
        <a:lstStyle/>
        <a:p>
          <a:endParaRPr lang="en-US"/>
        </a:p>
      </dgm:t>
    </dgm:pt>
    <dgm:pt modelId="{32163A05-55B1-401D-A5C3-94CB1D7192BD}" type="sibTrans" cxnId="{238519E6-8292-4A20-9D57-7264DE78523D}">
      <dgm:prSet/>
      <dgm:spPr/>
      <dgm:t>
        <a:bodyPr/>
        <a:lstStyle/>
        <a:p>
          <a:endParaRPr lang="en-US"/>
        </a:p>
      </dgm:t>
    </dgm:pt>
    <dgm:pt modelId="{A4CB86D3-EBA6-428C-919B-AC6F61C89C8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B16ACD24-826E-4894-9539-E5E0A3679B9B}" type="parTrans" cxnId="{097885D4-A2EF-4DD8-9524-09DCD6B44D2A}">
      <dgm:prSet/>
      <dgm:spPr/>
      <dgm:t>
        <a:bodyPr/>
        <a:lstStyle/>
        <a:p>
          <a:endParaRPr lang="en-US"/>
        </a:p>
      </dgm:t>
    </dgm:pt>
    <dgm:pt modelId="{6B3974AC-146E-4B03-B2D3-EDC26534A43E}" type="sibTrans" cxnId="{097885D4-A2EF-4DD8-9524-09DCD6B44D2A}">
      <dgm:prSet/>
      <dgm:spPr/>
      <dgm:t>
        <a:bodyPr/>
        <a:lstStyle/>
        <a:p>
          <a:endParaRPr lang="en-US"/>
        </a:p>
      </dgm:t>
    </dgm:pt>
    <dgm:pt modelId="{7DA4BB55-708D-4164-8703-27BA3D980CC4}" type="pres">
      <dgm:prSet presAssocID="{C265B986-1FBA-4CB2-9006-EDFD99D2D92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C8DEC46-6524-46CB-A02C-9084FE914BA7}" type="pres">
      <dgm:prSet presAssocID="{EAEE5D7F-1FD5-4D98-85EE-11B67154AD6E}" presName="vertOne" presStyleCnt="0"/>
      <dgm:spPr/>
    </dgm:pt>
    <dgm:pt modelId="{09A2F689-F222-4758-82FC-C17D76170F95}" type="pres">
      <dgm:prSet presAssocID="{EAEE5D7F-1FD5-4D98-85EE-11B67154AD6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AF2873-7837-46C5-9EF8-8A6058CF91EC}" type="pres">
      <dgm:prSet presAssocID="{EAEE5D7F-1FD5-4D98-85EE-11B67154AD6E}" presName="parTransOne" presStyleCnt="0"/>
      <dgm:spPr/>
    </dgm:pt>
    <dgm:pt modelId="{033B96B1-93B8-4800-AC38-239311595C24}" type="pres">
      <dgm:prSet presAssocID="{EAEE5D7F-1FD5-4D98-85EE-11B67154AD6E}" presName="horzOne" presStyleCnt="0"/>
      <dgm:spPr/>
    </dgm:pt>
    <dgm:pt modelId="{73FA29AA-ECBA-44DB-8308-4654847BB8F4}" type="pres">
      <dgm:prSet presAssocID="{4E0059F7-62A8-47F4-9B1B-C81579D62E20}" presName="vertTwo" presStyleCnt="0"/>
      <dgm:spPr/>
    </dgm:pt>
    <dgm:pt modelId="{4F44B529-645E-4610-9B7B-23345F3B090E}" type="pres">
      <dgm:prSet presAssocID="{4E0059F7-62A8-47F4-9B1B-C81579D62E20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96E7F9-D645-4AC8-BCE6-4547F26B6BE7}" type="pres">
      <dgm:prSet presAssocID="{4E0059F7-62A8-47F4-9B1B-C81579D62E20}" presName="parTransTwo" presStyleCnt="0"/>
      <dgm:spPr/>
    </dgm:pt>
    <dgm:pt modelId="{6365C29B-D22E-492C-90B9-F2E4E3E1D2DA}" type="pres">
      <dgm:prSet presAssocID="{4E0059F7-62A8-47F4-9B1B-C81579D62E20}" presName="horzTwo" presStyleCnt="0"/>
      <dgm:spPr/>
    </dgm:pt>
    <dgm:pt modelId="{AD284D51-FBDD-4C54-8EAE-C76CBBF9CE2D}" type="pres">
      <dgm:prSet presAssocID="{A4CB86D3-EBA6-428C-919B-AC6F61C89C8C}" presName="vertThree" presStyleCnt="0"/>
      <dgm:spPr/>
    </dgm:pt>
    <dgm:pt modelId="{0CF10107-092B-43D1-AB92-A99637B1A728}" type="pres">
      <dgm:prSet presAssocID="{A4CB86D3-EBA6-428C-919B-AC6F61C89C8C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556955-95C4-45F2-8BE3-67CE49348E6C}" type="pres">
      <dgm:prSet presAssocID="{A4CB86D3-EBA6-428C-919B-AC6F61C89C8C}" presName="horzThree" presStyleCnt="0"/>
      <dgm:spPr/>
    </dgm:pt>
  </dgm:ptLst>
  <dgm:cxnLst>
    <dgm:cxn modelId="{238519E6-8292-4A20-9D57-7264DE78523D}" srcId="{EAEE5D7F-1FD5-4D98-85EE-11B67154AD6E}" destId="{4E0059F7-62A8-47F4-9B1B-C81579D62E20}" srcOrd="0" destOrd="0" parTransId="{67EDD493-6D7F-4D93-B8A0-8E7FD33E1BAF}" sibTransId="{32163A05-55B1-401D-A5C3-94CB1D7192BD}"/>
    <dgm:cxn modelId="{097885D4-A2EF-4DD8-9524-09DCD6B44D2A}" srcId="{4E0059F7-62A8-47F4-9B1B-C81579D62E20}" destId="{A4CB86D3-EBA6-428C-919B-AC6F61C89C8C}" srcOrd="0" destOrd="0" parTransId="{B16ACD24-826E-4894-9539-E5E0A3679B9B}" sibTransId="{6B3974AC-146E-4B03-B2D3-EDC26534A43E}"/>
    <dgm:cxn modelId="{3FEDA5F8-F9DC-4318-8FDD-9E41A72F9812}" srcId="{C265B986-1FBA-4CB2-9006-EDFD99D2D922}" destId="{EAEE5D7F-1FD5-4D98-85EE-11B67154AD6E}" srcOrd="0" destOrd="0" parTransId="{3F812DE7-0A54-47C9-99B9-31C4A5A67D7A}" sibTransId="{A5E4E960-7EBD-4802-8E2A-1306D899FC86}"/>
    <dgm:cxn modelId="{25501C94-1476-4052-B1D8-17ACC0811A00}" type="presOf" srcId="{EAEE5D7F-1FD5-4D98-85EE-11B67154AD6E}" destId="{09A2F689-F222-4758-82FC-C17D76170F95}" srcOrd="0" destOrd="0" presId="urn:microsoft.com/office/officeart/2005/8/layout/architecture"/>
    <dgm:cxn modelId="{FA858F9D-95E2-4AC4-A14F-2C72F2937352}" type="presOf" srcId="{C265B986-1FBA-4CB2-9006-EDFD99D2D922}" destId="{7DA4BB55-708D-4164-8703-27BA3D980CC4}" srcOrd="0" destOrd="0" presId="urn:microsoft.com/office/officeart/2005/8/layout/architecture"/>
    <dgm:cxn modelId="{05866788-0B91-46FB-9094-DEE93F2194CC}" type="presOf" srcId="{4E0059F7-62A8-47F4-9B1B-C81579D62E20}" destId="{4F44B529-645E-4610-9B7B-23345F3B090E}" srcOrd="0" destOrd="0" presId="urn:microsoft.com/office/officeart/2005/8/layout/architecture"/>
    <dgm:cxn modelId="{AB9A869F-FFD6-4B46-8749-98F5D5410474}" type="presOf" srcId="{A4CB86D3-EBA6-428C-919B-AC6F61C89C8C}" destId="{0CF10107-092B-43D1-AB92-A99637B1A728}" srcOrd="0" destOrd="0" presId="urn:microsoft.com/office/officeart/2005/8/layout/architecture"/>
    <dgm:cxn modelId="{61B7B28A-B608-4993-829F-5FABCB27DC65}" type="presParOf" srcId="{7DA4BB55-708D-4164-8703-27BA3D980CC4}" destId="{9C8DEC46-6524-46CB-A02C-9084FE914BA7}" srcOrd="0" destOrd="0" presId="urn:microsoft.com/office/officeart/2005/8/layout/architecture"/>
    <dgm:cxn modelId="{E648338D-D8C9-49AE-8FC7-8A439BA47B99}" type="presParOf" srcId="{9C8DEC46-6524-46CB-A02C-9084FE914BA7}" destId="{09A2F689-F222-4758-82FC-C17D76170F95}" srcOrd="0" destOrd="0" presId="urn:microsoft.com/office/officeart/2005/8/layout/architecture"/>
    <dgm:cxn modelId="{CFEDEF9A-48B0-4693-87FB-4B8E65464112}" type="presParOf" srcId="{9C8DEC46-6524-46CB-A02C-9084FE914BA7}" destId="{FEAF2873-7837-46C5-9EF8-8A6058CF91EC}" srcOrd="1" destOrd="0" presId="urn:microsoft.com/office/officeart/2005/8/layout/architecture"/>
    <dgm:cxn modelId="{8A4E9E57-21DB-4826-A3F1-BD0A63EB4C97}" type="presParOf" srcId="{9C8DEC46-6524-46CB-A02C-9084FE914BA7}" destId="{033B96B1-93B8-4800-AC38-239311595C24}" srcOrd="2" destOrd="0" presId="urn:microsoft.com/office/officeart/2005/8/layout/architecture"/>
    <dgm:cxn modelId="{A16575CC-BCA1-4E0E-B418-7EE436CE8A3F}" type="presParOf" srcId="{033B96B1-93B8-4800-AC38-239311595C24}" destId="{73FA29AA-ECBA-44DB-8308-4654847BB8F4}" srcOrd="0" destOrd="0" presId="urn:microsoft.com/office/officeart/2005/8/layout/architecture"/>
    <dgm:cxn modelId="{E7B82DF0-A51F-4DE5-967A-0BA60CD25222}" type="presParOf" srcId="{73FA29AA-ECBA-44DB-8308-4654847BB8F4}" destId="{4F44B529-645E-4610-9B7B-23345F3B090E}" srcOrd="0" destOrd="0" presId="urn:microsoft.com/office/officeart/2005/8/layout/architecture"/>
    <dgm:cxn modelId="{85A149BE-4C91-49A1-BA73-7809FB0C50FA}" type="presParOf" srcId="{73FA29AA-ECBA-44DB-8308-4654847BB8F4}" destId="{1096E7F9-D645-4AC8-BCE6-4547F26B6BE7}" srcOrd="1" destOrd="0" presId="urn:microsoft.com/office/officeart/2005/8/layout/architecture"/>
    <dgm:cxn modelId="{6FE885B9-E9CC-40BB-BD70-B7D4783BA2EC}" type="presParOf" srcId="{73FA29AA-ECBA-44DB-8308-4654847BB8F4}" destId="{6365C29B-D22E-492C-90B9-F2E4E3E1D2DA}" srcOrd="2" destOrd="0" presId="urn:microsoft.com/office/officeart/2005/8/layout/architecture"/>
    <dgm:cxn modelId="{667DC27B-8EEF-4169-AEA8-8586F5935BFA}" type="presParOf" srcId="{6365C29B-D22E-492C-90B9-F2E4E3E1D2DA}" destId="{AD284D51-FBDD-4C54-8EAE-C76CBBF9CE2D}" srcOrd="0" destOrd="0" presId="urn:microsoft.com/office/officeart/2005/8/layout/architecture"/>
    <dgm:cxn modelId="{2F5F1BD3-5BF5-43CD-8251-D649B3FAF729}" type="presParOf" srcId="{AD284D51-FBDD-4C54-8EAE-C76CBBF9CE2D}" destId="{0CF10107-092B-43D1-AB92-A99637B1A728}" srcOrd="0" destOrd="0" presId="urn:microsoft.com/office/officeart/2005/8/layout/architecture"/>
    <dgm:cxn modelId="{DC9DC99E-37F2-41F5-8F30-45EB9006C89D}" type="presParOf" srcId="{AD284D51-FBDD-4C54-8EAE-C76CBBF9CE2D}" destId="{C9556955-95C4-45F2-8BE3-67CE49348E6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5B986-1FBA-4CB2-9006-EDFD99D2D922}" type="doc">
      <dgm:prSet loTypeId="urn:microsoft.com/office/officeart/2005/8/layout/architecture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AEE5D7F-1FD5-4D98-85EE-11B67154AD6E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F812DE7-0A54-47C9-99B9-31C4A5A67D7A}" type="parTrans" cxnId="{3FEDA5F8-F9DC-4318-8FDD-9E41A72F9812}">
      <dgm:prSet/>
      <dgm:spPr/>
      <dgm:t>
        <a:bodyPr/>
        <a:lstStyle/>
        <a:p>
          <a:endParaRPr lang="en-US"/>
        </a:p>
      </dgm:t>
    </dgm:pt>
    <dgm:pt modelId="{A5E4E960-7EBD-4802-8E2A-1306D899FC86}" type="sibTrans" cxnId="{3FEDA5F8-F9DC-4318-8FDD-9E41A72F9812}">
      <dgm:prSet/>
      <dgm:spPr/>
      <dgm:t>
        <a:bodyPr/>
        <a:lstStyle/>
        <a:p>
          <a:endParaRPr lang="en-US"/>
        </a:p>
      </dgm:t>
    </dgm:pt>
    <dgm:pt modelId="{4E0059F7-62A8-47F4-9B1B-C81579D62E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ViewModel</a:t>
          </a:r>
          <a:endParaRPr lang="en-US" dirty="0"/>
        </a:p>
      </dgm:t>
    </dgm:pt>
    <dgm:pt modelId="{67EDD493-6D7F-4D93-B8A0-8E7FD33E1BAF}" type="parTrans" cxnId="{238519E6-8292-4A20-9D57-7264DE78523D}">
      <dgm:prSet/>
      <dgm:spPr/>
      <dgm:t>
        <a:bodyPr/>
        <a:lstStyle/>
        <a:p>
          <a:endParaRPr lang="en-US"/>
        </a:p>
      </dgm:t>
    </dgm:pt>
    <dgm:pt modelId="{32163A05-55B1-401D-A5C3-94CB1D7192BD}" type="sibTrans" cxnId="{238519E6-8292-4A20-9D57-7264DE78523D}">
      <dgm:prSet/>
      <dgm:spPr/>
      <dgm:t>
        <a:bodyPr/>
        <a:lstStyle/>
        <a:p>
          <a:endParaRPr lang="en-US"/>
        </a:p>
      </dgm:t>
    </dgm:pt>
    <dgm:pt modelId="{A4CB86D3-EBA6-428C-919B-AC6F61C89C8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B16ACD24-826E-4894-9539-E5E0A3679B9B}" type="parTrans" cxnId="{097885D4-A2EF-4DD8-9524-09DCD6B44D2A}">
      <dgm:prSet/>
      <dgm:spPr/>
      <dgm:t>
        <a:bodyPr/>
        <a:lstStyle/>
        <a:p>
          <a:endParaRPr lang="en-US"/>
        </a:p>
      </dgm:t>
    </dgm:pt>
    <dgm:pt modelId="{6B3974AC-146E-4B03-B2D3-EDC26534A43E}" type="sibTrans" cxnId="{097885D4-A2EF-4DD8-9524-09DCD6B44D2A}">
      <dgm:prSet/>
      <dgm:spPr/>
      <dgm:t>
        <a:bodyPr/>
        <a:lstStyle/>
        <a:p>
          <a:endParaRPr lang="en-US"/>
        </a:p>
      </dgm:t>
    </dgm:pt>
    <dgm:pt modelId="{7DA4BB55-708D-4164-8703-27BA3D980CC4}" type="pres">
      <dgm:prSet presAssocID="{C265B986-1FBA-4CB2-9006-EDFD99D2D92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C8DEC46-6524-46CB-A02C-9084FE914BA7}" type="pres">
      <dgm:prSet presAssocID="{EAEE5D7F-1FD5-4D98-85EE-11B67154AD6E}" presName="vertOne" presStyleCnt="0"/>
      <dgm:spPr/>
    </dgm:pt>
    <dgm:pt modelId="{09A2F689-F222-4758-82FC-C17D76170F95}" type="pres">
      <dgm:prSet presAssocID="{EAEE5D7F-1FD5-4D98-85EE-11B67154AD6E}" presName="txOne" presStyleLbl="node0" presStyleIdx="0" presStyleCnt="1" custScaleX="1000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AF2873-7837-46C5-9EF8-8A6058CF91EC}" type="pres">
      <dgm:prSet presAssocID="{EAEE5D7F-1FD5-4D98-85EE-11B67154AD6E}" presName="parTransOne" presStyleCnt="0"/>
      <dgm:spPr/>
    </dgm:pt>
    <dgm:pt modelId="{033B96B1-93B8-4800-AC38-239311595C24}" type="pres">
      <dgm:prSet presAssocID="{EAEE5D7F-1FD5-4D98-85EE-11B67154AD6E}" presName="horzOne" presStyleCnt="0"/>
      <dgm:spPr/>
    </dgm:pt>
    <dgm:pt modelId="{73FA29AA-ECBA-44DB-8308-4654847BB8F4}" type="pres">
      <dgm:prSet presAssocID="{4E0059F7-62A8-47F4-9B1B-C81579D62E20}" presName="vertTwo" presStyleCnt="0"/>
      <dgm:spPr/>
    </dgm:pt>
    <dgm:pt modelId="{4F44B529-645E-4610-9B7B-23345F3B090E}" type="pres">
      <dgm:prSet presAssocID="{4E0059F7-62A8-47F4-9B1B-C81579D62E20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96E7F9-D645-4AC8-BCE6-4547F26B6BE7}" type="pres">
      <dgm:prSet presAssocID="{4E0059F7-62A8-47F4-9B1B-C81579D62E20}" presName="parTransTwo" presStyleCnt="0"/>
      <dgm:spPr/>
    </dgm:pt>
    <dgm:pt modelId="{6365C29B-D22E-492C-90B9-F2E4E3E1D2DA}" type="pres">
      <dgm:prSet presAssocID="{4E0059F7-62A8-47F4-9B1B-C81579D62E20}" presName="horzTwo" presStyleCnt="0"/>
      <dgm:spPr/>
    </dgm:pt>
    <dgm:pt modelId="{AD284D51-FBDD-4C54-8EAE-C76CBBF9CE2D}" type="pres">
      <dgm:prSet presAssocID="{A4CB86D3-EBA6-428C-919B-AC6F61C89C8C}" presName="vertThree" presStyleCnt="0"/>
      <dgm:spPr/>
    </dgm:pt>
    <dgm:pt modelId="{0CF10107-092B-43D1-AB92-A99637B1A728}" type="pres">
      <dgm:prSet presAssocID="{A4CB86D3-EBA6-428C-919B-AC6F61C89C8C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556955-95C4-45F2-8BE3-67CE49348E6C}" type="pres">
      <dgm:prSet presAssocID="{A4CB86D3-EBA6-428C-919B-AC6F61C89C8C}" presName="horzThree" presStyleCnt="0"/>
      <dgm:spPr/>
    </dgm:pt>
  </dgm:ptLst>
  <dgm:cxnLst>
    <dgm:cxn modelId="{12450ABD-52E2-455E-A2FA-75CA01923B3D}" type="presOf" srcId="{C265B986-1FBA-4CB2-9006-EDFD99D2D922}" destId="{7DA4BB55-708D-4164-8703-27BA3D980CC4}" srcOrd="0" destOrd="0" presId="urn:microsoft.com/office/officeart/2005/8/layout/architecture"/>
    <dgm:cxn modelId="{238519E6-8292-4A20-9D57-7264DE78523D}" srcId="{EAEE5D7F-1FD5-4D98-85EE-11B67154AD6E}" destId="{4E0059F7-62A8-47F4-9B1B-C81579D62E20}" srcOrd="0" destOrd="0" parTransId="{67EDD493-6D7F-4D93-B8A0-8E7FD33E1BAF}" sibTransId="{32163A05-55B1-401D-A5C3-94CB1D7192BD}"/>
    <dgm:cxn modelId="{097885D4-A2EF-4DD8-9524-09DCD6B44D2A}" srcId="{4E0059F7-62A8-47F4-9B1B-C81579D62E20}" destId="{A4CB86D3-EBA6-428C-919B-AC6F61C89C8C}" srcOrd="0" destOrd="0" parTransId="{B16ACD24-826E-4894-9539-E5E0A3679B9B}" sibTransId="{6B3974AC-146E-4B03-B2D3-EDC26534A43E}"/>
    <dgm:cxn modelId="{DBB56B34-1B57-4CD4-A093-CF4F05ACE65B}" type="presOf" srcId="{EAEE5D7F-1FD5-4D98-85EE-11B67154AD6E}" destId="{09A2F689-F222-4758-82FC-C17D76170F95}" srcOrd="0" destOrd="0" presId="urn:microsoft.com/office/officeart/2005/8/layout/architecture"/>
    <dgm:cxn modelId="{3FEDA5F8-F9DC-4318-8FDD-9E41A72F9812}" srcId="{C265B986-1FBA-4CB2-9006-EDFD99D2D922}" destId="{EAEE5D7F-1FD5-4D98-85EE-11B67154AD6E}" srcOrd="0" destOrd="0" parTransId="{3F812DE7-0A54-47C9-99B9-31C4A5A67D7A}" sibTransId="{A5E4E960-7EBD-4802-8E2A-1306D899FC86}"/>
    <dgm:cxn modelId="{F23C1B5F-040E-4081-A6DD-F925964FF367}" type="presOf" srcId="{4E0059F7-62A8-47F4-9B1B-C81579D62E20}" destId="{4F44B529-645E-4610-9B7B-23345F3B090E}" srcOrd="0" destOrd="0" presId="urn:microsoft.com/office/officeart/2005/8/layout/architecture"/>
    <dgm:cxn modelId="{99FD0EDB-6A98-44FD-96E0-C5A8CED2F142}" type="presOf" srcId="{A4CB86D3-EBA6-428C-919B-AC6F61C89C8C}" destId="{0CF10107-092B-43D1-AB92-A99637B1A728}" srcOrd="0" destOrd="0" presId="urn:microsoft.com/office/officeart/2005/8/layout/architecture"/>
    <dgm:cxn modelId="{A21A7A4E-42CA-424E-B004-96026D77B194}" type="presParOf" srcId="{7DA4BB55-708D-4164-8703-27BA3D980CC4}" destId="{9C8DEC46-6524-46CB-A02C-9084FE914BA7}" srcOrd="0" destOrd="0" presId="urn:microsoft.com/office/officeart/2005/8/layout/architecture"/>
    <dgm:cxn modelId="{A92F9AA5-BFC0-432E-90E3-C4561973BE16}" type="presParOf" srcId="{9C8DEC46-6524-46CB-A02C-9084FE914BA7}" destId="{09A2F689-F222-4758-82FC-C17D76170F95}" srcOrd="0" destOrd="0" presId="urn:microsoft.com/office/officeart/2005/8/layout/architecture"/>
    <dgm:cxn modelId="{811490C2-1601-4FE3-A34B-FE152F28FF28}" type="presParOf" srcId="{9C8DEC46-6524-46CB-A02C-9084FE914BA7}" destId="{FEAF2873-7837-46C5-9EF8-8A6058CF91EC}" srcOrd="1" destOrd="0" presId="urn:microsoft.com/office/officeart/2005/8/layout/architecture"/>
    <dgm:cxn modelId="{5FC80604-5738-4968-8128-693C798BF1D6}" type="presParOf" srcId="{9C8DEC46-6524-46CB-A02C-9084FE914BA7}" destId="{033B96B1-93B8-4800-AC38-239311595C24}" srcOrd="2" destOrd="0" presId="urn:microsoft.com/office/officeart/2005/8/layout/architecture"/>
    <dgm:cxn modelId="{25A2AC35-807E-4F5A-9F05-15F0095ABBE5}" type="presParOf" srcId="{033B96B1-93B8-4800-AC38-239311595C24}" destId="{73FA29AA-ECBA-44DB-8308-4654847BB8F4}" srcOrd="0" destOrd="0" presId="urn:microsoft.com/office/officeart/2005/8/layout/architecture"/>
    <dgm:cxn modelId="{CB63C796-22D3-4E56-B5B1-10BDD43696B6}" type="presParOf" srcId="{73FA29AA-ECBA-44DB-8308-4654847BB8F4}" destId="{4F44B529-645E-4610-9B7B-23345F3B090E}" srcOrd="0" destOrd="0" presId="urn:microsoft.com/office/officeart/2005/8/layout/architecture"/>
    <dgm:cxn modelId="{B6726E0D-8B06-4B51-B4DF-191A95F8C7A5}" type="presParOf" srcId="{73FA29AA-ECBA-44DB-8308-4654847BB8F4}" destId="{1096E7F9-D645-4AC8-BCE6-4547F26B6BE7}" srcOrd="1" destOrd="0" presId="urn:microsoft.com/office/officeart/2005/8/layout/architecture"/>
    <dgm:cxn modelId="{7985F0BB-7E8A-44BE-AEAE-769FBC0D75EF}" type="presParOf" srcId="{73FA29AA-ECBA-44DB-8308-4654847BB8F4}" destId="{6365C29B-D22E-492C-90B9-F2E4E3E1D2DA}" srcOrd="2" destOrd="0" presId="urn:microsoft.com/office/officeart/2005/8/layout/architecture"/>
    <dgm:cxn modelId="{8B1A83AA-B854-42B7-8B6B-ACC0C84D8B65}" type="presParOf" srcId="{6365C29B-D22E-492C-90B9-F2E4E3E1D2DA}" destId="{AD284D51-FBDD-4C54-8EAE-C76CBBF9CE2D}" srcOrd="0" destOrd="0" presId="urn:microsoft.com/office/officeart/2005/8/layout/architecture"/>
    <dgm:cxn modelId="{2DE504E7-E367-4610-B544-DDE4F3FDBA95}" type="presParOf" srcId="{AD284D51-FBDD-4C54-8EAE-C76CBBF9CE2D}" destId="{0CF10107-092B-43D1-AB92-A99637B1A728}" srcOrd="0" destOrd="0" presId="urn:microsoft.com/office/officeart/2005/8/layout/architecture"/>
    <dgm:cxn modelId="{06C853F1-7B6A-4312-AD7E-F14975AA9C61}" type="presParOf" srcId="{AD284D51-FBDD-4C54-8EAE-C76CBBF9CE2D}" destId="{C9556955-95C4-45F2-8BE3-67CE49348E6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F0CB3A-93A3-4EB6-A4F4-8EC5216B1299}" type="doc">
      <dgm:prSet loTypeId="urn:microsoft.com/office/officeart/2005/8/layout/architecture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273F95-2334-439E-8C49-0306342DF9EA}">
      <dgm:prSet phldrT="[Text]"/>
      <dgm:spPr>
        <a:solidFill>
          <a:schemeClr val="accent6"/>
        </a:solidFill>
      </dgm:spPr>
      <dgm:t>
        <a:bodyPr vert="vert270"/>
        <a:lstStyle/>
        <a:p>
          <a:r>
            <a:rPr lang="en-US" dirty="0" smtClean="0"/>
            <a:t>Presenter</a:t>
          </a:r>
          <a:endParaRPr lang="en-US" dirty="0"/>
        </a:p>
      </dgm:t>
    </dgm:pt>
    <dgm:pt modelId="{21BE8B26-EA0A-4914-AFE0-D57347C2DEC2}" type="parTrans" cxnId="{3DB5E203-4FD1-4FC0-8B11-11CD7EDC5DB3}">
      <dgm:prSet/>
      <dgm:spPr/>
      <dgm:t>
        <a:bodyPr/>
        <a:lstStyle/>
        <a:p>
          <a:endParaRPr lang="en-US"/>
        </a:p>
      </dgm:t>
    </dgm:pt>
    <dgm:pt modelId="{59DF7B22-71E2-40CE-850E-076D2A3434F5}" type="sibTrans" cxnId="{3DB5E203-4FD1-4FC0-8B11-11CD7EDC5DB3}">
      <dgm:prSet/>
      <dgm:spPr/>
      <dgm:t>
        <a:bodyPr/>
        <a:lstStyle/>
        <a:p>
          <a:endParaRPr lang="en-US"/>
        </a:p>
      </dgm:t>
    </dgm:pt>
    <dgm:pt modelId="{4141D006-C191-46AA-8440-9B9550E99D0B}" type="pres">
      <dgm:prSet presAssocID="{37F0CB3A-93A3-4EB6-A4F4-8EC5216B12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07AF36-9FEA-4DA2-9700-C010E0F28094}" type="pres">
      <dgm:prSet presAssocID="{75273F95-2334-439E-8C49-0306342DF9EA}" presName="vertOne" presStyleCnt="0"/>
      <dgm:spPr/>
    </dgm:pt>
    <dgm:pt modelId="{951786BC-086B-4451-BF65-A6B33F8D8989}" type="pres">
      <dgm:prSet presAssocID="{75273F95-2334-439E-8C49-0306342DF9EA}" presName="txOne" presStyleLbl="node0" presStyleIdx="0" presStyleCnt="1" custAng="10800000" custScaleX="87227" custLinFactNeighborX="-23529" custLinFactNeighborY="-15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6D8243-B72A-4E99-ADE8-CA701A783888}" type="pres">
      <dgm:prSet presAssocID="{75273F95-2334-439E-8C49-0306342DF9EA}" presName="horzOne" presStyleCnt="0"/>
      <dgm:spPr/>
    </dgm:pt>
  </dgm:ptLst>
  <dgm:cxnLst>
    <dgm:cxn modelId="{3DB5E203-4FD1-4FC0-8B11-11CD7EDC5DB3}" srcId="{37F0CB3A-93A3-4EB6-A4F4-8EC5216B1299}" destId="{75273F95-2334-439E-8C49-0306342DF9EA}" srcOrd="0" destOrd="0" parTransId="{21BE8B26-EA0A-4914-AFE0-D57347C2DEC2}" sibTransId="{59DF7B22-71E2-40CE-850E-076D2A3434F5}"/>
    <dgm:cxn modelId="{59407D44-927F-46C8-A21F-166DD1E4DB1F}" type="presOf" srcId="{75273F95-2334-439E-8C49-0306342DF9EA}" destId="{951786BC-086B-4451-BF65-A6B33F8D8989}" srcOrd="0" destOrd="0" presId="urn:microsoft.com/office/officeart/2005/8/layout/architecture"/>
    <dgm:cxn modelId="{00AFDD12-FDA9-4CAA-A6F8-0008EBC80616}" type="presOf" srcId="{37F0CB3A-93A3-4EB6-A4F4-8EC5216B1299}" destId="{4141D006-C191-46AA-8440-9B9550E99D0B}" srcOrd="0" destOrd="0" presId="urn:microsoft.com/office/officeart/2005/8/layout/architecture"/>
    <dgm:cxn modelId="{EFC43D30-57CF-476E-B1F2-7FE27E22B430}" type="presParOf" srcId="{4141D006-C191-46AA-8440-9B9550E99D0B}" destId="{3F07AF36-9FEA-4DA2-9700-C010E0F28094}" srcOrd="0" destOrd="0" presId="urn:microsoft.com/office/officeart/2005/8/layout/architecture"/>
    <dgm:cxn modelId="{9F1DA727-6B96-46B7-BC46-EB4FB5382051}" type="presParOf" srcId="{3F07AF36-9FEA-4DA2-9700-C010E0F28094}" destId="{951786BC-086B-4451-BF65-A6B33F8D8989}" srcOrd="0" destOrd="0" presId="urn:microsoft.com/office/officeart/2005/8/layout/architecture"/>
    <dgm:cxn modelId="{A0DB667D-BEE8-4A42-8E7D-B9581F7DEE70}" type="presParOf" srcId="{3F07AF36-9FEA-4DA2-9700-C010E0F28094}" destId="{8C6D8243-B72A-4E99-ADE8-CA701A78388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65B986-1FBA-4CB2-9006-EDFD99D2D922}" type="doc">
      <dgm:prSet loTypeId="urn:microsoft.com/office/officeart/2005/8/layout/architecture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0059F7-62A8-47F4-9B1B-C81579D62E2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4400" dirty="0" err="1" smtClean="0"/>
            <a:t>ViewModel</a:t>
          </a:r>
          <a:endParaRPr lang="en-US" sz="4400" dirty="0"/>
        </a:p>
      </dgm:t>
    </dgm:pt>
    <dgm:pt modelId="{67EDD493-6D7F-4D93-B8A0-8E7FD33E1BAF}" type="parTrans" cxnId="{238519E6-8292-4A20-9D57-7264DE78523D}">
      <dgm:prSet/>
      <dgm:spPr/>
      <dgm:t>
        <a:bodyPr/>
        <a:lstStyle/>
        <a:p>
          <a:endParaRPr lang="en-US"/>
        </a:p>
      </dgm:t>
    </dgm:pt>
    <dgm:pt modelId="{32163A05-55B1-401D-A5C3-94CB1D7192BD}" type="sibTrans" cxnId="{238519E6-8292-4A20-9D57-7264DE78523D}">
      <dgm:prSet/>
      <dgm:spPr/>
      <dgm:t>
        <a:bodyPr/>
        <a:lstStyle/>
        <a:p>
          <a:endParaRPr lang="en-US"/>
        </a:p>
      </dgm:t>
    </dgm:pt>
    <dgm:pt modelId="{A4CB86D3-EBA6-428C-919B-AC6F61C89C8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5400" dirty="0" smtClean="0"/>
            <a:t>View</a:t>
          </a:r>
          <a:endParaRPr lang="en-US" sz="6500" dirty="0"/>
        </a:p>
      </dgm:t>
    </dgm:pt>
    <dgm:pt modelId="{B16ACD24-826E-4894-9539-E5E0A3679B9B}" type="parTrans" cxnId="{097885D4-A2EF-4DD8-9524-09DCD6B44D2A}">
      <dgm:prSet/>
      <dgm:spPr/>
      <dgm:t>
        <a:bodyPr/>
        <a:lstStyle/>
        <a:p>
          <a:endParaRPr lang="en-US"/>
        </a:p>
      </dgm:t>
    </dgm:pt>
    <dgm:pt modelId="{6B3974AC-146E-4B03-B2D3-EDC26534A43E}" type="sibTrans" cxnId="{097885D4-A2EF-4DD8-9524-09DCD6B44D2A}">
      <dgm:prSet/>
      <dgm:spPr/>
      <dgm:t>
        <a:bodyPr/>
        <a:lstStyle/>
        <a:p>
          <a:endParaRPr lang="en-US"/>
        </a:p>
      </dgm:t>
    </dgm:pt>
    <dgm:pt modelId="{7DA4BB55-708D-4164-8703-27BA3D980CC4}" type="pres">
      <dgm:prSet presAssocID="{C265B986-1FBA-4CB2-9006-EDFD99D2D92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0B7547A-66D1-471C-AC6F-C6DF4524A0CE}" type="pres">
      <dgm:prSet presAssocID="{4E0059F7-62A8-47F4-9B1B-C81579D62E20}" presName="vertOne" presStyleCnt="0"/>
      <dgm:spPr/>
    </dgm:pt>
    <dgm:pt modelId="{1B6A3D80-5A58-481E-B617-A202A5EF5CF7}" type="pres">
      <dgm:prSet presAssocID="{4E0059F7-62A8-47F4-9B1B-C81579D62E2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7F746-EF77-48AF-9F04-2580370ACAED}" type="pres">
      <dgm:prSet presAssocID="{4E0059F7-62A8-47F4-9B1B-C81579D62E20}" presName="parTransOne" presStyleCnt="0"/>
      <dgm:spPr/>
    </dgm:pt>
    <dgm:pt modelId="{45D55CEB-ED3F-47F7-9378-DF1D0D5E249C}" type="pres">
      <dgm:prSet presAssocID="{4E0059F7-62A8-47F4-9B1B-C81579D62E20}" presName="horzOne" presStyleCnt="0"/>
      <dgm:spPr/>
    </dgm:pt>
    <dgm:pt modelId="{E9EB65D9-7B8A-449D-8738-FEE317022B01}" type="pres">
      <dgm:prSet presAssocID="{A4CB86D3-EBA6-428C-919B-AC6F61C89C8C}" presName="vertTwo" presStyleCnt="0"/>
      <dgm:spPr/>
    </dgm:pt>
    <dgm:pt modelId="{AEFDE22B-8E4C-4F26-AF78-4DF0A0681273}" type="pres">
      <dgm:prSet presAssocID="{A4CB86D3-EBA6-428C-919B-AC6F61C89C8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37E565-B4E4-4166-A567-5D3EE1DFE2E0}" type="pres">
      <dgm:prSet presAssocID="{A4CB86D3-EBA6-428C-919B-AC6F61C89C8C}" presName="horzTwo" presStyleCnt="0"/>
      <dgm:spPr/>
    </dgm:pt>
  </dgm:ptLst>
  <dgm:cxnLst>
    <dgm:cxn modelId="{238519E6-8292-4A20-9D57-7264DE78523D}" srcId="{C265B986-1FBA-4CB2-9006-EDFD99D2D922}" destId="{4E0059F7-62A8-47F4-9B1B-C81579D62E20}" srcOrd="0" destOrd="0" parTransId="{67EDD493-6D7F-4D93-B8A0-8E7FD33E1BAF}" sibTransId="{32163A05-55B1-401D-A5C3-94CB1D7192BD}"/>
    <dgm:cxn modelId="{78357C77-074D-46BF-A45B-2140FAC73175}" type="presOf" srcId="{A4CB86D3-EBA6-428C-919B-AC6F61C89C8C}" destId="{AEFDE22B-8E4C-4F26-AF78-4DF0A0681273}" srcOrd="0" destOrd="0" presId="urn:microsoft.com/office/officeart/2005/8/layout/architecture"/>
    <dgm:cxn modelId="{097885D4-A2EF-4DD8-9524-09DCD6B44D2A}" srcId="{4E0059F7-62A8-47F4-9B1B-C81579D62E20}" destId="{A4CB86D3-EBA6-428C-919B-AC6F61C89C8C}" srcOrd="0" destOrd="0" parTransId="{B16ACD24-826E-4894-9539-E5E0A3679B9B}" sibTransId="{6B3974AC-146E-4B03-B2D3-EDC26534A43E}"/>
    <dgm:cxn modelId="{D56217DB-B34B-4C06-A82E-96E2A45BBD8F}" type="presOf" srcId="{4E0059F7-62A8-47F4-9B1B-C81579D62E20}" destId="{1B6A3D80-5A58-481E-B617-A202A5EF5CF7}" srcOrd="0" destOrd="0" presId="urn:microsoft.com/office/officeart/2005/8/layout/architecture"/>
    <dgm:cxn modelId="{B9530997-5B6D-48ED-8F8D-B2BD34AD4A5D}" type="presOf" srcId="{C265B986-1FBA-4CB2-9006-EDFD99D2D922}" destId="{7DA4BB55-708D-4164-8703-27BA3D980CC4}" srcOrd="0" destOrd="0" presId="urn:microsoft.com/office/officeart/2005/8/layout/architecture"/>
    <dgm:cxn modelId="{CBB2B103-CCB4-408D-B7F1-93F283EF5850}" type="presParOf" srcId="{7DA4BB55-708D-4164-8703-27BA3D980CC4}" destId="{A0B7547A-66D1-471C-AC6F-C6DF4524A0CE}" srcOrd="0" destOrd="0" presId="urn:microsoft.com/office/officeart/2005/8/layout/architecture"/>
    <dgm:cxn modelId="{4F6363DE-35D7-4677-83D1-88E1927170C7}" type="presParOf" srcId="{A0B7547A-66D1-471C-AC6F-C6DF4524A0CE}" destId="{1B6A3D80-5A58-481E-B617-A202A5EF5CF7}" srcOrd="0" destOrd="0" presId="urn:microsoft.com/office/officeart/2005/8/layout/architecture"/>
    <dgm:cxn modelId="{7B9061C1-8DE4-4A05-B355-9F7F52ED562C}" type="presParOf" srcId="{A0B7547A-66D1-471C-AC6F-C6DF4524A0CE}" destId="{6DD7F746-EF77-48AF-9F04-2580370ACAED}" srcOrd="1" destOrd="0" presId="urn:microsoft.com/office/officeart/2005/8/layout/architecture"/>
    <dgm:cxn modelId="{3BDEB01B-CF99-4F4A-B466-EC4F0FB72A2C}" type="presParOf" srcId="{A0B7547A-66D1-471C-AC6F-C6DF4524A0CE}" destId="{45D55CEB-ED3F-47F7-9378-DF1D0D5E249C}" srcOrd="2" destOrd="0" presId="urn:microsoft.com/office/officeart/2005/8/layout/architecture"/>
    <dgm:cxn modelId="{2EC8589A-B015-4DE9-AFC5-A5DC1D2C4FBB}" type="presParOf" srcId="{45D55CEB-ED3F-47F7-9378-DF1D0D5E249C}" destId="{E9EB65D9-7B8A-449D-8738-FEE317022B01}" srcOrd="0" destOrd="0" presId="urn:microsoft.com/office/officeart/2005/8/layout/architecture"/>
    <dgm:cxn modelId="{6A4A9253-27FF-4CAE-A52E-7B2054B1D323}" type="presParOf" srcId="{E9EB65D9-7B8A-449D-8738-FEE317022B01}" destId="{AEFDE22B-8E4C-4F26-AF78-4DF0A0681273}" srcOrd="0" destOrd="0" presId="urn:microsoft.com/office/officeart/2005/8/layout/architecture"/>
    <dgm:cxn modelId="{0E8FE949-7A28-42D8-8527-15EA8C8A14A6}" type="presParOf" srcId="{E9EB65D9-7B8A-449D-8738-FEE317022B01}" destId="{D037E565-B4E4-4166-A567-5D3EE1DFE2E0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F0CB3A-93A3-4EB6-A4F4-8EC5216B1299}" type="doc">
      <dgm:prSet loTypeId="urn:microsoft.com/office/officeart/2005/8/layout/architecture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273F95-2334-439E-8C49-0306342DF9EA}">
      <dgm:prSet phldrT="[Text]"/>
      <dgm:spPr>
        <a:solidFill>
          <a:schemeClr val="accent6"/>
        </a:solidFill>
      </dgm:spPr>
      <dgm:t>
        <a:bodyPr vert="vert270"/>
        <a:lstStyle/>
        <a:p>
          <a:r>
            <a:rPr lang="en-US" dirty="0" smtClean="0"/>
            <a:t>Presenter</a:t>
          </a:r>
          <a:endParaRPr lang="en-US" dirty="0"/>
        </a:p>
      </dgm:t>
    </dgm:pt>
    <dgm:pt modelId="{21BE8B26-EA0A-4914-AFE0-D57347C2DEC2}" type="parTrans" cxnId="{3DB5E203-4FD1-4FC0-8B11-11CD7EDC5DB3}">
      <dgm:prSet/>
      <dgm:spPr/>
      <dgm:t>
        <a:bodyPr/>
        <a:lstStyle/>
        <a:p>
          <a:endParaRPr lang="en-US"/>
        </a:p>
      </dgm:t>
    </dgm:pt>
    <dgm:pt modelId="{59DF7B22-71E2-40CE-850E-076D2A3434F5}" type="sibTrans" cxnId="{3DB5E203-4FD1-4FC0-8B11-11CD7EDC5DB3}">
      <dgm:prSet/>
      <dgm:spPr/>
      <dgm:t>
        <a:bodyPr/>
        <a:lstStyle/>
        <a:p>
          <a:endParaRPr lang="en-US"/>
        </a:p>
      </dgm:t>
    </dgm:pt>
    <dgm:pt modelId="{4141D006-C191-46AA-8440-9B9550E99D0B}" type="pres">
      <dgm:prSet presAssocID="{37F0CB3A-93A3-4EB6-A4F4-8EC5216B12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07AF36-9FEA-4DA2-9700-C010E0F28094}" type="pres">
      <dgm:prSet presAssocID="{75273F95-2334-439E-8C49-0306342DF9EA}" presName="vertOne" presStyleCnt="0"/>
      <dgm:spPr/>
    </dgm:pt>
    <dgm:pt modelId="{951786BC-086B-4451-BF65-A6B33F8D8989}" type="pres">
      <dgm:prSet presAssocID="{75273F95-2334-439E-8C49-0306342DF9EA}" presName="txOne" presStyleLbl="node0" presStyleIdx="0" presStyleCnt="1" custAng="10800000" custScaleX="87227" custLinFactNeighborX="-23529" custLinFactNeighborY="-15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6D8243-B72A-4E99-ADE8-CA701A783888}" type="pres">
      <dgm:prSet presAssocID="{75273F95-2334-439E-8C49-0306342DF9EA}" presName="horzOne" presStyleCnt="0"/>
      <dgm:spPr/>
    </dgm:pt>
  </dgm:ptLst>
  <dgm:cxnLst>
    <dgm:cxn modelId="{3DB5E203-4FD1-4FC0-8B11-11CD7EDC5DB3}" srcId="{37F0CB3A-93A3-4EB6-A4F4-8EC5216B1299}" destId="{75273F95-2334-439E-8C49-0306342DF9EA}" srcOrd="0" destOrd="0" parTransId="{21BE8B26-EA0A-4914-AFE0-D57347C2DEC2}" sibTransId="{59DF7B22-71E2-40CE-850E-076D2A3434F5}"/>
    <dgm:cxn modelId="{572F3B73-E45F-4982-BB77-9987026E7506}" type="presOf" srcId="{75273F95-2334-439E-8C49-0306342DF9EA}" destId="{951786BC-086B-4451-BF65-A6B33F8D8989}" srcOrd="0" destOrd="0" presId="urn:microsoft.com/office/officeart/2005/8/layout/architecture"/>
    <dgm:cxn modelId="{8815FC8A-A66F-4233-B0B7-B94D93FF865D}" type="presOf" srcId="{37F0CB3A-93A3-4EB6-A4F4-8EC5216B1299}" destId="{4141D006-C191-46AA-8440-9B9550E99D0B}" srcOrd="0" destOrd="0" presId="urn:microsoft.com/office/officeart/2005/8/layout/architecture"/>
    <dgm:cxn modelId="{506B0BA9-EE1D-42B9-AB12-1E2FD3022D55}" type="presParOf" srcId="{4141D006-C191-46AA-8440-9B9550E99D0B}" destId="{3F07AF36-9FEA-4DA2-9700-C010E0F28094}" srcOrd="0" destOrd="0" presId="urn:microsoft.com/office/officeart/2005/8/layout/architecture"/>
    <dgm:cxn modelId="{7F474F67-D9E3-4FA4-8595-1E2CF5D65213}" type="presParOf" srcId="{3F07AF36-9FEA-4DA2-9700-C010E0F28094}" destId="{951786BC-086B-4451-BF65-A6B33F8D8989}" srcOrd="0" destOrd="0" presId="urn:microsoft.com/office/officeart/2005/8/layout/architecture"/>
    <dgm:cxn modelId="{792A0A31-B3A5-451C-9466-E9437D6E480C}" type="presParOf" srcId="{3F07AF36-9FEA-4DA2-9700-C010E0F28094}" destId="{8C6D8243-B72A-4E99-ADE8-CA701A78388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F3887-9ABE-C249-8F8E-A9C4848F07DE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554E-7BFA-6041-AD41-6053C874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24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A0B7-9B6C-7C4A-98DF-C7E2AC6A9355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F7671-C476-3C47-9F2C-46124B71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3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7671-C476-3C47-9F2C-46124B7171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8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0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160867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8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6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25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69" y="354985"/>
            <a:ext cx="8573632" cy="64406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69" y="1094400"/>
            <a:ext cx="8573632" cy="36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82" y="0"/>
            <a:ext cx="9144095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7469" y="881267"/>
            <a:ext cx="2538413" cy="1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rgb.ai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9" y="431293"/>
            <a:ext cx="2221443" cy="403207"/>
          </a:xfrm>
          <a:prstGeom prst="rect">
            <a:avLst/>
          </a:prstGeom>
        </p:spPr>
      </p:pic>
      <p:pic>
        <p:nvPicPr>
          <p:cNvPr id="2" name="Picture 1" descr="master-slide-bg-13-3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master-slide-bg-13-3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8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189" rtl="0" eaLnBrk="1" latinLnBrk="0" hangingPunct="1">
        <a:spcBef>
          <a:spcPct val="0"/>
        </a:spcBef>
        <a:buNone/>
        <a:defRPr sz="4400" kern="1200" spc="120">
          <a:solidFill>
            <a:schemeClr val="tx1"/>
          </a:solidFill>
          <a:latin typeface="Segoe UI"/>
          <a:ea typeface="+mj-ea"/>
          <a:cs typeface="Segoe UI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-rgb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92" y="4512225"/>
            <a:ext cx="2221443" cy="40320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1"/>
            <a:ext cx="9144000" cy="160867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pic>
        <p:nvPicPr>
          <p:cNvPr id="2" name="Picture 1" descr="master-slide-cont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39" y="4791034"/>
            <a:ext cx="1745397" cy="2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6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chart" Target="../charts/chart3.xml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8.xml"/><Relationship Id="rId12" Type="http://schemas.openxmlformats.org/officeDocument/2006/relationships/chart" Target="../charts/chart2.xml"/><Relationship Id="rId2" Type="http://schemas.openxmlformats.org/officeDocument/2006/relationships/customXml" Target="../../customXml/item17.xml"/><Relationship Id="rId16" Type="http://schemas.openxmlformats.org/officeDocument/2006/relationships/image" Target="../media/image16.png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2.xml"/><Relationship Id="rId11" Type="http://schemas.openxmlformats.org/officeDocument/2006/relationships/chart" Target="../charts/chart1.xml"/><Relationship Id="rId5" Type="http://schemas.openxmlformats.org/officeDocument/2006/relationships/customXml" Target="../../customXml/item10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4.xml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12.xml"/><Relationship Id="rId1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389" y="197510"/>
            <a:ext cx="3496667" cy="7438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Placeholder 1"/>
          <p:cNvSpPr txBox="1">
            <a:spLocks/>
          </p:cNvSpPr>
          <p:nvPr/>
        </p:nvSpPr>
        <p:spPr>
          <a:xfrm>
            <a:off x="233659" y="782620"/>
            <a:ext cx="7503645" cy="997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spc="12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z="4800" kern="1000" spc="0" dirty="0">
                <a:solidFill>
                  <a:srgbClr val="88684E"/>
                </a:solidFill>
              </a:rPr>
              <a:t>UI Superhero Roadshow</a:t>
            </a:r>
            <a:endParaRPr lang="en-US" sz="1100" kern="1000" spc="0" dirty="0">
              <a:solidFill>
                <a:srgbClr val="88684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63" t="4773" r="15996" b="7006"/>
          <a:stretch/>
        </p:blipFill>
        <p:spPr>
          <a:xfrm rot="18991374">
            <a:off x="6589120" y="1525444"/>
            <a:ext cx="2072719" cy="14176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3" y="347996"/>
            <a:ext cx="2765145" cy="491581"/>
          </a:xfrm>
          <a:prstGeom prst="rect">
            <a:avLst/>
          </a:prstGeom>
        </p:spPr>
      </p:pic>
      <p:sp>
        <p:nvSpPr>
          <p:cNvPr id="8" name="Title Placeholder 1"/>
          <p:cNvSpPr txBox="1">
            <a:spLocks/>
          </p:cNvSpPr>
          <p:nvPr/>
        </p:nvSpPr>
        <p:spPr>
          <a:xfrm>
            <a:off x="262919" y="1927773"/>
            <a:ext cx="7402128" cy="643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spc="12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z="3200" spc="31" dirty="0"/>
              <a:t>WinForms Outlook-Inspired UI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920" y="2984241"/>
            <a:ext cx="197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00" dirty="0">
                <a:solidFill>
                  <a:schemeClr val="accent6"/>
                </a:solidFill>
                <a:latin typeface="Segoe UI Semibold"/>
                <a:cs typeface="Segoe UI Semibold"/>
              </a:rPr>
              <a:t>Seth Juarez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918" y="3275421"/>
            <a:ext cx="556638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pc="31" dirty="0">
                <a:latin typeface="Segoe UI Light"/>
                <a:cs typeface="Segoe UI Light"/>
              </a:rPr>
              <a:t>Program Manager, Reporting &amp; Analytics, DevExpress </a:t>
            </a:r>
          </a:p>
          <a:p>
            <a:r>
              <a:rPr lang="en-US" sz="1700" spc="31" dirty="0">
                <a:latin typeface="Segoe UI Light"/>
                <a:cs typeface="Segoe UI Light"/>
              </a:rPr>
              <a:t>sethj@devexpress.com</a:t>
            </a:r>
          </a:p>
          <a:p>
            <a:r>
              <a:rPr lang="en-US" sz="1700" spc="31" dirty="0">
                <a:latin typeface="Segoe UI Light"/>
                <a:cs typeface="Segoe UI Light"/>
              </a:rPr>
              <a:t>@</a:t>
            </a:r>
            <a:r>
              <a:rPr lang="en-US" sz="1700" spc="31" dirty="0" err="1">
                <a:latin typeface="Segoe UI Light"/>
                <a:cs typeface="Segoe UI Light"/>
              </a:rPr>
              <a:t>sethjuarez</a:t>
            </a:r>
            <a:endParaRPr lang="en-US" sz="1700" spc="31" dirty="0">
              <a:latin typeface="Segoe UI Light"/>
              <a:cs typeface="Segoe UI Ligh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" y="-1"/>
            <a:ext cx="9143915" cy="5143608"/>
          </a:xfrm>
          <a:custGeom>
            <a:avLst/>
            <a:gdLst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7764780 w 7764780"/>
              <a:gd name="connsiteY0" fmla="*/ 0 h 5158794"/>
              <a:gd name="connsiteX1" fmla="*/ 7764780 w 7764780"/>
              <a:gd name="connsiteY1" fmla="*/ 5158740 h 5158794"/>
              <a:gd name="connsiteX2" fmla="*/ 0 w 7764780"/>
              <a:gd name="connsiteY2" fmla="*/ 5158740 h 5158794"/>
              <a:gd name="connsiteX3" fmla="*/ 7764780 w 7764780"/>
              <a:gd name="connsiteY3" fmla="*/ 0 h 5158794"/>
              <a:gd name="connsiteX0" fmla="*/ 7764780 w 7764780"/>
              <a:gd name="connsiteY0" fmla="*/ 0 h 5158794"/>
              <a:gd name="connsiteX1" fmla="*/ 7764780 w 7764780"/>
              <a:gd name="connsiteY1" fmla="*/ 5158740 h 5158794"/>
              <a:gd name="connsiteX2" fmla="*/ 0 w 7764780"/>
              <a:gd name="connsiteY2" fmla="*/ 5158740 h 5158794"/>
              <a:gd name="connsiteX3" fmla="*/ 7764780 w 7764780"/>
              <a:gd name="connsiteY3" fmla="*/ 0 h 5158794"/>
              <a:gd name="connsiteX0" fmla="*/ 7764780 w 7764780"/>
              <a:gd name="connsiteY0" fmla="*/ 0 h 5158785"/>
              <a:gd name="connsiteX1" fmla="*/ 7764780 w 7764780"/>
              <a:gd name="connsiteY1" fmla="*/ 5158740 h 5158785"/>
              <a:gd name="connsiteX2" fmla="*/ 0 w 7764780"/>
              <a:gd name="connsiteY2" fmla="*/ 5158740 h 5158785"/>
              <a:gd name="connsiteX3" fmla="*/ 7764780 w 7764780"/>
              <a:gd name="connsiteY3" fmla="*/ 0 h 5158785"/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4257"/>
              <a:gd name="connsiteX1" fmla="*/ 9144000 w 9144000"/>
              <a:gd name="connsiteY1" fmla="*/ 5158740 h 5174257"/>
              <a:gd name="connsiteX2" fmla="*/ 0 w 9144000"/>
              <a:gd name="connsiteY2" fmla="*/ 5173980 h 5174257"/>
              <a:gd name="connsiteX3" fmla="*/ 9144000 w 9144000"/>
              <a:gd name="connsiteY3" fmla="*/ 0 h 5174257"/>
              <a:gd name="connsiteX0" fmla="*/ 9144000 w 9144000"/>
              <a:gd name="connsiteY0" fmla="*/ 0 h 5179968"/>
              <a:gd name="connsiteX1" fmla="*/ 9144000 w 9144000"/>
              <a:gd name="connsiteY1" fmla="*/ 5158740 h 5179968"/>
              <a:gd name="connsiteX2" fmla="*/ 0 w 9144000"/>
              <a:gd name="connsiteY2" fmla="*/ 5173980 h 5179968"/>
              <a:gd name="connsiteX3" fmla="*/ 9144000 w 9144000"/>
              <a:gd name="connsiteY3" fmla="*/ 0 h 5179968"/>
              <a:gd name="connsiteX0" fmla="*/ 9144000 w 9144000"/>
              <a:gd name="connsiteY0" fmla="*/ 0 h 5176978"/>
              <a:gd name="connsiteX1" fmla="*/ 9144000 w 9144000"/>
              <a:gd name="connsiteY1" fmla="*/ 5158740 h 5176978"/>
              <a:gd name="connsiteX2" fmla="*/ 0 w 9144000"/>
              <a:gd name="connsiteY2" fmla="*/ 5173980 h 5176978"/>
              <a:gd name="connsiteX3" fmla="*/ 9144000 w 9144000"/>
              <a:gd name="connsiteY3" fmla="*/ 0 h 5176978"/>
              <a:gd name="connsiteX0" fmla="*/ 9144000 w 9144158"/>
              <a:gd name="connsiteY0" fmla="*/ 0 h 5176851"/>
              <a:gd name="connsiteX1" fmla="*/ 9144000 w 9144158"/>
              <a:gd name="connsiteY1" fmla="*/ 5158740 h 5176851"/>
              <a:gd name="connsiteX2" fmla="*/ 0 w 9144158"/>
              <a:gd name="connsiteY2" fmla="*/ 5173980 h 5176851"/>
              <a:gd name="connsiteX3" fmla="*/ 9144000 w 9144158"/>
              <a:gd name="connsiteY3" fmla="*/ 0 h 5176851"/>
              <a:gd name="connsiteX0" fmla="*/ 9144000 w 9144077"/>
              <a:gd name="connsiteY0" fmla="*/ 0 h 5176797"/>
              <a:gd name="connsiteX1" fmla="*/ 9144000 w 9144077"/>
              <a:gd name="connsiteY1" fmla="*/ 5158740 h 5176797"/>
              <a:gd name="connsiteX2" fmla="*/ 0 w 9144077"/>
              <a:gd name="connsiteY2" fmla="*/ 5173980 h 5176797"/>
              <a:gd name="connsiteX3" fmla="*/ 9144000 w 9144077"/>
              <a:gd name="connsiteY3" fmla="*/ 0 h 5176797"/>
              <a:gd name="connsiteX0" fmla="*/ 9144000 w 9144085"/>
              <a:gd name="connsiteY0" fmla="*/ 0 h 5173980"/>
              <a:gd name="connsiteX1" fmla="*/ 9144000 w 9144085"/>
              <a:gd name="connsiteY1" fmla="*/ 5158740 h 5173980"/>
              <a:gd name="connsiteX2" fmla="*/ 0 w 9144085"/>
              <a:gd name="connsiteY2" fmla="*/ 5173980 h 5173980"/>
              <a:gd name="connsiteX3" fmla="*/ 9144000 w 9144085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2"/>
              <a:gd name="connsiteX1" fmla="*/ 9144000 w 9144000"/>
              <a:gd name="connsiteY1" fmla="*/ 5158740 h 5173982"/>
              <a:gd name="connsiteX2" fmla="*/ 0 w 9144000"/>
              <a:gd name="connsiteY2" fmla="*/ 5173980 h 5173982"/>
              <a:gd name="connsiteX3" fmla="*/ 9144000 w 9144000"/>
              <a:gd name="connsiteY3" fmla="*/ 0 h 5173982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94"/>
              <a:gd name="connsiteY0" fmla="*/ 0 h 5173980"/>
              <a:gd name="connsiteX1" fmla="*/ 9144000 w 9144094"/>
              <a:gd name="connsiteY1" fmla="*/ 5158740 h 5173980"/>
              <a:gd name="connsiteX2" fmla="*/ 0 w 9144094"/>
              <a:gd name="connsiteY2" fmla="*/ 5173980 h 5173980"/>
              <a:gd name="connsiteX3" fmla="*/ 9144000 w 9144094"/>
              <a:gd name="connsiteY3" fmla="*/ 0 h 5173980"/>
              <a:gd name="connsiteX0" fmla="*/ 9169071 w 9169071"/>
              <a:gd name="connsiteY0" fmla="*/ 3554 h 5177534"/>
              <a:gd name="connsiteX1" fmla="*/ 9169071 w 9169071"/>
              <a:gd name="connsiteY1" fmla="*/ 5162294 h 5177534"/>
              <a:gd name="connsiteX2" fmla="*/ 25071 w 9169071"/>
              <a:gd name="connsiteY2" fmla="*/ 5177534 h 5177534"/>
              <a:gd name="connsiteX3" fmla="*/ 6540232 w 9169071"/>
              <a:gd name="connsiteY3" fmla="*/ 4365028 h 5177534"/>
              <a:gd name="connsiteX4" fmla="*/ 9169071 w 9169071"/>
              <a:gd name="connsiteY4" fmla="*/ 3554 h 5177534"/>
              <a:gd name="connsiteX0" fmla="*/ 9169682 w 9169682"/>
              <a:gd name="connsiteY0" fmla="*/ 3770 h 5177750"/>
              <a:gd name="connsiteX1" fmla="*/ 9169682 w 9169682"/>
              <a:gd name="connsiteY1" fmla="*/ 5162510 h 5177750"/>
              <a:gd name="connsiteX2" fmla="*/ 25682 w 9169682"/>
              <a:gd name="connsiteY2" fmla="*/ 5177750 h 5177750"/>
              <a:gd name="connsiteX3" fmla="*/ 6403682 w 9169682"/>
              <a:gd name="connsiteY3" fmla="*/ 4150620 h 5177750"/>
              <a:gd name="connsiteX4" fmla="*/ 9169682 w 9169682"/>
              <a:gd name="connsiteY4" fmla="*/ 3770 h 5177750"/>
              <a:gd name="connsiteX0" fmla="*/ 9144000 w 9144000"/>
              <a:gd name="connsiteY0" fmla="*/ 3770 h 5177859"/>
              <a:gd name="connsiteX1" fmla="*/ 9144000 w 9144000"/>
              <a:gd name="connsiteY1" fmla="*/ 5162510 h 5177859"/>
              <a:gd name="connsiteX2" fmla="*/ 0 w 9144000"/>
              <a:gd name="connsiteY2" fmla="*/ 5177750 h 5177859"/>
              <a:gd name="connsiteX3" fmla="*/ 6378000 w 9144000"/>
              <a:gd name="connsiteY3" fmla="*/ 4150620 h 5177859"/>
              <a:gd name="connsiteX4" fmla="*/ 9144000 w 9144000"/>
              <a:gd name="connsiteY4" fmla="*/ 3770 h 5177859"/>
              <a:gd name="connsiteX0" fmla="*/ 9144000 w 9145379"/>
              <a:gd name="connsiteY0" fmla="*/ 0 h 5174089"/>
              <a:gd name="connsiteX1" fmla="*/ 9144000 w 9145379"/>
              <a:gd name="connsiteY1" fmla="*/ 5158740 h 5174089"/>
              <a:gd name="connsiteX2" fmla="*/ 0 w 9145379"/>
              <a:gd name="connsiteY2" fmla="*/ 5173980 h 5174089"/>
              <a:gd name="connsiteX3" fmla="*/ 6378000 w 9145379"/>
              <a:gd name="connsiteY3" fmla="*/ 4146850 h 5174089"/>
              <a:gd name="connsiteX4" fmla="*/ 9144000 w 9145379"/>
              <a:gd name="connsiteY4" fmla="*/ 0 h 5174089"/>
              <a:gd name="connsiteX0" fmla="*/ 9144000 w 9145379"/>
              <a:gd name="connsiteY0" fmla="*/ 0 h 5174089"/>
              <a:gd name="connsiteX1" fmla="*/ 9144000 w 9145379"/>
              <a:gd name="connsiteY1" fmla="*/ 5158740 h 5174089"/>
              <a:gd name="connsiteX2" fmla="*/ 0 w 9145379"/>
              <a:gd name="connsiteY2" fmla="*/ 5173980 h 5174089"/>
              <a:gd name="connsiteX3" fmla="*/ 6378000 w 9145379"/>
              <a:gd name="connsiteY3" fmla="*/ 4146850 h 5174089"/>
              <a:gd name="connsiteX4" fmla="*/ 9144000 w 9145379"/>
              <a:gd name="connsiteY4" fmla="*/ 0 h 5174089"/>
              <a:gd name="connsiteX0" fmla="*/ 9144000 w 9145403"/>
              <a:gd name="connsiteY0" fmla="*/ 0 h 5174089"/>
              <a:gd name="connsiteX1" fmla="*/ 9144000 w 9145403"/>
              <a:gd name="connsiteY1" fmla="*/ 5158740 h 5174089"/>
              <a:gd name="connsiteX2" fmla="*/ 0 w 9145403"/>
              <a:gd name="connsiteY2" fmla="*/ 5173980 h 5174089"/>
              <a:gd name="connsiteX3" fmla="*/ 6378000 w 9145403"/>
              <a:gd name="connsiteY3" fmla="*/ 4146850 h 5174089"/>
              <a:gd name="connsiteX4" fmla="*/ 9144000 w 9145403"/>
              <a:gd name="connsiteY4" fmla="*/ 0 h 5174089"/>
              <a:gd name="connsiteX0" fmla="*/ 9144000 w 9145428"/>
              <a:gd name="connsiteY0" fmla="*/ 0 h 5174089"/>
              <a:gd name="connsiteX1" fmla="*/ 9144000 w 9145428"/>
              <a:gd name="connsiteY1" fmla="*/ 5158740 h 5174089"/>
              <a:gd name="connsiteX2" fmla="*/ 0 w 9145428"/>
              <a:gd name="connsiteY2" fmla="*/ 5173980 h 5174089"/>
              <a:gd name="connsiteX3" fmla="*/ 6378000 w 9145428"/>
              <a:gd name="connsiteY3" fmla="*/ 4146850 h 5174089"/>
              <a:gd name="connsiteX4" fmla="*/ 9144000 w 9145428"/>
              <a:gd name="connsiteY4" fmla="*/ 0 h 5174089"/>
              <a:gd name="connsiteX0" fmla="*/ 9144000 w 9145428"/>
              <a:gd name="connsiteY0" fmla="*/ 0 h 5174089"/>
              <a:gd name="connsiteX1" fmla="*/ 9144000 w 9145428"/>
              <a:gd name="connsiteY1" fmla="*/ 5158740 h 5174089"/>
              <a:gd name="connsiteX2" fmla="*/ 0 w 9145428"/>
              <a:gd name="connsiteY2" fmla="*/ 5173980 h 5174089"/>
              <a:gd name="connsiteX3" fmla="*/ 6378000 w 9145428"/>
              <a:gd name="connsiteY3" fmla="*/ 4146850 h 5174089"/>
              <a:gd name="connsiteX4" fmla="*/ 9144000 w 9145428"/>
              <a:gd name="connsiteY4" fmla="*/ 0 h 5174089"/>
              <a:gd name="connsiteX0" fmla="*/ 9144000 w 9144000"/>
              <a:gd name="connsiteY0" fmla="*/ 0 h 5174089"/>
              <a:gd name="connsiteX1" fmla="*/ 9144000 w 9144000"/>
              <a:gd name="connsiteY1" fmla="*/ 5158740 h 5174089"/>
              <a:gd name="connsiteX2" fmla="*/ 0 w 9144000"/>
              <a:gd name="connsiteY2" fmla="*/ 5173980 h 5174089"/>
              <a:gd name="connsiteX3" fmla="*/ 6378000 w 9144000"/>
              <a:gd name="connsiteY3" fmla="*/ 4146850 h 5174089"/>
              <a:gd name="connsiteX4" fmla="*/ 9144000 w 9144000"/>
              <a:gd name="connsiteY4" fmla="*/ 0 h 517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74089">
                <a:moveTo>
                  <a:pt x="9144000" y="0"/>
                </a:moveTo>
                <a:lnTo>
                  <a:pt x="9144000" y="5158740"/>
                </a:lnTo>
                <a:lnTo>
                  <a:pt x="0" y="5173980"/>
                </a:lnTo>
                <a:cubicBezTo>
                  <a:pt x="2449867" y="5179075"/>
                  <a:pt x="4854000" y="5009180"/>
                  <a:pt x="6378000" y="4146850"/>
                </a:cubicBezTo>
                <a:cubicBezTo>
                  <a:pt x="7947722" y="3299852"/>
                  <a:pt x="9132584" y="2227991"/>
                  <a:pt x="9144000" y="0"/>
                </a:cubicBezTo>
                <a:close/>
              </a:path>
            </a:pathLst>
          </a:custGeom>
          <a:gradFill>
            <a:gsLst>
              <a:gs pos="0">
                <a:srgbClr val="FF701C"/>
              </a:gs>
              <a:gs pos="100000">
                <a:srgbClr val="FF8200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538264" y="520295"/>
          <a:ext cx="344359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4163877" y="532109"/>
          <a:ext cx="1591159" cy="2670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837695" y="1022884"/>
            <a:ext cx="2074394" cy="1622155"/>
            <a:chOff x="4246536" y="1053881"/>
            <a:chExt cx="2074394" cy="1622155"/>
          </a:xfrm>
        </p:grpSpPr>
        <p:sp>
          <p:nvSpPr>
            <p:cNvPr id="18" name="Left Brace 17"/>
            <p:cNvSpPr/>
            <p:nvPr/>
          </p:nvSpPr>
          <p:spPr>
            <a:xfrm rot="10800000">
              <a:off x="4246536" y="1053881"/>
              <a:ext cx="315132" cy="1622155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5147" y="1326349"/>
              <a:ext cx="168578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WinForms</a:t>
              </a:r>
              <a:endPara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Bindings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Notifications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07796" y="1608306"/>
            <a:ext cx="1696079" cy="2107101"/>
            <a:chOff x="4007796" y="1608306"/>
            <a:chExt cx="1696079" cy="2107101"/>
          </a:xfrm>
        </p:grpSpPr>
        <p:sp>
          <p:nvSpPr>
            <p:cNvPr id="20" name="TextBox 19"/>
            <p:cNvSpPr txBox="1"/>
            <p:nvPr/>
          </p:nvSpPr>
          <p:spPr>
            <a:xfrm>
              <a:off x="4172687" y="334607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Commands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4007796" y="3112852"/>
              <a:ext cx="590144" cy="278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4040221" y="1608306"/>
              <a:ext cx="642026" cy="1737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51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1102472" y="520295"/>
          <a:ext cx="344359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4728086" y="492868"/>
          <a:ext cx="2541722" cy="407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own Arrow 1"/>
          <p:cNvSpPr/>
          <p:nvPr/>
        </p:nvSpPr>
        <p:spPr>
          <a:xfrm rot="16200000">
            <a:off x="4301252" y="1013298"/>
            <a:ext cx="875490" cy="1060317"/>
          </a:xfrm>
          <a:prstGeom prst="down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4301250" y="3033408"/>
            <a:ext cx="875490" cy="1060317"/>
          </a:xfrm>
          <a:prstGeom prst="down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6353788" y="1950396"/>
            <a:ext cx="875490" cy="1060317"/>
          </a:xfrm>
          <a:prstGeom prst="down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21692" y="2249721"/>
            <a:ext cx="100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Events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403224" y="2042809"/>
            <a:ext cx="875490" cy="1060317"/>
          </a:xfrm>
          <a:prstGeom prst="down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7131" y="204280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Commands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8714" y="4001312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Up-Down Arrow 4"/>
          <p:cNvSpPr/>
          <p:nvPr/>
        </p:nvSpPr>
        <p:spPr>
          <a:xfrm>
            <a:off x="1542260" y="3932818"/>
            <a:ext cx="736454" cy="1060317"/>
          </a:xfrm>
          <a:prstGeom prst="upDown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65489" y="1551711"/>
            <a:ext cx="457343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make</a:t>
            </a:r>
            <a:b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something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400175"/>
            <a:ext cx="3584237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grpSp>
          <p:nvGrpSpPr>
            <p:cNvPr id="37" name="Group 3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55" name="WindowTitle"/>
                <p:cNvSpPr txBox="1"/>
                <p:nvPr/>
              </p:nvSpPr>
              <p:spPr>
                <a:xfrm>
                  <a:off x="272875" y="35041"/>
                  <a:ext cx="129195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dirty="0" err="1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DevAV</a:t>
                  </a:r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 Dashboards</a:t>
                  </a:r>
                </a:p>
              </p:txBody>
            </p:sp>
          </p:grpSp>
          <p:grpSp>
            <p:nvGrpSpPr>
              <p:cNvPr id="46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8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49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0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7" name="Oval 46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39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05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839391" y="381000"/>
                <a:ext cx="949106" cy="219456"/>
                <a:chOff x="840506" y="2907875"/>
                <a:chExt cx="949106" cy="219456"/>
              </a:xfrm>
            </p:grpSpPr>
            <p:sp>
              <p:nvSpPr>
                <p:cNvPr id="43" name="Active"/>
                <p:cNvSpPr txBox="1"/>
                <p:nvPr/>
              </p:nvSpPr>
              <p:spPr>
                <a:xfrm>
                  <a:off x="840506" y="2907875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05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Home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aphicFrame>
        <p:nvGraphicFramePr>
          <p:cNvPr id="65" name="LineChart"/>
          <p:cNvGraphicFramePr/>
          <p:nvPr>
            <p:custDataLst>
              <p:custData r:id="rId2"/>
            </p:custDataLst>
            <p:extLst/>
          </p:nvPr>
        </p:nvGraphicFramePr>
        <p:xfrm>
          <a:off x="1741489" y="1196483"/>
          <a:ext cx="3008312" cy="1889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6" name="HorizontalBarChart"/>
          <p:cNvGraphicFramePr/>
          <p:nvPr>
            <p:custDataLst>
              <p:custData r:id="rId3"/>
            </p:custDataLst>
            <p:extLst/>
          </p:nvPr>
        </p:nvGraphicFramePr>
        <p:xfrm>
          <a:off x="4872038" y="1171407"/>
          <a:ext cx="4074026" cy="180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67" name="PieChart"/>
          <p:cNvGraphicFramePr/>
          <p:nvPr>
            <p:custDataLst>
              <p:custData r:id="rId4"/>
            </p:custDataLst>
            <p:extLst/>
          </p:nvPr>
        </p:nvGraphicFramePr>
        <p:xfrm>
          <a:off x="1873948" y="3009900"/>
          <a:ext cx="2894902" cy="1953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68" name="StreetMap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404" y="2999199"/>
            <a:ext cx="3786923" cy="196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69" name="MapMarker"/>
          <p:cNvGrpSpPr>
            <a:grpSpLocks noChangeAspect="1"/>
          </p:cNvGrpSpPr>
          <p:nvPr>
            <p:custDataLst>
              <p:custData r:id="rId6"/>
            </p:custDataLst>
          </p:nvPr>
        </p:nvGrpSpPr>
        <p:grpSpPr>
          <a:xfrm>
            <a:off x="6250598" y="3577248"/>
            <a:ext cx="287705" cy="287705"/>
            <a:chOff x="3669395" y="3536182"/>
            <a:chExt cx="287705" cy="287705"/>
          </a:xfrm>
        </p:grpSpPr>
        <p:sp>
          <p:nvSpPr>
            <p:cNvPr id="70" name="Teardrop 69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2" name="TreeList"/>
          <p:cNvGrpSpPr/>
          <p:nvPr>
            <p:custDataLst>
              <p:custData r:id="rId7"/>
            </p:custDataLst>
          </p:nvPr>
        </p:nvGrpSpPr>
        <p:grpSpPr>
          <a:xfrm>
            <a:off x="73803" y="1134673"/>
            <a:ext cx="1733237" cy="3907014"/>
            <a:chOff x="3880709" y="2449673"/>
            <a:chExt cx="1702346" cy="2227102"/>
          </a:xfrm>
        </p:grpSpPr>
        <p:sp>
          <p:nvSpPr>
            <p:cNvPr id="73" name="Container"/>
            <p:cNvSpPr/>
            <p:nvPr/>
          </p:nvSpPr>
          <p:spPr>
            <a:xfrm>
              <a:off x="3880709" y="2449673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970939" y="2537232"/>
              <a:ext cx="1438929" cy="187693"/>
              <a:chOff x="1931570" y="4380241"/>
              <a:chExt cx="1438929" cy="187693"/>
            </a:xfrm>
          </p:grpSpPr>
          <p:sp>
            <p:nvSpPr>
              <p:cNvPr id="93" name="Text1"/>
              <p:cNvSpPr txBox="1"/>
              <p:nvPr/>
            </p:nvSpPr>
            <p:spPr>
              <a:xfrm>
                <a:off x="2126319" y="4383212"/>
                <a:ext cx="1244180" cy="105264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My Dashboard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4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70939" y="2805780"/>
              <a:ext cx="1612116" cy="187693"/>
              <a:chOff x="1931570" y="3422829"/>
              <a:chExt cx="1612116" cy="187693"/>
            </a:xfrm>
          </p:grpSpPr>
          <p:sp>
            <p:nvSpPr>
              <p:cNvPr id="83" name="Text6"/>
              <p:cNvSpPr txBox="1"/>
              <p:nvPr/>
            </p:nvSpPr>
            <p:spPr>
              <a:xfrm>
                <a:off x="2126319" y="3425799"/>
                <a:ext cx="1417367" cy="105264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 Dashboard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Icon6"/>
              <p:cNvSpPr/>
              <p:nvPr/>
            </p:nvSpPr>
            <p:spPr>
              <a:xfrm>
                <a:off x="1931570" y="3422829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970939" y="3074328"/>
              <a:ext cx="803740" cy="187693"/>
              <a:chOff x="1931570" y="3445187"/>
              <a:chExt cx="803740" cy="187693"/>
            </a:xfrm>
          </p:grpSpPr>
          <p:sp>
            <p:nvSpPr>
              <p:cNvPr id="81" name="Text7"/>
              <p:cNvSpPr txBox="1"/>
              <p:nvPr/>
            </p:nvSpPr>
            <p:spPr>
              <a:xfrm>
                <a:off x="2126319" y="3448159"/>
                <a:ext cx="608991" cy="105264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Sales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2" name="Icon7"/>
              <p:cNvSpPr/>
              <p:nvPr/>
            </p:nvSpPr>
            <p:spPr>
              <a:xfrm>
                <a:off x="1931570" y="3445187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5" name="Picture 2" descr="C:\Users\t-dantay\Documents\Placeholders\Edi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9" y="616958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Users\t-dantay\Documents\Placeholders\file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19" y="616958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8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65489" y="1551711"/>
            <a:ext cx="45734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400175"/>
            <a:ext cx="3584237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400175"/>
            <a:ext cx="3584237" cy="2057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43945" y="1748022"/>
            <a:ext cx="5181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21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Tooling – https://</a:t>
            </a:r>
            <a:r>
              <a:rPr lang="en-US" dirty="0" smtClean="0"/>
              <a:t>github.com/sethjuarez/WinFrameworkTools</a:t>
            </a:r>
          </a:p>
          <a:p>
            <a:r>
              <a:rPr lang="en-US" dirty="0" err="1" smtClean="0"/>
              <a:t>DevAV</a:t>
            </a:r>
            <a:r>
              <a:rPr lang="en-US" dirty="0" smtClean="0"/>
              <a:t> </a:t>
            </a:r>
            <a:r>
              <a:rPr lang="en-US" dirty="0"/>
              <a:t>– https://</a:t>
            </a:r>
            <a:r>
              <a:rPr lang="en-US" dirty="0" smtClean="0"/>
              <a:t>github.com/sethjuarez/DevAV</a:t>
            </a:r>
          </a:p>
        </p:txBody>
      </p:sp>
    </p:spTree>
    <p:extLst>
      <p:ext uri="{BB962C8B-B14F-4D97-AF65-F5344CB8AC3E}">
        <p14:creationId xmlns:p14="http://schemas.microsoft.com/office/powerpoint/2010/main" val="32456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2920" y="2984241"/>
            <a:ext cx="197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00" dirty="0">
                <a:solidFill>
                  <a:schemeClr val="accent6"/>
                </a:solidFill>
                <a:latin typeface="Segoe UI Semibold"/>
                <a:cs typeface="Segoe UI Semibold"/>
              </a:rPr>
              <a:t>Seth Juarez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918" y="3275421"/>
            <a:ext cx="556638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pc="31" dirty="0">
                <a:latin typeface="Segoe UI Light"/>
                <a:cs typeface="Segoe UI Light"/>
              </a:rPr>
              <a:t>Program Manager, Reporting &amp; Analytics, DevExpress </a:t>
            </a:r>
          </a:p>
          <a:p>
            <a:r>
              <a:rPr lang="en-US" sz="1700" spc="31" dirty="0">
                <a:latin typeface="Segoe UI Light"/>
                <a:cs typeface="Segoe UI Light"/>
              </a:rPr>
              <a:t>sethj@devexpress.com</a:t>
            </a:r>
          </a:p>
          <a:p>
            <a:r>
              <a:rPr lang="en-US" sz="1700" spc="31" dirty="0">
                <a:latin typeface="Segoe UI Light"/>
                <a:cs typeface="Segoe UI Light"/>
              </a:rPr>
              <a:t>@</a:t>
            </a:r>
            <a:r>
              <a:rPr lang="en-US" sz="1700" spc="31" dirty="0" err="1">
                <a:latin typeface="Segoe UI Light"/>
                <a:cs typeface="Segoe UI Light"/>
              </a:rPr>
              <a:t>sethjuarez</a:t>
            </a:r>
            <a:endParaRPr lang="en-US" sz="1700" spc="31" dirty="0">
              <a:latin typeface="Segoe UI Light"/>
              <a:cs typeface="Segoe UI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63" t="4773" r="15996" b="7006"/>
          <a:stretch/>
        </p:blipFill>
        <p:spPr>
          <a:xfrm rot="17864848">
            <a:off x="7066703" y="735886"/>
            <a:ext cx="2072719" cy="14176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0389" y="197510"/>
            <a:ext cx="3496667" cy="7438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Placeholder 1"/>
          <p:cNvSpPr txBox="1">
            <a:spLocks/>
          </p:cNvSpPr>
          <p:nvPr/>
        </p:nvSpPr>
        <p:spPr>
          <a:xfrm>
            <a:off x="233659" y="782620"/>
            <a:ext cx="7503645" cy="997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spc="120">
                <a:solidFill>
                  <a:schemeClr val="tx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z="4800" kern="1000" spc="0" dirty="0">
                <a:solidFill>
                  <a:srgbClr val="88684E"/>
                </a:solidFill>
              </a:rPr>
              <a:t>Questions?</a:t>
            </a:r>
            <a:endParaRPr lang="en-US" sz="1100" kern="1000" spc="0" dirty="0">
              <a:solidFill>
                <a:srgbClr val="88684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3" y="347996"/>
            <a:ext cx="2765145" cy="491581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" y="-1"/>
            <a:ext cx="9143915" cy="5143608"/>
          </a:xfrm>
          <a:custGeom>
            <a:avLst/>
            <a:gdLst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7764780 w 7764780"/>
              <a:gd name="connsiteY0" fmla="*/ 0 h 5158794"/>
              <a:gd name="connsiteX1" fmla="*/ 7764780 w 7764780"/>
              <a:gd name="connsiteY1" fmla="*/ 5158740 h 5158794"/>
              <a:gd name="connsiteX2" fmla="*/ 0 w 7764780"/>
              <a:gd name="connsiteY2" fmla="*/ 5158740 h 5158794"/>
              <a:gd name="connsiteX3" fmla="*/ 7764780 w 7764780"/>
              <a:gd name="connsiteY3" fmla="*/ 0 h 5158794"/>
              <a:gd name="connsiteX0" fmla="*/ 7764780 w 7764780"/>
              <a:gd name="connsiteY0" fmla="*/ 0 h 5158794"/>
              <a:gd name="connsiteX1" fmla="*/ 7764780 w 7764780"/>
              <a:gd name="connsiteY1" fmla="*/ 5158740 h 5158794"/>
              <a:gd name="connsiteX2" fmla="*/ 0 w 7764780"/>
              <a:gd name="connsiteY2" fmla="*/ 5158740 h 5158794"/>
              <a:gd name="connsiteX3" fmla="*/ 7764780 w 7764780"/>
              <a:gd name="connsiteY3" fmla="*/ 0 h 5158794"/>
              <a:gd name="connsiteX0" fmla="*/ 7764780 w 7764780"/>
              <a:gd name="connsiteY0" fmla="*/ 0 h 5158785"/>
              <a:gd name="connsiteX1" fmla="*/ 7764780 w 7764780"/>
              <a:gd name="connsiteY1" fmla="*/ 5158740 h 5158785"/>
              <a:gd name="connsiteX2" fmla="*/ 0 w 7764780"/>
              <a:gd name="connsiteY2" fmla="*/ 5158740 h 5158785"/>
              <a:gd name="connsiteX3" fmla="*/ 7764780 w 7764780"/>
              <a:gd name="connsiteY3" fmla="*/ 0 h 5158785"/>
              <a:gd name="connsiteX0" fmla="*/ 7764780 w 7764780"/>
              <a:gd name="connsiteY0" fmla="*/ 0 h 5158740"/>
              <a:gd name="connsiteX1" fmla="*/ 7764780 w 7764780"/>
              <a:gd name="connsiteY1" fmla="*/ 5158740 h 5158740"/>
              <a:gd name="connsiteX2" fmla="*/ 0 w 7764780"/>
              <a:gd name="connsiteY2" fmla="*/ 5158740 h 5158740"/>
              <a:gd name="connsiteX3" fmla="*/ 7764780 w 7764780"/>
              <a:gd name="connsiteY3" fmla="*/ 0 h 515874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4257"/>
              <a:gd name="connsiteX1" fmla="*/ 9144000 w 9144000"/>
              <a:gd name="connsiteY1" fmla="*/ 5158740 h 5174257"/>
              <a:gd name="connsiteX2" fmla="*/ 0 w 9144000"/>
              <a:gd name="connsiteY2" fmla="*/ 5173980 h 5174257"/>
              <a:gd name="connsiteX3" fmla="*/ 9144000 w 9144000"/>
              <a:gd name="connsiteY3" fmla="*/ 0 h 5174257"/>
              <a:gd name="connsiteX0" fmla="*/ 9144000 w 9144000"/>
              <a:gd name="connsiteY0" fmla="*/ 0 h 5179968"/>
              <a:gd name="connsiteX1" fmla="*/ 9144000 w 9144000"/>
              <a:gd name="connsiteY1" fmla="*/ 5158740 h 5179968"/>
              <a:gd name="connsiteX2" fmla="*/ 0 w 9144000"/>
              <a:gd name="connsiteY2" fmla="*/ 5173980 h 5179968"/>
              <a:gd name="connsiteX3" fmla="*/ 9144000 w 9144000"/>
              <a:gd name="connsiteY3" fmla="*/ 0 h 5179968"/>
              <a:gd name="connsiteX0" fmla="*/ 9144000 w 9144000"/>
              <a:gd name="connsiteY0" fmla="*/ 0 h 5176978"/>
              <a:gd name="connsiteX1" fmla="*/ 9144000 w 9144000"/>
              <a:gd name="connsiteY1" fmla="*/ 5158740 h 5176978"/>
              <a:gd name="connsiteX2" fmla="*/ 0 w 9144000"/>
              <a:gd name="connsiteY2" fmla="*/ 5173980 h 5176978"/>
              <a:gd name="connsiteX3" fmla="*/ 9144000 w 9144000"/>
              <a:gd name="connsiteY3" fmla="*/ 0 h 5176978"/>
              <a:gd name="connsiteX0" fmla="*/ 9144000 w 9144158"/>
              <a:gd name="connsiteY0" fmla="*/ 0 h 5176851"/>
              <a:gd name="connsiteX1" fmla="*/ 9144000 w 9144158"/>
              <a:gd name="connsiteY1" fmla="*/ 5158740 h 5176851"/>
              <a:gd name="connsiteX2" fmla="*/ 0 w 9144158"/>
              <a:gd name="connsiteY2" fmla="*/ 5173980 h 5176851"/>
              <a:gd name="connsiteX3" fmla="*/ 9144000 w 9144158"/>
              <a:gd name="connsiteY3" fmla="*/ 0 h 5176851"/>
              <a:gd name="connsiteX0" fmla="*/ 9144000 w 9144077"/>
              <a:gd name="connsiteY0" fmla="*/ 0 h 5176797"/>
              <a:gd name="connsiteX1" fmla="*/ 9144000 w 9144077"/>
              <a:gd name="connsiteY1" fmla="*/ 5158740 h 5176797"/>
              <a:gd name="connsiteX2" fmla="*/ 0 w 9144077"/>
              <a:gd name="connsiteY2" fmla="*/ 5173980 h 5176797"/>
              <a:gd name="connsiteX3" fmla="*/ 9144000 w 9144077"/>
              <a:gd name="connsiteY3" fmla="*/ 0 h 5176797"/>
              <a:gd name="connsiteX0" fmla="*/ 9144000 w 9144085"/>
              <a:gd name="connsiteY0" fmla="*/ 0 h 5173980"/>
              <a:gd name="connsiteX1" fmla="*/ 9144000 w 9144085"/>
              <a:gd name="connsiteY1" fmla="*/ 5158740 h 5173980"/>
              <a:gd name="connsiteX2" fmla="*/ 0 w 9144085"/>
              <a:gd name="connsiteY2" fmla="*/ 5173980 h 5173980"/>
              <a:gd name="connsiteX3" fmla="*/ 9144000 w 9144085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2"/>
              <a:gd name="connsiteX1" fmla="*/ 9144000 w 9144000"/>
              <a:gd name="connsiteY1" fmla="*/ 5158740 h 5173982"/>
              <a:gd name="connsiteX2" fmla="*/ 0 w 9144000"/>
              <a:gd name="connsiteY2" fmla="*/ 5173980 h 5173982"/>
              <a:gd name="connsiteX3" fmla="*/ 9144000 w 9144000"/>
              <a:gd name="connsiteY3" fmla="*/ 0 h 5173982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00"/>
              <a:gd name="connsiteY0" fmla="*/ 0 h 5173980"/>
              <a:gd name="connsiteX1" fmla="*/ 9144000 w 9144000"/>
              <a:gd name="connsiteY1" fmla="*/ 5158740 h 5173980"/>
              <a:gd name="connsiteX2" fmla="*/ 0 w 9144000"/>
              <a:gd name="connsiteY2" fmla="*/ 5173980 h 5173980"/>
              <a:gd name="connsiteX3" fmla="*/ 9144000 w 9144000"/>
              <a:gd name="connsiteY3" fmla="*/ 0 h 5173980"/>
              <a:gd name="connsiteX0" fmla="*/ 9144000 w 9144094"/>
              <a:gd name="connsiteY0" fmla="*/ 0 h 5173980"/>
              <a:gd name="connsiteX1" fmla="*/ 9144000 w 9144094"/>
              <a:gd name="connsiteY1" fmla="*/ 5158740 h 5173980"/>
              <a:gd name="connsiteX2" fmla="*/ 0 w 9144094"/>
              <a:gd name="connsiteY2" fmla="*/ 5173980 h 5173980"/>
              <a:gd name="connsiteX3" fmla="*/ 9144000 w 9144094"/>
              <a:gd name="connsiteY3" fmla="*/ 0 h 5173980"/>
              <a:gd name="connsiteX0" fmla="*/ 9169071 w 9169071"/>
              <a:gd name="connsiteY0" fmla="*/ 3554 h 5177534"/>
              <a:gd name="connsiteX1" fmla="*/ 9169071 w 9169071"/>
              <a:gd name="connsiteY1" fmla="*/ 5162294 h 5177534"/>
              <a:gd name="connsiteX2" fmla="*/ 25071 w 9169071"/>
              <a:gd name="connsiteY2" fmla="*/ 5177534 h 5177534"/>
              <a:gd name="connsiteX3" fmla="*/ 6540232 w 9169071"/>
              <a:gd name="connsiteY3" fmla="*/ 4365028 h 5177534"/>
              <a:gd name="connsiteX4" fmla="*/ 9169071 w 9169071"/>
              <a:gd name="connsiteY4" fmla="*/ 3554 h 5177534"/>
              <a:gd name="connsiteX0" fmla="*/ 9169682 w 9169682"/>
              <a:gd name="connsiteY0" fmla="*/ 3770 h 5177750"/>
              <a:gd name="connsiteX1" fmla="*/ 9169682 w 9169682"/>
              <a:gd name="connsiteY1" fmla="*/ 5162510 h 5177750"/>
              <a:gd name="connsiteX2" fmla="*/ 25682 w 9169682"/>
              <a:gd name="connsiteY2" fmla="*/ 5177750 h 5177750"/>
              <a:gd name="connsiteX3" fmla="*/ 6403682 w 9169682"/>
              <a:gd name="connsiteY3" fmla="*/ 4150620 h 5177750"/>
              <a:gd name="connsiteX4" fmla="*/ 9169682 w 9169682"/>
              <a:gd name="connsiteY4" fmla="*/ 3770 h 5177750"/>
              <a:gd name="connsiteX0" fmla="*/ 9144000 w 9144000"/>
              <a:gd name="connsiteY0" fmla="*/ 3770 h 5177859"/>
              <a:gd name="connsiteX1" fmla="*/ 9144000 w 9144000"/>
              <a:gd name="connsiteY1" fmla="*/ 5162510 h 5177859"/>
              <a:gd name="connsiteX2" fmla="*/ 0 w 9144000"/>
              <a:gd name="connsiteY2" fmla="*/ 5177750 h 5177859"/>
              <a:gd name="connsiteX3" fmla="*/ 6378000 w 9144000"/>
              <a:gd name="connsiteY3" fmla="*/ 4150620 h 5177859"/>
              <a:gd name="connsiteX4" fmla="*/ 9144000 w 9144000"/>
              <a:gd name="connsiteY4" fmla="*/ 3770 h 5177859"/>
              <a:gd name="connsiteX0" fmla="*/ 9144000 w 9145379"/>
              <a:gd name="connsiteY0" fmla="*/ 0 h 5174089"/>
              <a:gd name="connsiteX1" fmla="*/ 9144000 w 9145379"/>
              <a:gd name="connsiteY1" fmla="*/ 5158740 h 5174089"/>
              <a:gd name="connsiteX2" fmla="*/ 0 w 9145379"/>
              <a:gd name="connsiteY2" fmla="*/ 5173980 h 5174089"/>
              <a:gd name="connsiteX3" fmla="*/ 6378000 w 9145379"/>
              <a:gd name="connsiteY3" fmla="*/ 4146850 h 5174089"/>
              <a:gd name="connsiteX4" fmla="*/ 9144000 w 9145379"/>
              <a:gd name="connsiteY4" fmla="*/ 0 h 5174089"/>
              <a:gd name="connsiteX0" fmla="*/ 9144000 w 9145379"/>
              <a:gd name="connsiteY0" fmla="*/ 0 h 5174089"/>
              <a:gd name="connsiteX1" fmla="*/ 9144000 w 9145379"/>
              <a:gd name="connsiteY1" fmla="*/ 5158740 h 5174089"/>
              <a:gd name="connsiteX2" fmla="*/ 0 w 9145379"/>
              <a:gd name="connsiteY2" fmla="*/ 5173980 h 5174089"/>
              <a:gd name="connsiteX3" fmla="*/ 6378000 w 9145379"/>
              <a:gd name="connsiteY3" fmla="*/ 4146850 h 5174089"/>
              <a:gd name="connsiteX4" fmla="*/ 9144000 w 9145379"/>
              <a:gd name="connsiteY4" fmla="*/ 0 h 5174089"/>
              <a:gd name="connsiteX0" fmla="*/ 9144000 w 9145403"/>
              <a:gd name="connsiteY0" fmla="*/ 0 h 5174089"/>
              <a:gd name="connsiteX1" fmla="*/ 9144000 w 9145403"/>
              <a:gd name="connsiteY1" fmla="*/ 5158740 h 5174089"/>
              <a:gd name="connsiteX2" fmla="*/ 0 w 9145403"/>
              <a:gd name="connsiteY2" fmla="*/ 5173980 h 5174089"/>
              <a:gd name="connsiteX3" fmla="*/ 6378000 w 9145403"/>
              <a:gd name="connsiteY3" fmla="*/ 4146850 h 5174089"/>
              <a:gd name="connsiteX4" fmla="*/ 9144000 w 9145403"/>
              <a:gd name="connsiteY4" fmla="*/ 0 h 5174089"/>
              <a:gd name="connsiteX0" fmla="*/ 9144000 w 9145428"/>
              <a:gd name="connsiteY0" fmla="*/ 0 h 5174089"/>
              <a:gd name="connsiteX1" fmla="*/ 9144000 w 9145428"/>
              <a:gd name="connsiteY1" fmla="*/ 5158740 h 5174089"/>
              <a:gd name="connsiteX2" fmla="*/ 0 w 9145428"/>
              <a:gd name="connsiteY2" fmla="*/ 5173980 h 5174089"/>
              <a:gd name="connsiteX3" fmla="*/ 6378000 w 9145428"/>
              <a:gd name="connsiteY3" fmla="*/ 4146850 h 5174089"/>
              <a:gd name="connsiteX4" fmla="*/ 9144000 w 9145428"/>
              <a:gd name="connsiteY4" fmla="*/ 0 h 5174089"/>
              <a:gd name="connsiteX0" fmla="*/ 9144000 w 9145428"/>
              <a:gd name="connsiteY0" fmla="*/ 0 h 5174089"/>
              <a:gd name="connsiteX1" fmla="*/ 9144000 w 9145428"/>
              <a:gd name="connsiteY1" fmla="*/ 5158740 h 5174089"/>
              <a:gd name="connsiteX2" fmla="*/ 0 w 9145428"/>
              <a:gd name="connsiteY2" fmla="*/ 5173980 h 5174089"/>
              <a:gd name="connsiteX3" fmla="*/ 6378000 w 9145428"/>
              <a:gd name="connsiteY3" fmla="*/ 4146850 h 5174089"/>
              <a:gd name="connsiteX4" fmla="*/ 9144000 w 9145428"/>
              <a:gd name="connsiteY4" fmla="*/ 0 h 5174089"/>
              <a:gd name="connsiteX0" fmla="*/ 9144000 w 9144000"/>
              <a:gd name="connsiteY0" fmla="*/ 0 h 5174089"/>
              <a:gd name="connsiteX1" fmla="*/ 9144000 w 9144000"/>
              <a:gd name="connsiteY1" fmla="*/ 5158740 h 5174089"/>
              <a:gd name="connsiteX2" fmla="*/ 0 w 9144000"/>
              <a:gd name="connsiteY2" fmla="*/ 5173980 h 5174089"/>
              <a:gd name="connsiteX3" fmla="*/ 6378000 w 9144000"/>
              <a:gd name="connsiteY3" fmla="*/ 4146850 h 5174089"/>
              <a:gd name="connsiteX4" fmla="*/ 9144000 w 9144000"/>
              <a:gd name="connsiteY4" fmla="*/ 0 h 517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74089">
                <a:moveTo>
                  <a:pt x="9144000" y="0"/>
                </a:moveTo>
                <a:lnTo>
                  <a:pt x="9144000" y="5158740"/>
                </a:lnTo>
                <a:lnTo>
                  <a:pt x="0" y="5173980"/>
                </a:lnTo>
                <a:cubicBezTo>
                  <a:pt x="2449867" y="5179075"/>
                  <a:pt x="4854000" y="5009180"/>
                  <a:pt x="6378000" y="4146850"/>
                </a:cubicBezTo>
                <a:cubicBezTo>
                  <a:pt x="7947722" y="3299852"/>
                  <a:pt x="9132584" y="2227991"/>
                  <a:pt x="9144000" y="0"/>
                </a:cubicBezTo>
                <a:close/>
              </a:path>
            </a:pathLst>
          </a:custGeom>
          <a:gradFill>
            <a:gsLst>
              <a:gs pos="0">
                <a:srgbClr val="FF701C"/>
              </a:gs>
              <a:gs pos="100000">
                <a:srgbClr val="FF8200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400175"/>
            <a:ext cx="3584237" cy="2057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93824" y="1748022"/>
            <a:ext cx="13112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8243" y="1748022"/>
            <a:ext cx="18628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4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400175"/>
            <a:ext cx="3584237" cy="2057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43945" y="1748022"/>
            <a:ext cx="5181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interesting?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98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400175"/>
            <a:ext cx="3584237" cy="2057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49111" y="1551711"/>
            <a:ext cx="5181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WinForms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DevAV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8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consistent about being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5" y="0"/>
            <a:ext cx="8241810" cy="51435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51095" y="116522"/>
            <a:ext cx="8241810" cy="623066"/>
            <a:chOff x="609599" y="1503335"/>
            <a:chExt cx="8241810" cy="623066"/>
          </a:xfrm>
        </p:grpSpPr>
        <p:sp>
          <p:nvSpPr>
            <p:cNvPr id="5" name="Rectangle 4"/>
            <p:cNvSpPr/>
            <p:nvPr/>
          </p:nvSpPr>
          <p:spPr>
            <a:xfrm>
              <a:off x="609599" y="1503335"/>
              <a:ext cx="8241810" cy="62306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94483" y="1574061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Actions</a:t>
              </a:r>
              <a:endPara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1096" y="789955"/>
            <a:ext cx="1144501" cy="2579210"/>
            <a:chOff x="677031" y="1983240"/>
            <a:chExt cx="1144501" cy="2579210"/>
          </a:xfrm>
        </p:grpSpPr>
        <p:sp>
          <p:nvSpPr>
            <p:cNvPr id="12" name="Rectangle 11"/>
            <p:cNvSpPr/>
            <p:nvPr/>
          </p:nvSpPr>
          <p:spPr>
            <a:xfrm>
              <a:off x="677031" y="1983240"/>
              <a:ext cx="1144501" cy="25792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1395" y="3258576"/>
              <a:ext cx="7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Filters</a:t>
              </a:r>
              <a:endPara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44693" y="789955"/>
            <a:ext cx="4154689" cy="4036551"/>
            <a:chOff x="-4356421" y="2068779"/>
            <a:chExt cx="6335869" cy="2743745"/>
          </a:xfrm>
        </p:grpSpPr>
        <p:sp>
          <p:nvSpPr>
            <p:cNvPr id="24" name="Rectangle 23"/>
            <p:cNvSpPr/>
            <p:nvPr/>
          </p:nvSpPr>
          <p:spPr>
            <a:xfrm>
              <a:off x="-4356421" y="2068779"/>
              <a:ext cx="6335869" cy="274374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753642" y="2068779"/>
              <a:ext cx="113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List</a:t>
              </a:r>
              <a:endPara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8635" y="791927"/>
            <a:ext cx="2844269" cy="4034580"/>
            <a:chOff x="1136542" y="2134552"/>
            <a:chExt cx="2844269" cy="4034580"/>
          </a:xfrm>
        </p:grpSpPr>
        <p:sp>
          <p:nvSpPr>
            <p:cNvPr id="30" name="Rectangle 29"/>
            <p:cNvSpPr/>
            <p:nvPr/>
          </p:nvSpPr>
          <p:spPr>
            <a:xfrm>
              <a:off x="1136542" y="2134552"/>
              <a:ext cx="2844269" cy="403458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84535" y="3967176"/>
              <a:ext cx="7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</a:t>
              </a:r>
              <a:endPara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1093" y="4826507"/>
            <a:ext cx="8241811" cy="369332"/>
            <a:chOff x="298693" y="4336082"/>
            <a:chExt cx="8241811" cy="1155285"/>
          </a:xfrm>
        </p:grpSpPr>
        <p:sp>
          <p:nvSpPr>
            <p:cNvPr id="40" name="Rectangle 39"/>
            <p:cNvSpPr/>
            <p:nvPr/>
          </p:nvSpPr>
          <p:spPr>
            <a:xfrm>
              <a:off x="298693" y="4499801"/>
              <a:ext cx="8241811" cy="82784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0673" y="4336082"/>
              <a:ext cx="1019831" cy="1155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Modules</a:t>
              </a:r>
              <a:endPara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920" y="3419533"/>
            <a:ext cx="1137520" cy="1406974"/>
            <a:chOff x="531455" y="4457305"/>
            <a:chExt cx="1137520" cy="1449907"/>
          </a:xfrm>
        </p:grpSpPr>
        <p:sp>
          <p:nvSpPr>
            <p:cNvPr id="34" name="Rectangle 33"/>
            <p:cNvSpPr/>
            <p:nvPr/>
          </p:nvSpPr>
          <p:spPr>
            <a:xfrm>
              <a:off x="531455" y="4457305"/>
              <a:ext cx="1137520" cy="144990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1219" y="4571928"/>
              <a:ext cx="645818" cy="380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Peek</a:t>
              </a:r>
              <a:endPara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7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5" y="0"/>
            <a:ext cx="8241810" cy="51435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extBox 1"/>
          <p:cNvSpPr txBox="1"/>
          <p:nvPr/>
        </p:nvSpPr>
        <p:spPr>
          <a:xfrm>
            <a:off x="2078112" y="1586039"/>
            <a:ext cx="4987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4/5 dependent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?!?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1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through architectural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</a:t>
            </a:r>
          </a:p>
          <a:p>
            <a:r>
              <a:rPr lang="en-US" dirty="0" smtClean="0"/>
              <a:t>MVPVM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538264" y="520295"/>
          <a:ext cx="344359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246536" y="1053881"/>
            <a:ext cx="2119625" cy="1622155"/>
            <a:chOff x="4246536" y="1053881"/>
            <a:chExt cx="2119625" cy="1622155"/>
          </a:xfrm>
        </p:grpSpPr>
        <p:sp>
          <p:nvSpPr>
            <p:cNvPr id="3" name="Left Brace 2"/>
            <p:cNvSpPr/>
            <p:nvPr/>
          </p:nvSpPr>
          <p:spPr>
            <a:xfrm rot="10800000">
              <a:off x="4246536" y="1053881"/>
              <a:ext cx="315132" cy="1622155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01153" y="1187849"/>
              <a:ext cx="1665008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Bindings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Commands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Notifications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66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evexpress 13-3 slides text colors">
      <a:dk1>
        <a:srgbClr val="333333"/>
      </a:dk1>
      <a:lt1>
        <a:srgbClr val="555555"/>
      </a:lt1>
      <a:dk2>
        <a:srgbClr val="054997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0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5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463ABE8F-EC59-4448-AA15-420C88B67BD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199BE59-C015-4C7E-8812-B053F1C4335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2C47C17-53FC-4F97-A4BA-90CBA3DCB01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6184B87-74E6-4CFD-821C-7C19F99B7CC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B9C4CF3-A2BD-477F-932F-2F946F75ACD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DFBF61E-503D-4844-A693-1905DB088F8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134C9D4-FB7C-4CD1-9A1F-8EFBE2BD783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070B5DE-900E-4745-AABA-81AF1D4C705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1959DFC-90C8-4A56-AAEA-9D62B94D564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C35DB5F-166D-4E4A-8A9E-C3B51069F7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D4BE67A-1073-4B89-AB8A-999E039F58F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031C960-AB9A-4AEB-B247-EA3B8B19236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6D03CF2-C344-43AA-8A7B-BC95B565225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9FA52BD-CA62-4C17-9A4B-B78FB4D4FDE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BC39B3-7CDA-49A7-9A9E-DDC85B87C4F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6328493-8930-44D7-A758-B622D2F16FB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CA54942-5338-4526-8CC1-1ACAA0D8508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A99B5C2-7687-4F61-8A41-E656277287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114</Words>
  <Application>Microsoft Office PowerPoint</Application>
  <PresentationFormat>On-screen Show (16:9)</PresentationFormat>
  <Paragraphs>64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Segoe UI Semibold</vt:lpstr>
      <vt:lpstr>Office Theme</vt:lpstr>
      <vt:lpstr>2_Custom Design</vt:lpstr>
      <vt:lpstr>PowerPoint Presentation</vt:lpstr>
      <vt:lpstr>PowerPoint Presentation</vt:lpstr>
      <vt:lpstr>PowerPoint Presentation</vt:lpstr>
      <vt:lpstr>PowerPoint Presentation</vt:lpstr>
      <vt:lpstr>UI Pattern</vt:lpstr>
      <vt:lpstr>PowerPoint Presentation</vt:lpstr>
      <vt:lpstr>PowerPoint Presentation</vt:lpstr>
      <vt:lpstr>consistency through architectural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links</vt:lpstr>
      <vt:lpstr>PowerPoint Presentation</vt:lpstr>
    </vt:vector>
  </TitlesOfParts>
  <Company>Developer Express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Gutierrez</dc:creator>
  <cp:lastModifiedBy>Seth Juarez</cp:lastModifiedBy>
  <cp:revision>149</cp:revision>
  <dcterms:created xsi:type="dcterms:W3CDTF">2013-11-12T22:17:01Z</dcterms:created>
  <dcterms:modified xsi:type="dcterms:W3CDTF">2014-09-12T17:23:03Z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