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57" r:id="rId5"/>
    <p:sldId id="258" r:id="rId6"/>
    <p:sldId id="285" r:id="rId7"/>
    <p:sldId id="259" r:id="rId8"/>
    <p:sldId id="261" r:id="rId9"/>
    <p:sldId id="275" r:id="rId10"/>
    <p:sldId id="266" r:id="rId11"/>
    <p:sldId id="262" r:id="rId12"/>
    <p:sldId id="264" r:id="rId13"/>
    <p:sldId id="267" r:id="rId14"/>
    <p:sldId id="282" r:id="rId15"/>
    <p:sldId id="263" r:id="rId16"/>
    <p:sldId id="27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Disconf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                       </a:t>
            </a:r>
            <a:r>
              <a:rPr lang="zh-CN" altLang="en-US"/>
              <a:t>草果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6. </a:t>
            </a:r>
            <a:r>
              <a:rPr lang="zh-CN" altLang="en-US"/>
              <a:t>原理</a:t>
            </a:r>
            <a:r>
              <a:rPr lang="en-US" altLang="zh-CN"/>
              <a:t>-client</a:t>
            </a:r>
            <a:endParaRPr lang="en-US" altLang="zh-CN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574165"/>
            <a:ext cx="3155950" cy="43516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435" y="1574165"/>
            <a:ext cx="3666490" cy="31997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210550" y="1574165"/>
            <a:ext cx="3816350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 </a:t>
            </a:r>
            <a:r>
              <a:rPr lang="zh-CN" altLang="en-US"/>
              <a:t>对配置数据进行</a:t>
            </a:r>
            <a:r>
              <a:rPr lang="en-US" altLang="zh-CN"/>
              <a:t>AOP</a:t>
            </a:r>
            <a:r>
              <a:rPr lang="zh-CN" altLang="en-US"/>
              <a:t>拦截。</a:t>
            </a:r>
            <a:endParaRPr lang="zh-CN" altLang="en-US"/>
          </a:p>
          <a:p>
            <a:r>
              <a:rPr lang="en-US" altLang="zh-CN"/>
              <a:t>2.  client</a:t>
            </a:r>
            <a:r>
              <a:rPr lang="zh-CN" altLang="zh-CN"/>
              <a:t>对</a:t>
            </a:r>
            <a:r>
              <a:rPr lang="en-US" altLang="zh-CN"/>
              <a:t>server</a:t>
            </a:r>
            <a:r>
              <a:rPr lang="zh-CN" altLang="en-US"/>
              <a:t>每次都是遍历轮询调用。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7. </a:t>
            </a:r>
            <a:r>
              <a:rPr lang="zh-CN" altLang="en-US">
                <a:sym typeface="+mn-ea"/>
              </a:rPr>
              <a:t>原理</a:t>
            </a:r>
            <a:r>
              <a:rPr lang="en-US" altLang="zh-CN">
                <a:sym typeface="+mn-ea"/>
              </a:rPr>
              <a:t>-web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0730" y="1952625"/>
            <a:ext cx="4257675" cy="29527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52745" y="2350135"/>
            <a:ext cx="6584315" cy="2014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1. </a:t>
            </a:r>
            <a:r>
              <a:rPr lang="zh-CN" altLang="en-US"/>
              <a:t>保存配置到</a:t>
            </a:r>
            <a:r>
              <a:rPr lang="en-US" altLang="zh-CN"/>
              <a:t>DB</a:t>
            </a:r>
            <a:r>
              <a:rPr lang="zh-CN" altLang="en-US"/>
              <a:t>， </a:t>
            </a:r>
            <a:r>
              <a:rPr lang="en-US" altLang="zh-CN"/>
              <a:t>config</a:t>
            </a:r>
            <a:r>
              <a:rPr lang="zh-CN" altLang="en-US"/>
              <a:t>和</a:t>
            </a:r>
            <a:r>
              <a:rPr lang="en-US" altLang="zh-CN"/>
              <a:t>config-history</a:t>
            </a:r>
            <a:r>
              <a:rPr lang="zh-CN" altLang="en-US"/>
              <a:t>表。</a:t>
            </a:r>
            <a:endParaRPr lang="zh-CN" altLang="en-US"/>
          </a:p>
          <a:p>
            <a:pPr algn="l"/>
            <a:r>
              <a:rPr lang="en-US" altLang="zh-CN"/>
              <a:t>2. </a:t>
            </a:r>
            <a:r>
              <a:rPr lang="zh-CN" altLang="en-US"/>
              <a:t>更新</a:t>
            </a:r>
            <a:r>
              <a:rPr lang="en-US" altLang="zh-CN"/>
              <a:t>zk</a:t>
            </a:r>
            <a:r>
              <a:rPr lang="zh-CN" altLang="en-US"/>
              <a:t>节点：</a:t>
            </a:r>
            <a:endParaRPr lang="zh-CN" altLang="en-US"/>
          </a:p>
          <a:p>
            <a:pPr algn="l"/>
            <a:r>
              <a:rPr lang="zh-CN" altLang="en-US"/>
              <a:t> </a:t>
            </a:r>
            <a:r>
              <a:rPr lang="en-US" altLang="zh-CN"/>
              <a:t>a. /disconf/missile_gateway_1_0_0_0_rd/file/redis.properties</a:t>
            </a:r>
            <a:endParaRPr lang="en-US" altLang="zh-CN"/>
          </a:p>
          <a:p>
            <a:pPr algn="l"/>
            <a:r>
              <a:rPr lang="en-US" altLang="zh-CN"/>
              <a:t> b./disconf/missile_gateway_1_0_0_0_rd/item/msg_size</a:t>
            </a:r>
            <a:endParaRPr lang="en-US" altLang="zh-CN"/>
          </a:p>
          <a:p>
            <a:pPr algn="l"/>
            <a:r>
              <a:rPr lang="en-US" altLang="zh-CN"/>
              <a:t>3. client</a:t>
            </a:r>
            <a:r>
              <a:rPr lang="zh-CN" altLang="en-US"/>
              <a:t>监听</a:t>
            </a:r>
            <a:r>
              <a:rPr lang="en-US" altLang="zh-CN"/>
              <a:t>zk</a:t>
            </a:r>
            <a:r>
              <a:rPr lang="zh-CN" altLang="en-US"/>
              <a:t>节点，发现数据变动，即从</a:t>
            </a:r>
            <a:r>
              <a:rPr lang="en-US" altLang="zh-CN"/>
              <a:t>web</a:t>
            </a:r>
            <a:r>
              <a:rPr lang="zh-CN" altLang="en-US"/>
              <a:t>更新数据。</a:t>
            </a:r>
            <a:endParaRPr lang="zh-CN" altLang="en-US"/>
          </a:p>
          <a:p>
            <a:pPr algn="l"/>
            <a:r>
              <a:rPr lang="en-US" altLang="zh-CN"/>
              <a:t>4. </a:t>
            </a:r>
            <a:r>
              <a:t>每30分钟将DB config表中配置值与zk相比，发现不一致会邮件通知。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8. </a:t>
            </a:r>
            <a:r>
              <a:rPr lang="zh-CN" altLang="en-US"/>
              <a:t>原理</a:t>
            </a:r>
            <a:r>
              <a:rPr lang="en-US" altLang="zh-CN"/>
              <a:t>-DB table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app</a:t>
            </a:r>
            <a:r>
              <a:rPr lang="zh-CN" altLang="en-US"/>
              <a:t>：</a:t>
            </a:r>
            <a:r>
              <a:rPr lang="en-US" altLang="zh-CN"/>
              <a:t> app</a:t>
            </a:r>
            <a:r>
              <a:rPr lang="zh-CN" altLang="en-US"/>
              <a:t>表。</a:t>
            </a:r>
            <a:endParaRPr lang="zh-CN" altLang="en-US"/>
          </a:p>
          <a:p>
            <a:r>
              <a:rPr lang="en-US" altLang="zh-CN"/>
              <a:t>config</a:t>
            </a:r>
            <a:r>
              <a:rPr lang="zh-CN" altLang="en-US"/>
              <a:t>：</a:t>
            </a:r>
            <a:r>
              <a:rPr lang="en-US" altLang="zh-CN"/>
              <a:t> </a:t>
            </a:r>
            <a:r>
              <a:rPr lang="zh-CN" altLang="en-US"/>
              <a:t>配置表。</a:t>
            </a:r>
            <a:endParaRPr lang="zh-CN" altLang="en-US"/>
          </a:p>
          <a:p>
            <a:r>
              <a:rPr lang="en-US" altLang="zh-CN"/>
              <a:t>config_history</a:t>
            </a:r>
            <a:r>
              <a:rPr lang="zh-CN" altLang="en-US"/>
              <a:t>：</a:t>
            </a:r>
            <a:r>
              <a:rPr lang="en-US" altLang="zh-CN"/>
              <a:t> </a:t>
            </a:r>
            <a:r>
              <a:rPr lang="zh-CN" altLang="en-US"/>
              <a:t>配置记录表，每更新每新增</a:t>
            </a:r>
            <a:endParaRPr lang="zh-CN" altLang="en-US"/>
          </a:p>
          <a:p>
            <a:r>
              <a:rPr lang="en-US" altLang="zh-CN"/>
              <a:t>env</a:t>
            </a:r>
            <a:r>
              <a:rPr lang="zh-CN" altLang="en-US"/>
              <a:t>：</a:t>
            </a:r>
            <a:r>
              <a:rPr lang="en-US" altLang="zh-CN"/>
              <a:t> </a:t>
            </a:r>
            <a:r>
              <a:rPr lang="zh-CN" altLang="en-US"/>
              <a:t>环境表。</a:t>
            </a:r>
            <a:endParaRPr lang="en-US" altLang="zh-CN"/>
          </a:p>
          <a:p>
            <a:r>
              <a:rPr lang="en-US" altLang="zh-CN"/>
              <a:t>role</a:t>
            </a:r>
            <a:r>
              <a:rPr lang="zh-CN" altLang="en-US"/>
              <a:t>：</a:t>
            </a:r>
            <a:r>
              <a:rPr lang="en-US" altLang="zh-CN"/>
              <a:t> </a:t>
            </a:r>
            <a:r>
              <a:rPr lang="zh-CN" altLang="en-US"/>
              <a:t>角色表。</a:t>
            </a:r>
            <a:endParaRPr lang="en-US" altLang="zh-CN"/>
          </a:p>
          <a:p>
            <a:r>
              <a:rPr lang="en-US" altLang="zh-CN"/>
              <a:t>role_resource</a:t>
            </a:r>
            <a:r>
              <a:rPr lang="zh-CN" altLang="en-US"/>
              <a:t>：</a:t>
            </a:r>
            <a:r>
              <a:rPr lang="en-US" altLang="zh-CN"/>
              <a:t> </a:t>
            </a:r>
            <a:r>
              <a:rPr lang="zh-CN" altLang="en-US"/>
              <a:t>角色对应的功能表。</a:t>
            </a:r>
            <a:endParaRPr lang="zh-CN" altLang="en-US"/>
          </a:p>
          <a:p>
            <a:r>
              <a:rPr lang="en-US" altLang="zh-CN"/>
              <a:t>user</a:t>
            </a:r>
            <a:r>
              <a:rPr lang="zh-CN" altLang="en-US"/>
              <a:t>：</a:t>
            </a:r>
            <a:r>
              <a:rPr lang="en-US" altLang="zh-CN"/>
              <a:t> </a:t>
            </a:r>
            <a:r>
              <a:rPr lang="zh-CN" altLang="zh-CN"/>
              <a:t>用户表。</a:t>
            </a:r>
            <a:endParaRPr lang="zh-CN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9. </a:t>
            </a:r>
            <a:r>
              <a:rPr lang="zh-CN" altLang="zh-CN"/>
              <a:t>注意事项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非一致性读</a:t>
            </a:r>
            <a:r>
              <a:rPr lang="en-US" altLang="zh-CN"/>
              <a:t>: </a:t>
            </a:r>
            <a:r>
              <a:rPr lang="zh-CN" altLang="en-US"/>
              <a:t>注解是放在get方法之上的，对于”call self”的方法调用，AOP无法拦截得到，这样就无法统一处理这些配置。一旦出现这种情况，“非一致性读问题”就会产生。</a:t>
            </a:r>
            <a:endParaRPr lang="zh-CN" altLang="en-US"/>
          </a:p>
          <a:p>
            <a:r>
              <a:rPr lang="en-US" altLang="zh-CN"/>
              <a:t>web: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a. zk</a:t>
            </a:r>
            <a:r>
              <a:rPr lang="zh-CN" altLang="en-US"/>
              <a:t>异常导致</a:t>
            </a:r>
            <a:r>
              <a:rPr lang="en-US" altLang="zh-CN"/>
              <a:t>db</a:t>
            </a:r>
            <a:r>
              <a:rPr lang="zh-CN" altLang="en-US"/>
              <a:t>数据不一致问题。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</a:t>
            </a:r>
            <a:r>
              <a:rPr lang="en-US" altLang="zh-CN"/>
              <a:t>b. web</a:t>
            </a:r>
            <a:r>
              <a:rPr lang="zh-CN" altLang="zh-CN"/>
              <a:t>事物。</a:t>
            </a:r>
            <a:endParaRPr lang="zh-CN" altLang="zh-CN"/>
          </a:p>
          <a:p>
            <a:r>
              <a:rPr lang="en-US" altLang="zh-CN"/>
              <a:t>client</a:t>
            </a:r>
            <a:r>
              <a:rPr lang="zh-CN" altLang="en-US"/>
              <a:t>：只要</a:t>
            </a:r>
            <a:r>
              <a:rPr lang="en-US" altLang="zh-CN"/>
              <a:t>zk</a:t>
            </a:r>
            <a:r>
              <a:rPr lang="zh-CN" altLang="en-US"/>
              <a:t>集群有一台机器存活就可以。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10. Diamond VS Disconf VS Apollo</a:t>
            </a:r>
            <a:endParaRPr lang="en-US" altLang="zh-CN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921510"/>
            <a:ext cx="6934200" cy="37528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11. </a:t>
            </a:r>
            <a:r>
              <a:rPr lang="zh-CN" altLang="en-US"/>
              <a:t>参考文档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https://github.com/knightliao/disconf</a:t>
            </a:r>
            <a:endParaRPr lang="zh-CN" altLang="en-US"/>
          </a:p>
          <a:p>
            <a:r>
              <a:rPr lang="zh-CN" altLang="en-US"/>
              <a:t>http://disconf.readthedocs.io/zh_CN/latest/index.html</a:t>
            </a:r>
            <a:endParaRPr lang="zh-CN" altLang="en-US"/>
          </a:p>
          <a:p>
            <a:r>
              <a:rPr lang="zh-CN" altLang="en-US"/>
              <a:t>http://technoboy.iteye.com/blog/2371436</a:t>
            </a:r>
            <a:endParaRPr lang="zh-CN" altLang="en-US"/>
          </a:p>
          <a:p>
            <a:r>
              <a:rPr lang="zh-CN" altLang="en-US">
                <a:sym typeface="+mn-ea"/>
              </a:rPr>
              <a:t>http://k.2dfire.net/pages/viewpage.action?pageId=192708842</a:t>
            </a:r>
            <a:endParaRPr lang="zh-CN" altLang="en-US">
              <a:sym typeface="+mn-ea"/>
            </a:endParaRPr>
          </a:p>
          <a:p>
            <a:r>
              <a:rPr lang="zh-CN" altLang="en-US"/>
              <a:t>https://github.com/ctripcorp/apollo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前言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王阿晶提出了基于</a:t>
            </a:r>
            <a:r>
              <a:rPr lang="en-US"/>
              <a:t>Z</a:t>
            </a:r>
            <a:r>
              <a:t>ooKeeper的配置信息存储方案的设计与实现[1], 它将所有配置存储在</a:t>
            </a:r>
            <a:r>
              <a:rPr lang="en-US"/>
              <a:t>Z</a:t>
            </a:r>
            <a:r>
              <a:t>ookeeper上</a:t>
            </a:r>
            <a:r>
              <a:rPr lang="zh-CN"/>
              <a:t>。</a:t>
            </a:r>
            <a:endParaRPr lang="zh-CN"/>
          </a:p>
          <a:p>
            <a:r>
              <a:rPr lang="zh-CN" altLang="en-US"/>
              <a:t>缺点：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</a:t>
            </a:r>
            <a:r>
              <a:rPr lang="en-US" altLang="zh-CN"/>
              <a:t>a.  </a:t>
            </a:r>
            <a:r>
              <a:rPr lang="zh-CN" altLang="zh-CN"/>
              <a:t>职责不单一。</a:t>
            </a:r>
            <a:endParaRPr lang="zh-CN" altLang="zh-CN"/>
          </a:p>
          <a:p>
            <a:pPr marL="0" indent="0">
              <a:buNone/>
            </a:pPr>
            <a:r>
              <a:rPr lang="zh-CN" altLang="zh-CN"/>
              <a:t>    </a:t>
            </a:r>
            <a:r>
              <a:rPr lang="en-US" altLang="zh-CN"/>
              <a:t>b. </a:t>
            </a:r>
            <a:r>
              <a:rPr lang="zh-CN" altLang="zh-CN"/>
              <a:t>只能存储最新数据。</a:t>
            </a:r>
            <a:endParaRPr lang="zh-CN" altLang="zh-CN"/>
          </a:p>
          <a:p>
            <a:pPr marL="0" indent="0">
              <a:buNone/>
            </a:pPr>
            <a:r>
              <a:rPr lang="zh-CN" altLang="zh-CN"/>
              <a:t>    </a:t>
            </a:r>
            <a:r>
              <a:rPr lang="en-US" altLang="zh-CN"/>
              <a:t>c.  </a:t>
            </a:r>
            <a:r>
              <a:rPr lang="zh-CN" altLang="zh-CN">
                <a:sym typeface="+mn-ea"/>
              </a:rPr>
              <a:t>不能持久化。</a:t>
            </a:r>
            <a:endParaRPr lang="zh-CN" altLang="zh-CN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   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 </a:t>
            </a:r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disconf是一套完整的基于zookeeper的分布式配置统一解决方案。</a:t>
            </a:r>
            <a:endParaRPr lang="zh-CN" altLang="en-US"/>
          </a:p>
          <a:p>
            <a:r>
              <a:rPr lang="zh-CN" altLang="en-US"/>
              <a:t>支持配置（配置项+配置文件）的分布式化管理。</a:t>
            </a:r>
            <a:endParaRPr lang="zh-CN" altLang="en-US"/>
          </a:p>
          <a:p>
            <a:r>
              <a:rPr lang="zh-CN" altLang="en-US"/>
              <a:t>配置发布统一化。</a:t>
            </a:r>
            <a:endParaRPr lang="zh-CN" altLang="en-US"/>
          </a:p>
          <a:p>
            <a:r>
              <a:rPr lang="zh-CN" altLang="en-US"/>
              <a:t>极简的使用方式。</a:t>
            </a:r>
            <a:endParaRPr lang="zh-CN" altLang="en-US"/>
          </a:p>
          <a:p>
            <a:r>
              <a:rPr lang="zh-CN" altLang="en-US"/>
              <a:t>低侵入性。</a:t>
            </a:r>
            <a:endParaRPr lang="zh-CN" altLang="en-US"/>
          </a:p>
          <a:p>
            <a:r>
              <a:rPr lang="zh-CN" altLang="en-US"/>
              <a:t>支持配置项多个项目共享，支持批量处理项目配置。</a:t>
            </a:r>
            <a:endParaRPr lang="zh-CN" altLang="en-US"/>
          </a:p>
          <a:p>
            <a:r>
              <a:rPr lang="zh-CN" altLang="en-US"/>
              <a:t>配置监控：平台提供自校验功能（进一步提高稳定性），可以定时校验应用系统的配置是否正确。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 </a:t>
            </a:r>
            <a:r>
              <a:rPr lang="zh-CN" altLang="en-US"/>
              <a:t>架构设计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00860"/>
            <a:ext cx="5343525" cy="3028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5" y="1800860"/>
            <a:ext cx="4190365" cy="33997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 </a:t>
            </a:r>
            <a:r>
              <a:rPr lang="zh-CN" altLang="en-US"/>
              <a:t>架构设计</a:t>
            </a:r>
            <a:r>
              <a:rPr lang="en-US" altLang="zh-CN"/>
              <a:t>-</a:t>
            </a:r>
            <a:r>
              <a:rPr lang="zh-CN" altLang="en-US"/>
              <a:t>高可用性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584325"/>
            <a:ext cx="644398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 </a:t>
            </a:r>
            <a:r>
              <a:rPr lang="zh-CN" altLang="en-US"/>
              <a:t>使用方式</a:t>
            </a:r>
            <a:r>
              <a:rPr lang="en-US" altLang="zh-CN"/>
              <a:t>-</a:t>
            </a:r>
            <a:r>
              <a:rPr lang="zh-CN" altLang="en-US"/>
              <a:t>基于注解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7925" y="1825625"/>
            <a:ext cx="4523740" cy="37712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266690" cy="1333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22955"/>
            <a:ext cx="3895090" cy="4381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</a:t>
            </a:r>
            <a:r>
              <a:rPr lang="zh-CN" altLang="en-US">
                <a:sym typeface="+mn-ea"/>
              </a:rPr>
              <a:t>使用方式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基于注解</a:t>
            </a:r>
            <a:endParaRPr lang="zh-CN" altLang="en-US"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797050"/>
            <a:ext cx="5906770" cy="43516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970" y="1691005"/>
            <a:ext cx="4857115" cy="21145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 </a:t>
            </a:r>
            <a:r>
              <a:rPr lang="zh-CN" altLang="en-US"/>
              <a:t>使用方式</a:t>
            </a:r>
            <a:r>
              <a:rPr lang="en-US" altLang="zh-CN"/>
              <a:t>-</a:t>
            </a:r>
            <a:r>
              <a:rPr lang="zh-CN" altLang="en-US"/>
              <a:t>含义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en-US" altLang="zh-CN">
                <a:sym typeface="+mn-ea"/>
              </a:rPr>
              <a:t>1. DisconfFile </a:t>
            </a:r>
            <a:r>
              <a:rPr lang="zh-CN" altLang="en-US">
                <a:sym typeface="+mn-ea"/>
              </a:rPr>
              <a:t>文件形式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2. DisconfFileItem </a:t>
            </a:r>
            <a:r>
              <a:rPr lang="zh-CN" altLang="en-US">
                <a:sym typeface="+mn-ea"/>
              </a:rPr>
              <a:t>文件中的</a:t>
            </a:r>
            <a:r>
              <a:rPr lang="en-US" altLang="zh-CN">
                <a:sym typeface="+mn-ea"/>
              </a:rPr>
              <a:t>key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value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3. DisconfItem KV</a:t>
            </a:r>
            <a:r>
              <a:rPr lang="zh-CN" altLang="en-US">
                <a:sym typeface="+mn-ea"/>
              </a:rPr>
              <a:t>值形式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4. DisconfUpdateService </a:t>
            </a:r>
            <a:r>
              <a:rPr lang="zh-CN" altLang="en-US">
                <a:sym typeface="+mn-ea"/>
              </a:rPr>
              <a:t>标识配置更新时需要进行更新的服务,需要指定它影响的配置数据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5. IDisconfUpdate </a:t>
            </a:r>
            <a:r>
              <a:rPr lang="zh-CN" altLang="en-US">
                <a:sym typeface="+mn-ea"/>
              </a:rPr>
              <a:t>标注</a:t>
            </a:r>
            <a:r>
              <a:rPr lang="en-US" altLang="zh-CN">
                <a:sym typeface="+mn-ea"/>
              </a:rPr>
              <a:t>DisconfUpdateService</a:t>
            </a:r>
            <a:r>
              <a:rPr lang="zh-CN" altLang="en-US">
                <a:sym typeface="+mn-ea"/>
              </a:rPr>
              <a:t>必须实现</a:t>
            </a:r>
            <a:r>
              <a:rPr lang="en-US" altLang="zh-CN">
                <a:sym typeface="+mn-ea"/>
              </a:rPr>
              <a:t>DisconfUpdateService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6. IDisconfUpdatePipeline </a:t>
            </a:r>
            <a:r>
              <a:rPr lang="zh-CN" altLang="en-US">
                <a:sym typeface="+mn-ea"/>
              </a:rPr>
              <a:t>同时监听</a:t>
            </a:r>
            <a:r>
              <a:rPr lang="en-US" altLang="zh-CN">
                <a:sym typeface="+mn-ea"/>
              </a:rPr>
              <a:t>File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Item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5. </a:t>
            </a:r>
            <a:r>
              <a:rPr lang="zh-CN" altLang="en-US"/>
              <a:t>使用方式</a:t>
            </a:r>
            <a:r>
              <a:rPr lang="en-US" altLang="zh-CN"/>
              <a:t>-</a:t>
            </a:r>
            <a:r>
              <a:rPr lang="zh-CN" altLang="en-US"/>
              <a:t>基于</a:t>
            </a:r>
            <a:r>
              <a:rPr lang="en-US" altLang="zh-CN"/>
              <a:t>XML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749425"/>
            <a:ext cx="5581650" cy="1952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21760"/>
            <a:ext cx="5866765" cy="1933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485" y="1630680"/>
            <a:ext cx="5323840" cy="19335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47485" y="5487035"/>
            <a:ext cx="52609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 ReloadingPropertyPlaceholderConfigurer</a:t>
            </a:r>
            <a:r>
              <a:rPr lang="zh-CN" altLang="en-US"/>
              <a:t>支持</a:t>
            </a:r>
            <a:r>
              <a:rPr lang="en-US" altLang="zh-CN"/>
              <a:t>realod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010" y="3921760"/>
            <a:ext cx="5314315" cy="10858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1472</Words>
  <Application>WPS 演示</Application>
  <PresentationFormat>宽屏</PresentationFormat>
  <Paragraphs>90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Disconf</vt:lpstr>
      <vt:lpstr>1.前言</vt:lpstr>
      <vt:lpstr>2. 介绍</vt:lpstr>
      <vt:lpstr>3. 架构设计</vt:lpstr>
      <vt:lpstr>3. 架构设计-高可用性</vt:lpstr>
      <vt:lpstr>4. 使用方式-基于注解</vt:lpstr>
      <vt:lpstr>4.使用方式-基于注解</vt:lpstr>
      <vt:lpstr>4. 使用方式-含义</vt:lpstr>
      <vt:lpstr>5. 使用方式-基于XML</vt:lpstr>
      <vt:lpstr>6. 原理-client</vt:lpstr>
      <vt:lpstr>7. 原理-web</vt:lpstr>
      <vt:lpstr>8. 原理-DB table</vt:lpstr>
      <vt:lpstr>9. 注意事项</vt:lpstr>
      <vt:lpstr>10. Diamond VS Disconf VS Apollo</vt:lpstr>
      <vt:lpstr>11. 参考文档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</cp:lastModifiedBy>
  <cp:revision>47</cp:revision>
  <dcterms:created xsi:type="dcterms:W3CDTF">2015-05-05T08:02:00Z</dcterms:created>
  <dcterms:modified xsi:type="dcterms:W3CDTF">2017-05-11T03:19:59Z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