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1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32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75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9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3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4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8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7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6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7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55E-9A8D-4E70-B1BE-FB277BB20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4E79A7"/>
                </a:solidFill>
                <a:effectLst/>
                <a:latin typeface="Sitka Heading Semibold" pitchFamily="2" charset="0"/>
              </a:rPr>
              <a:t>Work-Life Balance and Engagement Analysis</a:t>
            </a:r>
            <a:endParaRPr lang="en-IN" sz="2800" dirty="0">
              <a:latin typeface="Sitka Heading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93036-9A22-4F47-A733-7EA6DD9EE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Sitka Heading Semibold" pitchFamily="2" charset="0"/>
              </a:rPr>
              <a:t>Detailed report analysis based on the Work-Life Balance and Engagement Analysis dashboard</a:t>
            </a:r>
            <a:endParaRPr lang="en-IN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E080-7FCD-4D2C-A23A-29D97A7E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9513-88AB-46DB-B127-D8AE0F1781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The dashboard presents data on work-life balance, job involvement, and relationship satisfaction across various job roles in an organization. It also provides information on overtime employees and key metrics for the entire workforce.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B35C-AD91-4A2E-B6A6-6FB4027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Work-Life Balance: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0CCFC0-DEBF-45CA-A8B2-2F9A1F6C9D2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230920"/>
            <a:ext cx="10950388" cy="294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average work-life balance ratings range from 2.7 to 2.9 out of 5.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Human Resources and Research Director roles have the highest ratings at 2.9.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Healthcare Representative, Laboratory Technician, and Research Scientist have the lowest ratings         at 2.7.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Overall, work-life balance scores are mediocre, indicating room for improvement across all departments. </a:t>
            </a:r>
          </a:p>
        </p:txBody>
      </p:sp>
    </p:spTree>
    <p:extLst>
      <p:ext uri="{BB962C8B-B14F-4D97-AF65-F5344CB8AC3E}">
        <p14:creationId xmlns:p14="http://schemas.microsoft.com/office/powerpoint/2010/main" val="9687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6711-3C76-49AA-83DF-7DC3F7E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Involvement: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67112-A9DD-4304-A6CC-4EDCFDD2D1A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869976"/>
            <a:ext cx="10843033" cy="169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Average job involvement scores range from 2.7 to 2.8.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Research Director and Research Scientist roles have the highest involvement at 2.8.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Most other roles score 2.7, showing consistent but relatively low involvement across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268449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E78-396C-4F3F-BDCD-5A6C5596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Satisfaction: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C62C93-0B2C-493D-9F50-148CE9E53B8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659726"/>
            <a:ext cx="7074373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Scores range from 2.6 to 3.0.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has the highest satisfaction at 3.0.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Representative has the lowest at 2.6.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roles score 2.7, indicating moderate relationship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86932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068D-3918-462F-B096-84DF7815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Overtime Analysis: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A59C38-C3F8-4C80-9CAC-136596D1FDC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659726"/>
            <a:ext cx="11767965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shows overtime data for three departments: Human Resources, Sales, and Research &amp; Development.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&amp; Development has the highest number of overtime employees (271 Yes, 690 No).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has a significant number of overtime workers (128 Yes, 318 No).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has the least overtime (17 Yes, 46 No). </a:t>
            </a:r>
          </a:p>
        </p:txBody>
      </p:sp>
    </p:spTree>
    <p:extLst>
      <p:ext uri="{BB962C8B-B14F-4D97-AF65-F5344CB8AC3E}">
        <p14:creationId xmlns:p14="http://schemas.microsoft.com/office/powerpoint/2010/main" val="407120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82B-D2E3-44EF-93AB-2C5029A1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9901-35AF-4BD4-81FB-C4C1F8BBE1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Implement flexible working arrangements to improve work-life balance. </a:t>
            </a:r>
          </a:p>
          <a:p>
            <a:r>
              <a:rPr lang="en-US" dirty="0">
                <a:latin typeface="Bahnschrift" panose="020B0502040204020203" pitchFamily="34" charset="0"/>
              </a:rPr>
              <a:t>Develop career growth programs to increase job involvement. </a:t>
            </a:r>
          </a:p>
          <a:p>
            <a:r>
              <a:rPr lang="en-US" dirty="0">
                <a:latin typeface="Bahnschrift" panose="020B0502040204020203" pitchFamily="34" charset="0"/>
              </a:rPr>
              <a:t>Organize team-building activities to enhance relationship satisfaction, especially in Sales. </a:t>
            </a:r>
          </a:p>
          <a:p>
            <a:r>
              <a:rPr lang="en-US" dirty="0">
                <a:latin typeface="Bahnschrift" panose="020B0502040204020203" pitchFamily="34" charset="0"/>
              </a:rPr>
              <a:t>Review workload and staffing in Research &amp; Development to address overtime issues. </a:t>
            </a:r>
          </a:p>
          <a:p>
            <a:r>
              <a:rPr lang="en-US" dirty="0">
                <a:latin typeface="Bahnschrift" panose="020B0502040204020203" pitchFamily="34" charset="0"/>
              </a:rPr>
              <a:t>Conduct exit interviews to understand and address attrition causes. </a:t>
            </a:r>
          </a:p>
          <a:p>
            <a:r>
              <a:rPr lang="en-US" dirty="0">
                <a:latin typeface="Bahnschrift" panose="020B0502040204020203" pitchFamily="34" charset="0"/>
              </a:rPr>
              <a:t>Create department-specific initiatives to target unique challenges in each area.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0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</TotalTime>
  <Words>330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Impact</vt:lpstr>
      <vt:lpstr>Sitka Heading Semibold</vt:lpstr>
      <vt:lpstr>Main Event</vt:lpstr>
      <vt:lpstr>Work-Life Balance and Engagement Analysis</vt:lpstr>
      <vt:lpstr>Overview: </vt:lpstr>
      <vt:lpstr>Work-Life Balance:</vt:lpstr>
      <vt:lpstr>Job Involvement:</vt:lpstr>
      <vt:lpstr>Relationship Satisfaction:</vt:lpstr>
      <vt:lpstr>Overtime Analysis:</vt:lpstr>
      <vt:lpstr>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Work-Life Balance and Engagement Analysis</dc:title>
  <dc:creator>Vivek Rajbhar</dc:creator>
  <cp:lastModifiedBy>Vivek Rajbhar</cp:lastModifiedBy>
  <cp:revision>2</cp:revision>
  <dcterms:created xsi:type="dcterms:W3CDTF">2024-06-27T13:33:54Z</dcterms:created>
  <dcterms:modified xsi:type="dcterms:W3CDTF">2024-06-27T13:49:09Z</dcterms:modified>
</cp:coreProperties>
</file>