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_Analytics_172284054819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831955-4807-438B-B541-1F58F95ED7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HR_Analytics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A456ED-5B44-4445-ACB8-57837E5478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8/6/2024 2:44:18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F57EEA5-05DF-43F7-9319-C4D3F03F4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" y="0"/>
            <a:ext cx="1204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2024-08-06T14:44:19Z</dcterms:created>
  <dcterms:modified xsi:type="dcterms:W3CDTF">2024-08-06T14:44:19Z</dcterms:modified>
</cp:coreProperties>
</file>