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0"/>
  </p:notesMasterIdLst>
  <p:sldIdLst>
    <p:sldId id="270" r:id="rId2"/>
    <p:sldId id="269" r:id="rId3"/>
    <p:sldId id="262" r:id="rId4"/>
    <p:sldId id="263" r:id="rId5"/>
    <p:sldId id="267" r:id="rId6"/>
    <p:sldId id="265" r:id="rId7"/>
    <p:sldId id="268" r:id="rId8"/>
    <p:sldId id="271" r:id="rId9"/>
  </p:sldIdLst>
  <p:sldSz cx="18288000" cy="10287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146" autoAdjust="0"/>
  </p:normalViewPr>
  <p:slideViewPr>
    <p:cSldViewPr>
      <p:cViewPr varScale="1">
        <p:scale>
          <a:sx n="40" d="100"/>
          <a:sy n="40" d="100"/>
        </p:scale>
        <p:origin x="155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811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914402"/>
            <a:ext cx="13014333" cy="4800600"/>
          </a:xfrm>
        </p:spPr>
        <p:txBody>
          <a:bodyPr anchor="b">
            <a:normAutofit/>
          </a:bodyPr>
          <a:lstStyle>
            <a:lvl1pPr algn="ctr">
              <a:defRPr sz="72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0"/>
            <a:ext cx="13014333" cy="2857500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7099298"/>
            <a:ext cx="148590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94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20" y="7949405"/>
            <a:ext cx="14859000" cy="740568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9" y="914402"/>
            <a:ext cx="14858999" cy="4686299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8" y="4962872"/>
            <a:ext cx="14859000" cy="22032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6" y="7166072"/>
            <a:ext cx="14859002" cy="12906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829300"/>
            <a:ext cx="14859000" cy="1333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7162800"/>
            <a:ext cx="14859000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9" y="914402"/>
            <a:ext cx="14858999" cy="4114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257800"/>
            <a:ext cx="148590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5347" y="914399"/>
            <a:ext cx="3315771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8" y="914400"/>
            <a:ext cx="11315700" cy="7772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520" y="4962872"/>
            <a:ext cx="13030200" cy="2203200"/>
          </a:xfrm>
        </p:spPr>
        <p:txBody>
          <a:bodyPr anchor="b"/>
          <a:lstStyle>
            <a:lvl1pPr algn="r">
              <a:defRPr sz="6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6517" y="7166072"/>
            <a:ext cx="1303020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8" y="4000499"/>
            <a:ext cx="7315200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5918" y="4000500"/>
            <a:ext cx="7315200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3921" y="3987800"/>
            <a:ext cx="6883397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8" y="4864894"/>
            <a:ext cx="7315200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4700" y="4000500"/>
            <a:ext cx="6906420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5919" y="4864894"/>
            <a:ext cx="7315202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5323682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719" y="914402"/>
            <a:ext cx="8915402" cy="77724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5323682" cy="2743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8001002" cy="20574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50600" y="-27432"/>
            <a:ext cx="4914899" cy="1035558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8001002" cy="274320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98818" y="8824913"/>
            <a:ext cx="13716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12118" y="8824913"/>
            <a:ext cx="7658100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13919" y="8824913"/>
            <a:ext cx="4838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20" y="4000499"/>
            <a:ext cx="14858997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6418" y="8824913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8" y="8824913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9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3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7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61AFF2-ED83-EA04-4A65-B17AA527201B}"/>
              </a:ext>
            </a:extLst>
          </p:cNvPr>
          <p:cNvSpPr/>
          <p:nvPr/>
        </p:nvSpPr>
        <p:spPr>
          <a:xfrm>
            <a:off x="1913847" y="4152900"/>
            <a:ext cx="14460305" cy="15158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Career Development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33982-DABC-CBF5-5D07-646305C72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-38101"/>
            <a:ext cx="6096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1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343804-70CB-E844-6E3A-532AC5267C3C}"/>
              </a:ext>
            </a:extLst>
          </p:cNvPr>
          <p:cNvSpPr txBox="1"/>
          <p:nvPr/>
        </p:nvSpPr>
        <p:spPr>
          <a:xfrm>
            <a:off x="1295400" y="3066009"/>
            <a:ext cx="15392400" cy="41549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task is to analyze key metrics related to career development, identify areas for improvement, and propose actionable strategies to support employee advancement within the organization.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846F0-500C-6D8A-3FBB-499FBC8B4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0" y="-647700"/>
            <a:ext cx="6096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0" y="571500"/>
            <a:ext cx="8113937" cy="105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Average Years in Current Role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30FC2-CBA4-3636-C300-CA9714B76F1A}"/>
              </a:ext>
            </a:extLst>
          </p:cNvPr>
          <p:cNvSpPr txBox="1"/>
          <p:nvPr/>
        </p:nvSpPr>
        <p:spPr>
          <a:xfrm>
            <a:off x="1601563" y="2324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2C1021-C979-883C-E9C9-EAAC72A1A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5162550"/>
            <a:ext cx="8113936" cy="4953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104EA1-4527-EE54-5F5F-4649F5BA51A4}"/>
              </a:ext>
            </a:extLst>
          </p:cNvPr>
          <p:cNvSpPr txBox="1"/>
          <p:nvPr/>
        </p:nvSpPr>
        <p:spPr>
          <a:xfrm>
            <a:off x="0" y="2324100"/>
            <a:ext cx="11459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/>
              <a:t>The average tenure is fairly consistent across departments.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/>
              <a:t>Manager and Research Director employees tend to stay in their roles slightly longer, while Sales Representative employees have the shortest time in their current roles.</a:t>
            </a:r>
          </a:p>
          <a:p>
            <a:endParaRPr lang="en-US" sz="3200" b="1" i="1" dirty="0"/>
          </a:p>
          <a:p>
            <a:endParaRPr lang="en-US" sz="3200" b="1" i="1" dirty="0"/>
          </a:p>
          <a:p>
            <a:endParaRPr lang="en-IN" sz="32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A0EC6F-D7D1-2F17-2834-D79C5A0FC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634" y="-581025"/>
            <a:ext cx="60960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862541F-CD78-973C-980F-DE6321F8A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512" y="4410157"/>
            <a:ext cx="9848939" cy="484814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99C7409-97A2-389E-0AD5-B033AB54360E}"/>
              </a:ext>
            </a:extLst>
          </p:cNvPr>
          <p:cNvSpPr txBox="1"/>
          <p:nvPr/>
        </p:nvSpPr>
        <p:spPr>
          <a:xfrm>
            <a:off x="2405532" y="1505326"/>
            <a:ext cx="10194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Average Years Since Last Promotion:</a:t>
            </a:r>
            <a:endParaRPr lang="en-IN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46A25-61A6-5CDD-4D90-23BDEACDF9A4}"/>
              </a:ext>
            </a:extLst>
          </p:cNvPr>
          <p:cNvSpPr txBox="1"/>
          <p:nvPr/>
        </p:nvSpPr>
        <p:spPr>
          <a:xfrm>
            <a:off x="1955241" y="2790751"/>
            <a:ext cx="143775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Following employees have the longest duration since their last promotion, suggesting potential stagnation in career progression within this department.</a:t>
            </a:r>
            <a:endParaRPr lang="en-IN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799165-88ED-1789-03E5-F954613087CC}"/>
              </a:ext>
            </a:extLst>
          </p:cNvPr>
          <p:cNvSpPr txBox="1"/>
          <p:nvPr/>
        </p:nvSpPr>
        <p:spPr>
          <a:xfrm>
            <a:off x="2029728" y="5295900"/>
            <a:ext cx="62007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esearch</a:t>
            </a:r>
            <a:r>
              <a:rPr lang="en-I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Director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Manufacturing Director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Health Representative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Sales Executive</a:t>
            </a:r>
          </a:p>
          <a:p>
            <a:endParaRPr lang="en-IN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7F3CBD-9A81-ADC8-23FC-16F412845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468" y="-630358"/>
            <a:ext cx="60960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535293A-DEC7-43C0-818E-EA521069F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837" y="5183240"/>
            <a:ext cx="8746252" cy="47809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658777-1267-60A9-9294-3546B184A94D}"/>
              </a:ext>
            </a:extLst>
          </p:cNvPr>
          <p:cNvSpPr txBox="1"/>
          <p:nvPr/>
        </p:nvSpPr>
        <p:spPr>
          <a:xfrm>
            <a:off x="4800600" y="791886"/>
            <a:ext cx="100679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Distribution of Education Levels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5C5618D-4141-B38D-1C5D-F2A38AB0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85" y="5183240"/>
            <a:ext cx="8881540" cy="47608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F8896F-57AA-A348-0A1B-D17F07BDA2F0}"/>
              </a:ext>
            </a:extLst>
          </p:cNvPr>
          <p:cNvSpPr txBox="1"/>
          <p:nvPr/>
        </p:nvSpPr>
        <p:spPr>
          <a:xfrm>
            <a:off x="1842795" y="2056772"/>
            <a:ext cx="148780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Employees with Doctorates tend to stay with the company longer, both in their job roles and without promotion.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The more educated employees have longer periods since their last promotion, potentially indicating either a ceiling effect in promotions or fewer promotion opportunities.</a:t>
            </a:r>
          </a:p>
          <a:p>
            <a:endParaRPr lang="en-IN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4E92E81-3891-565F-F6BE-CA02212AE9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0" y="-848353"/>
            <a:ext cx="6096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172200" y="846928"/>
            <a:ext cx="6324600" cy="1072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b="1" i="1" spc="-80" dirty="0">
                <a:latin typeface="Arial" panose="020B0604020202020204" pitchFamily="34" charset="0"/>
                <a:cs typeface="Arial" panose="020B0604020202020204" pitchFamily="34" charset="0"/>
              </a:rPr>
              <a:t>Areas of Improvement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F3AB01C-AC6A-ED4F-ABAE-016A5CF1C0CB}"/>
              </a:ext>
            </a:extLst>
          </p:cNvPr>
          <p:cNvSpPr txBox="1"/>
          <p:nvPr/>
        </p:nvSpPr>
        <p:spPr>
          <a:xfrm>
            <a:off x="1524000" y="2976331"/>
            <a:ext cx="1371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Employees with Master's or Doctorate degrees are spending more time in their current roles without promotions. This could indicate a lack of upward mobility for these groups, which may impact retention.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The Research Director and  department, in particular, has employees who have gone longer without promotions compared to other departments, despite similar tenures at the company.</a:t>
            </a:r>
            <a:endParaRPr lang="en-IN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BF4934-9373-E5B8-9DE8-09AD3851D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-685074"/>
            <a:ext cx="60960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34EECE8-F863-1E57-95C8-FA37D304D0AB}"/>
              </a:ext>
            </a:extLst>
          </p:cNvPr>
          <p:cNvSpPr txBox="1"/>
          <p:nvPr/>
        </p:nvSpPr>
        <p:spPr>
          <a:xfrm>
            <a:off x="3695700" y="1291650"/>
            <a:ext cx="10896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Proposed Strategies for Advancement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714C11-5A86-8F25-79E0-6AE3D89A581C}"/>
              </a:ext>
            </a:extLst>
          </p:cNvPr>
          <p:cNvSpPr txBox="1"/>
          <p:nvPr/>
        </p:nvSpPr>
        <p:spPr>
          <a:xfrm>
            <a:off x="1066800" y="3467100"/>
            <a:ext cx="13868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Enhanced Career Development Programs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Implement specialized training and mentorship programs targeting employees with advanced degrees to facilitate their progression into leadership roles.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Review Promotion Criteria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Assess the current promotion criteria and processes to ensure they are inclusive and provide fair opportunities for advancement across all education levels.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Department-Specific Strategies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Focus on the Sales department to create more structured career paths and clear promotion opportunities to prevent stagnation.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D11481-A980-C587-6FBE-26433F68F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-800100"/>
            <a:ext cx="6096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5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120805-7F6D-F243-E3EC-2134A12764DD}"/>
              </a:ext>
            </a:extLst>
          </p:cNvPr>
          <p:cNvSpPr/>
          <p:nvPr/>
        </p:nvSpPr>
        <p:spPr>
          <a:xfrm>
            <a:off x="3886200" y="4374059"/>
            <a:ext cx="97352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63659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</TotalTime>
  <Words>319</Words>
  <Application>Microsoft Office PowerPoint</Application>
  <PresentationFormat>Custom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Calibri</vt:lpstr>
      <vt:lpstr>Graphik Regular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Sarthak Tyagi</cp:lastModifiedBy>
  <cp:revision>11</cp:revision>
  <dcterms:created xsi:type="dcterms:W3CDTF">2006-08-16T00:00:00Z</dcterms:created>
  <dcterms:modified xsi:type="dcterms:W3CDTF">2024-08-15T21:28:48Z</dcterms:modified>
  <dc:identifier>DAEhDyfaYKE</dc:identifier>
</cp:coreProperties>
</file>