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gautam_1716373741107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4FC1C78-53BF-485B-891C-0E1DB413DE5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gautam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EB8E9CC-E3E8-499D-AEF5-57DA5689CCC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5/22/2024 10:32:34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2B44A595-32C0-4B8C-A465-CFE98BC83C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2024-05-22T10:32:34Z</dcterms:created>
  <dcterms:modified xsi:type="dcterms:W3CDTF">2024-05-22T10:32:34Z</dcterms:modified>
</cp:coreProperties>
</file>