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735" y="167024"/>
            <a:ext cx="84305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982365"/>
            <a:ext cx="9144000" cy="1875789"/>
          </a:xfrm>
          <a:custGeom>
            <a:avLst/>
            <a:gdLst/>
            <a:ahLst/>
            <a:cxnLst/>
            <a:rect l="l" t="t" r="r" b="b"/>
            <a:pathLst>
              <a:path w="9144000" h="1875790">
                <a:moveTo>
                  <a:pt x="0" y="0"/>
                </a:moveTo>
                <a:lnTo>
                  <a:pt x="9143981" y="0"/>
                </a:lnTo>
                <a:lnTo>
                  <a:pt x="9143981" y="1875620"/>
                </a:lnTo>
                <a:lnTo>
                  <a:pt x="0" y="1875620"/>
                </a:lnTo>
                <a:lnTo>
                  <a:pt x="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982364"/>
            <a:ext cx="9144000" cy="1875789"/>
          </a:xfrm>
          <a:custGeom>
            <a:avLst/>
            <a:gdLst/>
            <a:ahLst/>
            <a:cxnLst/>
            <a:rect l="l" t="t" r="r" b="b"/>
            <a:pathLst>
              <a:path w="9144000" h="1875790">
                <a:moveTo>
                  <a:pt x="0" y="0"/>
                </a:moveTo>
                <a:lnTo>
                  <a:pt x="9143981" y="0"/>
                </a:lnTo>
              </a:path>
              <a:path w="9144000" h="1875790">
                <a:moveTo>
                  <a:pt x="0" y="187562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73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11423"/>
            <a:ext cx="9144000" cy="413384"/>
          </a:xfrm>
          <a:custGeom>
            <a:avLst/>
            <a:gdLst/>
            <a:ahLst/>
            <a:cxnLst/>
            <a:rect l="l" t="t" r="r" b="b"/>
            <a:pathLst>
              <a:path w="9144000" h="413384">
                <a:moveTo>
                  <a:pt x="9143981" y="413099"/>
                </a:moveTo>
                <a:lnTo>
                  <a:pt x="0" y="4130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13099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11423"/>
            <a:ext cx="9144000" cy="413384"/>
          </a:xfrm>
          <a:custGeom>
            <a:avLst/>
            <a:gdLst/>
            <a:ahLst/>
            <a:cxnLst/>
            <a:rect l="l" t="t" r="r" b="b"/>
            <a:pathLst>
              <a:path w="9144000" h="413384">
                <a:moveTo>
                  <a:pt x="0" y="0"/>
                </a:moveTo>
                <a:lnTo>
                  <a:pt x="9143981" y="0"/>
                </a:lnTo>
                <a:lnTo>
                  <a:pt x="9143981" y="413099"/>
                </a:lnTo>
                <a:lnTo>
                  <a:pt x="0" y="413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898" y="2631653"/>
            <a:ext cx="8196202" cy="133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198" y="1524727"/>
            <a:ext cx="8433602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49080" cy="6858000"/>
            <a:chOff x="-4762" y="0"/>
            <a:chExt cx="91490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82365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  <a:lnTo>
                    <a:pt x="9143981" y="1875620"/>
                  </a:lnTo>
                  <a:lnTo>
                    <a:pt x="0" y="1875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982364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</a:path>
                <a:path w="9144000" h="1875790">
                  <a:moveTo>
                    <a:pt x="0" y="18756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3901" y="4743271"/>
            <a:ext cx="23876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dirty="0" sz="270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5" i="1">
                <a:solidFill>
                  <a:srgbClr val="FFFFFF"/>
                </a:solidFill>
                <a:latin typeface="Arial"/>
                <a:cs typeface="Arial"/>
              </a:rPr>
              <a:t>Cormack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98" y="2445916"/>
            <a:ext cx="5942965" cy="17062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z="4500" spc="-5" b="1">
                <a:solidFill>
                  <a:srgbClr val="FFFFFF"/>
                </a:solidFill>
                <a:latin typeface="Arial"/>
                <a:cs typeface="Arial"/>
              </a:rPr>
              <a:t>How to </a:t>
            </a:r>
            <a:r>
              <a:rPr dirty="0" sz="4500" spc="-30" b="1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4500" spc="-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5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" b="1">
                <a:solidFill>
                  <a:srgbClr val="FFFFFF"/>
                </a:solidFill>
                <a:latin typeface="Arial"/>
                <a:cs typeface="Arial"/>
              </a:rPr>
              <a:t>Cloud  Native</a:t>
            </a:r>
            <a:r>
              <a:rPr dirty="0" sz="4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ts val="2890"/>
              </a:lnSpc>
            </a:pPr>
            <a:r>
              <a:rPr dirty="0" sz="2700" spc="-5" b="1">
                <a:solidFill>
                  <a:srgbClr val="FFFFFF"/>
                </a:solidFill>
                <a:latin typeface="Arial"/>
                <a:cs typeface="Arial"/>
              </a:rPr>
              <a:t>Demystifying </a:t>
            </a: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700" spc="-5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27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941215"/>
            <a:ext cx="60166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Most </a:t>
            </a:r>
            <a:r>
              <a:rPr dirty="0" spc="-10"/>
              <a:t>important</a:t>
            </a:r>
            <a:r>
              <a:rPr dirty="0" spc="-100"/>
              <a:t> </a:t>
            </a:r>
            <a:r>
              <a:rPr dirty="0"/>
              <a:t>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614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Learn </a:t>
            </a:r>
            <a:r>
              <a:rPr dirty="0" sz="3600" spc="-5"/>
              <a:t>things in</a:t>
            </a:r>
            <a:r>
              <a:rPr dirty="0" sz="3600" spc="-95"/>
              <a:t> </a:t>
            </a:r>
            <a:r>
              <a:rPr dirty="0" sz="3600" spc="-5"/>
              <a:t>detail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423150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62865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for both 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offensive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and defensive</a:t>
            </a:r>
            <a:r>
              <a:rPr dirty="0" sz="3000" spc="-9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25">
                <a:solidFill>
                  <a:srgbClr val="262626"/>
                </a:solidFill>
                <a:latin typeface="Arial"/>
                <a:cs typeface="Arial"/>
              </a:rPr>
              <a:t>security,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knowing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an area in depth is hugely  important</a:t>
            </a:r>
            <a:endParaRPr sz="3000">
              <a:latin typeface="Arial"/>
              <a:cs typeface="Arial"/>
            </a:endParaRPr>
          </a:p>
          <a:p>
            <a:pPr marL="471170" marR="831215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separates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script kiddies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from</a:t>
            </a:r>
            <a:r>
              <a:rPr dirty="0" sz="3000" spc="-1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  experts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issues are on the boundaries  of the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usual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0">
                <a:solidFill>
                  <a:srgbClr val="262626"/>
                </a:solidFill>
                <a:latin typeface="Arial"/>
                <a:cs typeface="Arial"/>
              </a:rPr>
              <a:t>play,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understand, break,</a:t>
            </a:r>
            <a:r>
              <a:rPr dirty="0" sz="3000" spc="2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fix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0683" y="3082943"/>
            <a:ext cx="6383298" cy="3703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6111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Spend </a:t>
            </a:r>
            <a:r>
              <a:rPr dirty="0" sz="3600" spc="-5"/>
              <a:t>time in the real</a:t>
            </a:r>
            <a:r>
              <a:rPr dirty="0" sz="3600" spc="-90"/>
              <a:t> </a:t>
            </a:r>
            <a:r>
              <a:rPr dirty="0" sz="3600" spc="-5"/>
              <a:t>world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55198" y="1524727"/>
            <a:ext cx="7189470" cy="2120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empathy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is unimportant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most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of the</a:t>
            </a:r>
            <a:r>
              <a:rPr dirty="0" sz="3000" spc="-9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 best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is just there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supporting 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people, it is not extra work for</a:t>
            </a:r>
            <a:r>
              <a:rPr dirty="0" sz="3000" spc="-4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12" y="229115"/>
            <a:ext cx="8636891" cy="589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896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Break </a:t>
            </a:r>
            <a:r>
              <a:rPr dirty="0" sz="3600" spc="-5" i="1">
                <a:latin typeface="Arial"/>
                <a:cs typeface="Arial"/>
              </a:rPr>
              <a:t>and</a:t>
            </a:r>
            <a:r>
              <a:rPr dirty="0" sz="3600" spc="-85" i="1">
                <a:latin typeface="Arial"/>
                <a:cs typeface="Arial"/>
              </a:rPr>
              <a:t> </a:t>
            </a:r>
            <a:r>
              <a:rPr dirty="0" sz="3600"/>
              <a:t>fix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379334" cy="31686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just breaking things is not</a:t>
            </a:r>
            <a:r>
              <a:rPr dirty="0" sz="3000" spc="-3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sufficient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fixing things is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much</a:t>
            </a:r>
            <a:r>
              <a:rPr dirty="0" sz="3000" spc="-3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harder</a:t>
            </a:r>
            <a:endParaRPr sz="3000">
              <a:latin typeface="Arial"/>
              <a:cs typeface="Arial"/>
            </a:endParaRPr>
          </a:p>
          <a:p>
            <a:pPr marL="471170" marR="161163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you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get exposed to the world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of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compromise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wanting to burn everything down is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fine  thing, but it's not going to happen</a:t>
            </a:r>
            <a:r>
              <a:rPr dirty="0" sz="3000" spc="2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1935">
                <a:solidFill>
                  <a:srgbClr val="262626"/>
                </a:solidFill>
                <a:latin typeface="Noto Mono"/>
                <a:cs typeface="Noto Mono"/>
              </a:rPr>
              <a:t>🔥</a:t>
            </a:r>
            <a:endParaRPr sz="3000">
              <a:latin typeface="Noto Mono"/>
              <a:cs typeface="Noto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982" y="4251008"/>
            <a:ext cx="474388" cy="446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3073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Meet the</a:t>
            </a:r>
            <a:r>
              <a:rPr dirty="0" sz="3600" spc="-90"/>
              <a:t> </a:t>
            </a:r>
            <a:r>
              <a:rPr dirty="0" sz="3600"/>
              <a:t>team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748780" cy="31686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is not just an engineering</a:t>
            </a:r>
            <a:r>
              <a:rPr dirty="0" sz="3000" spc="-8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job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get to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meet your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legal</a:t>
            </a:r>
            <a:r>
              <a:rPr dirty="0" sz="3000" spc="-4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your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PR</a:t>
            </a:r>
            <a:r>
              <a:rPr dirty="0" sz="3000" spc="-2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sell 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to the</a:t>
            </a:r>
            <a:r>
              <a:rPr dirty="0" sz="3000" spc="-6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business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and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compromise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work with product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941215"/>
            <a:ext cx="75457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Demand for security</a:t>
            </a:r>
            <a:r>
              <a:rPr dirty="0" spc="-100"/>
              <a:t> </a:t>
            </a:r>
            <a:r>
              <a:rPr dirty="0" spc="-5"/>
              <a:t>people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184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Hard to </a:t>
            </a:r>
            <a:r>
              <a:rPr dirty="0" sz="3600" spc="-10"/>
              <a:t>hire</a:t>
            </a:r>
            <a:r>
              <a:rPr dirty="0" sz="3600" spc="-90"/>
              <a:t> </a:t>
            </a:r>
            <a:r>
              <a:rPr dirty="0" sz="3600" spc="-5"/>
              <a:t>people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698740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838835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Estimated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that there will be 3.5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million 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unfilled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jobs in</a:t>
            </a:r>
            <a:r>
              <a:rPr dirty="0" sz="3000" spc="-3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2021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Like every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statistic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about jobs this is not  entirely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meaningful,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but there is definitely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 shortage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3267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/>
              <a:t>You </a:t>
            </a:r>
            <a:r>
              <a:rPr dirty="0" sz="3600" spc="-10"/>
              <a:t>don't</a:t>
            </a:r>
            <a:r>
              <a:rPr dirty="0" sz="3600" spc="-5"/>
              <a:t> need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5922645" cy="15970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formal qualifications in</a:t>
            </a:r>
            <a:r>
              <a:rPr dirty="0" sz="3000" spc="-6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to have hacked high profile</a:t>
            </a:r>
            <a:r>
              <a:rPr dirty="0" sz="3000" spc="-8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sites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to be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great</a:t>
            </a:r>
            <a:r>
              <a:rPr dirty="0" sz="3000" spc="-3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developer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631653"/>
            <a:ext cx="5537200" cy="133032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pc="-10"/>
              <a:t>What </a:t>
            </a:r>
            <a:r>
              <a:rPr dirty="0" spc="-5"/>
              <a:t>is cloud</a:t>
            </a:r>
            <a:r>
              <a:rPr dirty="0" spc="-110"/>
              <a:t> </a:t>
            </a:r>
            <a:r>
              <a:rPr dirty="0" spc="-10"/>
              <a:t>native  </a:t>
            </a:r>
            <a:r>
              <a:rPr dirty="0" spc="-5"/>
              <a:t>security?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332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Who </a:t>
            </a:r>
            <a:r>
              <a:rPr dirty="0" sz="3600" spc="-5"/>
              <a:t>am</a:t>
            </a:r>
            <a:r>
              <a:rPr dirty="0" sz="3600" spc="-90"/>
              <a:t> </a:t>
            </a:r>
            <a:r>
              <a:rPr dirty="0" sz="3600" spc="-5"/>
              <a:t>I?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6724" y="1524727"/>
            <a:ext cx="6429375" cy="2120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Justin</a:t>
            </a:r>
            <a:r>
              <a:rPr dirty="0" sz="3000" spc="-10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Cormack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Senior Engineer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at Docker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since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2015  Cambridge,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UK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@justincormack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460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Everything </a:t>
            </a:r>
            <a:r>
              <a:rPr dirty="0" sz="3600" spc="-5"/>
              <a:t>is</a:t>
            </a:r>
            <a:r>
              <a:rPr dirty="0" sz="3600" spc="-100"/>
              <a:t> </a:t>
            </a:r>
            <a:r>
              <a:rPr dirty="0" sz="3600" spc="-5"/>
              <a:t>code...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426959" cy="36925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before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cloud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we had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hardware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firewalls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physical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cables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data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diode</a:t>
            </a:r>
            <a:endParaRPr sz="3000">
              <a:latin typeface="Arial"/>
              <a:cs typeface="Arial"/>
            </a:endParaRPr>
          </a:p>
          <a:p>
            <a:pPr marL="471170" marR="512445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now everything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can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reconfigured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this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changes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everything...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688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Implications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130415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cannot separate 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from  development or operations</a:t>
            </a:r>
            <a:r>
              <a:rPr dirty="0" sz="3000" spc="-9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DevSecOps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everything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changes much</a:t>
            </a:r>
            <a:r>
              <a:rPr dirty="0" sz="3000" spc="-3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faster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new places to attack, eg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supply</a:t>
            </a:r>
            <a:r>
              <a:rPr dirty="0" sz="3000" spc="-6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chain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dev and ops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must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get</a:t>
            </a:r>
            <a:r>
              <a:rPr dirty="0" sz="3000" spc="-3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involved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029335"/>
            <a:chOff x="-4762" y="0"/>
            <a:chExt cx="9153525" cy="10293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73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9143981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13099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0" y="0"/>
                  </a:moveTo>
                  <a:lnTo>
                    <a:pt x="9143981" y="0"/>
                  </a:lnTo>
                  <a:lnTo>
                    <a:pt x="9143981" y="413099"/>
                  </a:lnTo>
                  <a:lnTo>
                    <a:pt x="0" y="413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566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DevSecOps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628648" y="1124159"/>
            <a:ext cx="7844053" cy="562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664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Security </a:t>
            </a:r>
            <a:r>
              <a:rPr dirty="0" sz="3600" spc="-5"/>
              <a:t>in your</a:t>
            </a:r>
            <a:r>
              <a:rPr dirty="0" sz="3600" spc="-100"/>
              <a:t> </a:t>
            </a:r>
            <a:r>
              <a:rPr dirty="0" sz="3600" spc="-5"/>
              <a:t>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633845" cy="42164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understand the threat</a:t>
            </a:r>
            <a:r>
              <a:rPr dirty="0" sz="3000" spc="-3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is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quality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handle errors and the</a:t>
            </a:r>
            <a:r>
              <a:rPr dirty="0" sz="3000" spc="-9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unexpected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understand the issues in</a:t>
            </a:r>
            <a:r>
              <a:rPr dirty="0" sz="3000" spc="-6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domain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write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think like an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attacker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spend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r>
              <a:rPr dirty="0" sz="3000" spc="-11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attacking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learn from external</a:t>
            </a:r>
            <a:r>
              <a:rPr dirty="0" sz="3000" spc="-2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audits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0013" y="3604017"/>
            <a:ext cx="3253968" cy="325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941215"/>
            <a:ext cx="22466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Burnout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5431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Burnout in security</a:t>
            </a:r>
            <a:r>
              <a:rPr dirty="0" sz="3600" spc="-95"/>
              <a:t> </a:t>
            </a:r>
            <a:r>
              <a:rPr dirty="0" sz="3600" spc="-5"/>
              <a:t>roles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510145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you cannot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tell anyone about what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you</a:t>
            </a:r>
            <a:r>
              <a:rPr dirty="0" sz="3000" spc="-10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do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lot of the</a:t>
            </a:r>
            <a:r>
              <a:rPr dirty="0" sz="3000" spc="-2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471170" marR="3262629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not enough people,</a:t>
            </a:r>
            <a:r>
              <a:rPr dirty="0" sz="3000" spc="-9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so 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often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overworked</a:t>
            </a:r>
            <a:endParaRPr sz="3000">
              <a:latin typeface="Arial"/>
              <a:cs typeface="Arial"/>
            </a:endParaRPr>
          </a:p>
          <a:p>
            <a:pPr marL="471170" marR="396621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live away from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the  happy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path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1765" y="2545769"/>
            <a:ext cx="4312216" cy="431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49080" cy="6858000"/>
            <a:chOff x="-4762" y="0"/>
            <a:chExt cx="91490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82365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  <a:lnTo>
                    <a:pt x="9143981" y="1875620"/>
                  </a:lnTo>
                  <a:lnTo>
                    <a:pt x="0" y="1875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982364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</a:path>
                <a:path w="9144000" h="1875790">
                  <a:moveTo>
                    <a:pt x="0" y="18756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898" y="5578882"/>
            <a:ext cx="44570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@justincormack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49080" cy="6858000"/>
            <a:chOff x="-4762" y="0"/>
            <a:chExt cx="91490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82365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  <a:lnTo>
                    <a:pt x="9143981" y="1875620"/>
                  </a:lnTo>
                  <a:lnTo>
                    <a:pt x="0" y="1875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982364"/>
              <a:ext cx="9144000" cy="1875789"/>
            </a:xfrm>
            <a:custGeom>
              <a:avLst/>
              <a:gdLst/>
              <a:ahLst/>
              <a:cxnLst/>
              <a:rect l="l" t="t" r="r" b="b"/>
              <a:pathLst>
                <a:path w="9144000" h="1875790">
                  <a:moveTo>
                    <a:pt x="0" y="0"/>
                  </a:moveTo>
                  <a:lnTo>
                    <a:pt x="9143981" y="0"/>
                  </a:lnTo>
                </a:path>
                <a:path w="9144000" h="1875790">
                  <a:moveTo>
                    <a:pt x="0" y="18756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029335"/>
            <a:chOff x="-4762" y="0"/>
            <a:chExt cx="9153525" cy="10293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73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9143981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13099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0" y="0"/>
                  </a:moveTo>
                  <a:lnTo>
                    <a:pt x="9143981" y="0"/>
                  </a:lnTo>
                  <a:lnTo>
                    <a:pt x="9143981" y="413099"/>
                  </a:lnTo>
                  <a:lnTo>
                    <a:pt x="0" y="413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6735" y="167024"/>
            <a:ext cx="955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724" y="1591402"/>
            <a:ext cx="7245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35">
                <a:solidFill>
                  <a:srgbClr val="262626"/>
                </a:solidFill>
                <a:latin typeface="Arial"/>
                <a:cs typeface="Arial"/>
              </a:rPr>
              <a:t>T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ext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631653"/>
            <a:ext cx="5569585" cy="133032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pc="-10"/>
              <a:t>Getting into</a:t>
            </a:r>
            <a:r>
              <a:rPr dirty="0" spc="-100"/>
              <a:t> </a:t>
            </a:r>
            <a:r>
              <a:rPr dirty="0" spc="-5"/>
              <a:t>security  by</a:t>
            </a:r>
            <a:r>
              <a:rPr dirty="0" spc="-25"/>
              <a:t> </a:t>
            </a:r>
            <a:r>
              <a:rPr dirty="0" spc="-5"/>
              <a:t>mistake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631653"/>
            <a:ext cx="5569585" cy="133032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pc="-10"/>
              <a:t>Getting into</a:t>
            </a:r>
            <a:r>
              <a:rPr dirty="0" spc="-100"/>
              <a:t> </a:t>
            </a:r>
            <a:r>
              <a:rPr dirty="0" spc="-5"/>
              <a:t>security  by</a:t>
            </a:r>
            <a:r>
              <a:rPr dirty="0" spc="-25"/>
              <a:t> </a:t>
            </a:r>
            <a:r>
              <a:rPr dirty="0" spc="-5"/>
              <a:t>mistake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631653"/>
            <a:ext cx="5569585" cy="133032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pc="-10"/>
              <a:t>Getting into</a:t>
            </a:r>
            <a:r>
              <a:rPr dirty="0" spc="-100"/>
              <a:t> </a:t>
            </a:r>
            <a:r>
              <a:rPr dirty="0" spc="-5"/>
              <a:t>security  by</a:t>
            </a:r>
            <a:r>
              <a:rPr dirty="0" spc="-25"/>
              <a:t> </a:t>
            </a:r>
            <a:r>
              <a:rPr dirty="0" spc="-5"/>
              <a:t>mistake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8" y="2631653"/>
            <a:ext cx="6142355" cy="133032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dirty="0" spc="-5"/>
              <a:t>How </a:t>
            </a:r>
            <a:r>
              <a:rPr dirty="0"/>
              <a:t>I </a:t>
            </a:r>
            <a:r>
              <a:rPr dirty="0" spc="-10"/>
              <a:t>got into</a:t>
            </a:r>
            <a:r>
              <a:rPr dirty="0" spc="-114"/>
              <a:t> </a:t>
            </a:r>
            <a:r>
              <a:rPr dirty="0" spc="-5"/>
              <a:t>security  by</a:t>
            </a:r>
            <a:r>
              <a:rPr dirty="0" spc="-20"/>
              <a:t> </a:t>
            </a:r>
            <a:r>
              <a:rPr dirty="0" spc="-5"/>
              <a:t>mistake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722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My first security</a:t>
            </a:r>
            <a:r>
              <a:rPr dirty="0" sz="3600" spc="-90"/>
              <a:t> </a:t>
            </a:r>
            <a:r>
              <a:rPr dirty="0" sz="3600" spc="-5"/>
              <a:t>work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762875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working as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sysadmin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university back  in the days when every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machine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had public  IP</a:t>
            </a:r>
            <a:r>
              <a:rPr dirty="0" sz="3000" spc="-6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addresses</a:t>
            </a:r>
            <a:endParaRPr sz="3000">
              <a:latin typeface="Arial"/>
              <a:cs typeface="Arial"/>
            </a:endParaRPr>
          </a:p>
          <a:p>
            <a:pPr marL="471170" marR="241935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was an interesting target for people as we  had lots of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bandwidth</a:t>
            </a:r>
            <a:endParaRPr sz="3000">
              <a:latin typeface="Arial"/>
              <a:cs typeface="Arial"/>
            </a:endParaRPr>
          </a:p>
          <a:p>
            <a:pPr marL="471170" marR="1148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not what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I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was expecting, which was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mainly configuration</a:t>
            </a:r>
            <a:r>
              <a:rPr dirty="0" sz="3000" spc="-4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management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158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Moved</a:t>
            </a:r>
            <a:r>
              <a:rPr dirty="0" sz="3600" spc="-90"/>
              <a:t> </a:t>
            </a:r>
            <a:r>
              <a:rPr dirty="0" sz="3600" spc="-5"/>
              <a:t>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273290" cy="26447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moved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into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development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exposed to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risk management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dirty="0" sz="3000" spc="-10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financial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services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learnt internals of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lot of things in</a:t>
            </a:r>
            <a:r>
              <a:rPr dirty="0" sz="3000" spc="-7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detail</a:t>
            </a:r>
            <a:endParaRPr sz="3000">
              <a:latin typeface="Arial"/>
              <a:cs typeface="Arial"/>
            </a:endParaRPr>
          </a:p>
          <a:p>
            <a:pPr lvl="1" marL="928369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Linux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syscalls,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networking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184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At</a:t>
            </a:r>
            <a:r>
              <a:rPr dirty="0" sz="3600" spc="-90"/>
              <a:t> </a:t>
            </a:r>
            <a:r>
              <a:rPr dirty="0" sz="3600" spc="-5"/>
              <a:t>Docker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367306" y="4009191"/>
            <a:ext cx="5246703" cy="2710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5198" y="1524727"/>
            <a:ext cx="7294880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worked with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Jessie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Frazelle on</a:t>
            </a:r>
            <a:r>
              <a:rPr dirty="0" sz="3000" spc="-9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seccomp 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filtering for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Docker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moved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to the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r>
              <a:rPr dirty="0" sz="3000" spc="-3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led the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back to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not-just-security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3807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 the</a:t>
            </a:r>
            <a:r>
              <a:rPr dirty="0" sz="3600" spc="-100"/>
              <a:t> </a:t>
            </a:r>
            <a:r>
              <a:rPr dirty="0" sz="3600" spc="-5"/>
              <a:t>community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425565" cy="26447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involved with CNCF 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SIG</a:t>
            </a:r>
            <a:r>
              <a:rPr dirty="0" sz="3000" spc="-5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maintainer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Notary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working on Notary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v2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with</a:t>
            </a:r>
            <a:r>
              <a:rPr dirty="0" sz="3000" spc="-254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Amazon, 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Microsoft,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NYU and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many</a:t>
            </a:r>
            <a:r>
              <a:rPr dirty="0" sz="3000" spc="-5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others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Containerd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advisor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3555" y="4309443"/>
            <a:ext cx="3807150" cy="231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3807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 the</a:t>
            </a:r>
            <a:r>
              <a:rPr dirty="0" sz="3600" spc="-100"/>
              <a:t> </a:t>
            </a:r>
            <a:r>
              <a:rPr dirty="0" sz="3600" spc="-5"/>
              <a:t>community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959600" cy="2120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bringing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to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wider</a:t>
            </a:r>
            <a:r>
              <a:rPr dirty="0" sz="3000" spc="-10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community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working on Noise </a:t>
            </a:r>
            <a:r>
              <a:rPr dirty="0" sz="3000" spc="-10">
                <a:solidFill>
                  <a:srgbClr val="262626"/>
                </a:solidFill>
                <a:latin typeface="Arial"/>
                <a:cs typeface="Arial"/>
              </a:rPr>
              <a:t>Protocol</a:t>
            </a:r>
            <a:r>
              <a:rPr dirty="0" sz="3000" spc="-7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Framework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capability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based</a:t>
            </a:r>
            <a:r>
              <a:rPr dirty="0" sz="3000" spc="-2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lots to</a:t>
            </a:r>
            <a:r>
              <a:rPr dirty="0" sz="3000" spc="-15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262626"/>
                </a:solidFill>
                <a:latin typeface="Arial"/>
                <a:cs typeface="Arial"/>
              </a:rPr>
              <a:t>learn!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531" y="4043216"/>
            <a:ext cx="8910955" cy="2814955"/>
            <a:chOff x="190531" y="4043216"/>
            <a:chExt cx="8910955" cy="2814955"/>
          </a:xfrm>
        </p:grpSpPr>
        <p:sp>
          <p:nvSpPr>
            <p:cNvPr id="5" name="object 5"/>
            <p:cNvSpPr/>
            <p:nvPr/>
          </p:nvSpPr>
          <p:spPr>
            <a:xfrm>
              <a:off x="190531" y="4043216"/>
              <a:ext cx="4449676" cy="2814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1991" y="4043216"/>
              <a:ext cx="4529040" cy="2552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2021-01-22T01:12:24Z</dcterms:created>
  <dcterms:modified xsi:type="dcterms:W3CDTF">2021-01-22T01:12:24Z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2021-01-22T00:00:00Z</vt:filetime>
  </property>
</Properties>
</file>