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66" r:id="rId3"/>
    <p:sldId id="267" r:id="rId4"/>
    <p:sldId id="269" r:id="rId5"/>
    <p:sldId id="270" r:id="rId6"/>
    <p:sldId id="275" r:id="rId7"/>
    <p:sldId id="276" r:id="rId8"/>
    <p:sldId id="277" r:id="rId9"/>
    <p:sldId id="278" r:id="rId10"/>
    <p:sldId id="280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735" y="167024"/>
            <a:ext cx="8430528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982365"/>
            <a:ext cx="9144000" cy="1875789"/>
          </a:xfrm>
          <a:custGeom>
            <a:avLst/>
            <a:gdLst/>
            <a:ahLst/>
            <a:cxnLst/>
            <a:rect l="l" t="t" r="r" b="b"/>
            <a:pathLst>
              <a:path w="9144000" h="1875790">
                <a:moveTo>
                  <a:pt x="0" y="0"/>
                </a:moveTo>
                <a:lnTo>
                  <a:pt x="9143981" y="0"/>
                </a:lnTo>
                <a:lnTo>
                  <a:pt x="9143981" y="1875620"/>
                </a:lnTo>
                <a:lnTo>
                  <a:pt x="0" y="1875620"/>
                </a:lnTo>
                <a:lnTo>
                  <a:pt x="0" y="0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82364"/>
            <a:ext cx="9144000" cy="1875789"/>
          </a:xfrm>
          <a:custGeom>
            <a:avLst/>
            <a:gdLst/>
            <a:ahLst/>
            <a:cxnLst/>
            <a:rect l="l" t="t" r="r" b="b"/>
            <a:pathLst>
              <a:path w="9144000" h="1875790">
                <a:moveTo>
                  <a:pt x="0" y="0"/>
                </a:moveTo>
                <a:lnTo>
                  <a:pt x="9143981" y="0"/>
                </a:lnTo>
              </a:path>
              <a:path w="9144000" h="1875790">
                <a:moveTo>
                  <a:pt x="0" y="1875620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6738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11423"/>
            <a:ext cx="9144000" cy="413384"/>
          </a:xfrm>
          <a:custGeom>
            <a:avLst/>
            <a:gdLst/>
            <a:ahLst/>
            <a:cxnLst/>
            <a:rect l="l" t="t" r="r" b="b"/>
            <a:pathLst>
              <a:path w="9144000" h="413384">
                <a:moveTo>
                  <a:pt x="9143981" y="413099"/>
                </a:moveTo>
                <a:lnTo>
                  <a:pt x="0" y="4130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13099"/>
                </a:lnTo>
                <a:close/>
              </a:path>
            </a:pathLst>
          </a:custGeom>
          <a:solidFill>
            <a:srgbClr val="0000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11423"/>
            <a:ext cx="9144000" cy="413384"/>
          </a:xfrm>
          <a:custGeom>
            <a:avLst/>
            <a:gdLst/>
            <a:ahLst/>
            <a:cxnLst/>
            <a:rect l="l" t="t" r="r" b="b"/>
            <a:pathLst>
              <a:path w="9144000" h="413384">
                <a:moveTo>
                  <a:pt x="0" y="0"/>
                </a:moveTo>
                <a:lnTo>
                  <a:pt x="9143981" y="0"/>
                </a:lnTo>
                <a:lnTo>
                  <a:pt x="9143981" y="413099"/>
                </a:lnTo>
                <a:lnTo>
                  <a:pt x="0" y="4130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898" y="2631653"/>
            <a:ext cx="8196202" cy="133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5198" y="1524727"/>
            <a:ext cx="8433602" cy="316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631653"/>
            <a:ext cx="8458200" cy="7181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700"/>
              </a:spcBef>
            </a:pPr>
            <a:r>
              <a:rPr spc="-10" dirty="0"/>
              <a:t>What </a:t>
            </a:r>
            <a:r>
              <a:rPr spc="-5" dirty="0"/>
              <a:t>is cloud</a:t>
            </a:r>
            <a:r>
              <a:rPr spc="-110" dirty="0"/>
              <a:t> </a:t>
            </a:r>
            <a:r>
              <a:rPr spc="-10" dirty="0"/>
              <a:t>native  </a:t>
            </a:r>
            <a:r>
              <a:rPr spc="-5" dirty="0"/>
              <a:t>security?</a:t>
            </a:r>
          </a:p>
        </p:txBody>
      </p:sp>
    </p:spTree>
    <p:extLst>
      <p:ext uri="{BB962C8B-B14F-4D97-AF65-F5344CB8AC3E}">
        <p14:creationId xmlns:p14="http://schemas.microsoft.com/office/powerpoint/2010/main" val="56209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543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Burnout in security</a:t>
            </a:r>
            <a:r>
              <a:rPr sz="3600" spc="-95" dirty="0"/>
              <a:t> </a:t>
            </a:r>
            <a:r>
              <a:rPr sz="3600" spc="-5" dirty="0"/>
              <a:t>roles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51014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you cannot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tell anyone about what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you</a:t>
            </a:r>
            <a:r>
              <a:rPr sz="3000" spc="-10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do 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lot of the</a:t>
            </a:r>
            <a:r>
              <a:rPr sz="30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471170" marR="3262629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not enough people,</a:t>
            </a:r>
            <a:r>
              <a:rPr sz="30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so 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often</a:t>
            </a:r>
            <a:r>
              <a:rPr sz="3000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overworked</a:t>
            </a:r>
            <a:endParaRPr sz="3000">
              <a:latin typeface="Arial"/>
              <a:cs typeface="Arial"/>
            </a:endParaRPr>
          </a:p>
          <a:p>
            <a:pPr marL="471170" marR="396621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live away from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  happy</a:t>
            </a:r>
            <a:r>
              <a:rPr sz="300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path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1765" y="2545769"/>
            <a:ext cx="4312216" cy="431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61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Learn </a:t>
            </a:r>
            <a:r>
              <a:rPr sz="3600" spc="-5" dirty="0"/>
              <a:t>things in</a:t>
            </a:r>
            <a:r>
              <a:rPr sz="3600" spc="-95" dirty="0"/>
              <a:t> </a:t>
            </a:r>
            <a:r>
              <a:rPr sz="3600" spc="-5" dirty="0"/>
              <a:t>detail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423150" cy="421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62865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for both </a:t>
            </a:r>
            <a:r>
              <a:rPr sz="3000" spc="-10" dirty="0">
                <a:solidFill>
                  <a:srgbClr val="262626"/>
                </a:solidFill>
                <a:latin typeface="Arial"/>
                <a:cs typeface="Arial"/>
              </a:rPr>
              <a:t>offensive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and defensive</a:t>
            </a:r>
            <a:r>
              <a:rPr sz="30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262626"/>
                </a:solidFill>
                <a:latin typeface="Arial"/>
                <a:cs typeface="Arial"/>
              </a:rPr>
              <a:t>security, 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knowing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an area in depth is hugely  important</a:t>
            </a:r>
            <a:endParaRPr sz="3000">
              <a:latin typeface="Arial"/>
              <a:cs typeface="Arial"/>
            </a:endParaRPr>
          </a:p>
          <a:p>
            <a:pPr marL="471170" marR="831215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separates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script kiddies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from</a:t>
            </a:r>
            <a:r>
              <a:rPr sz="3000" spc="-1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  experts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issues are on the boundaries  of the</a:t>
            </a:r>
            <a:r>
              <a:rPr sz="300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usual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0" dirty="0">
                <a:solidFill>
                  <a:srgbClr val="262626"/>
                </a:solidFill>
                <a:latin typeface="Arial"/>
                <a:cs typeface="Arial"/>
              </a:rPr>
              <a:t>play,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understand, break,</a:t>
            </a:r>
            <a:r>
              <a:rPr sz="3000" spc="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fix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60683" y="3082943"/>
            <a:ext cx="6383298" cy="3703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6111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Spend </a:t>
            </a:r>
            <a:r>
              <a:rPr sz="3600" spc="-5" dirty="0"/>
              <a:t>time in the real</a:t>
            </a:r>
            <a:r>
              <a:rPr sz="3600" spc="-90" dirty="0"/>
              <a:t> </a:t>
            </a:r>
            <a:r>
              <a:rPr sz="3600" spc="-5" dirty="0"/>
              <a:t>world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55198" y="1524727"/>
            <a:ext cx="7189470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empathy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is unimportant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most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of the</a:t>
            </a:r>
            <a:r>
              <a:rPr sz="30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 best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is just there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supporting 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people, it is not extra work for</a:t>
            </a:r>
            <a:r>
              <a:rPr sz="3000" spc="-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them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89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Break </a:t>
            </a:r>
            <a:r>
              <a:rPr sz="3600" i="1" spc="-5" dirty="0">
                <a:latin typeface="Arial"/>
                <a:cs typeface="Arial"/>
              </a:rPr>
              <a:t>and</a:t>
            </a:r>
            <a:r>
              <a:rPr sz="3600" i="1" spc="-85" dirty="0">
                <a:latin typeface="Arial"/>
                <a:cs typeface="Arial"/>
              </a:rPr>
              <a:t> </a:t>
            </a:r>
            <a:r>
              <a:rPr sz="3600" dirty="0"/>
              <a:t>fix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379334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just breaking things is not</a:t>
            </a:r>
            <a:r>
              <a:rPr sz="3000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262626"/>
                </a:solidFill>
                <a:latin typeface="Arial"/>
                <a:cs typeface="Arial"/>
              </a:rPr>
              <a:t>sufficient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fixing things is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much</a:t>
            </a:r>
            <a:r>
              <a:rPr sz="3000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harder</a:t>
            </a:r>
            <a:endParaRPr sz="3000">
              <a:latin typeface="Arial"/>
              <a:cs typeface="Arial"/>
            </a:endParaRPr>
          </a:p>
          <a:p>
            <a:pPr marL="471170" marR="161163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you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get exposed to the world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of 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compromise</a:t>
            </a:r>
            <a:endParaRPr sz="3000">
              <a:latin typeface="Arial"/>
              <a:cs typeface="Arial"/>
            </a:endParaRPr>
          </a:p>
          <a:p>
            <a:pPr marL="471170" marR="5080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wanting to burn everything down is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a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fine  thing, but it's not going to happen</a:t>
            </a:r>
            <a:r>
              <a:rPr sz="3000" spc="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1935" dirty="0">
                <a:solidFill>
                  <a:srgbClr val="262626"/>
                </a:solidFill>
                <a:latin typeface="Noto Mono"/>
                <a:cs typeface="Noto Mono"/>
              </a:rPr>
              <a:t>🔥</a:t>
            </a:r>
            <a:endParaRPr sz="3000">
              <a:latin typeface="Noto Mono"/>
              <a:cs typeface="Noto Mon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982" y="4251008"/>
            <a:ext cx="474388" cy="446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307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Meet the</a:t>
            </a:r>
            <a:r>
              <a:rPr sz="3600" spc="-90" dirty="0"/>
              <a:t> </a:t>
            </a:r>
            <a:r>
              <a:rPr sz="3600" dirty="0"/>
              <a:t>team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748780" cy="31686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is not just an engineering</a:t>
            </a:r>
            <a:r>
              <a:rPr sz="3000" spc="-8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job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get to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meet your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legal</a:t>
            </a:r>
            <a:r>
              <a:rPr sz="3000" spc="-4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your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PR</a:t>
            </a:r>
            <a:r>
              <a:rPr sz="30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sell 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to the</a:t>
            </a:r>
            <a:r>
              <a:rPr sz="3000" spc="-6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business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and</a:t>
            </a:r>
            <a:r>
              <a:rPr sz="3000" spc="-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compromise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work with product</a:t>
            </a:r>
            <a:r>
              <a:rPr sz="300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team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460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Everything </a:t>
            </a:r>
            <a:r>
              <a:rPr sz="3600" spc="-5" dirty="0"/>
              <a:t>is</a:t>
            </a:r>
            <a:r>
              <a:rPr sz="3600" spc="-100" dirty="0"/>
              <a:t> </a:t>
            </a:r>
            <a:r>
              <a:rPr sz="3600" spc="-5" dirty="0"/>
              <a:t>code...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426959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before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cloud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we had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in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hardware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firewalls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physical</a:t>
            </a:r>
            <a:r>
              <a:rPr sz="3000" spc="-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cables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data</a:t>
            </a:r>
            <a:r>
              <a:rPr sz="3000" spc="-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diode</a:t>
            </a:r>
            <a:endParaRPr sz="3000">
              <a:latin typeface="Arial"/>
              <a:cs typeface="Arial"/>
            </a:endParaRPr>
          </a:p>
          <a:p>
            <a:pPr marL="471170" marR="512445" indent="-459105">
              <a:lnSpc>
                <a:spcPct val="114599"/>
              </a:lnSpc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now everything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can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be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reconfigured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in 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code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this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changes</a:t>
            </a:r>
            <a:r>
              <a:rPr sz="3000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everything...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688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Implications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7130415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cannot separate 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from  development or operations</a:t>
            </a:r>
            <a:r>
              <a:rPr sz="30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DevSecOps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everything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changes much</a:t>
            </a:r>
            <a:r>
              <a:rPr sz="3000" spc="-3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faster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new places to attack, eg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supply</a:t>
            </a:r>
            <a:r>
              <a:rPr sz="3000" spc="-6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chain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dev and ops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must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get</a:t>
            </a:r>
            <a:r>
              <a:rPr sz="3000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involved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1029335"/>
            <a:chOff x="-4762" y="0"/>
            <a:chExt cx="9153525" cy="10293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6738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9143981" y="413099"/>
                  </a:moveTo>
                  <a:lnTo>
                    <a:pt x="0" y="4130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413099"/>
                  </a:lnTo>
                  <a:close/>
                </a:path>
              </a:pathLst>
            </a:custGeom>
            <a:solidFill>
              <a:srgbClr val="000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11423"/>
              <a:ext cx="9144000" cy="413384"/>
            </a:xfrm>
            <a:custGeom>
              <a:avLst/>
              <a:gdLst/>
              <a:ahLst/>
              <a:cxnLst/>
              <a:rect l="l" t="t" r="r" b="b"/>
              <a:pathLst>
                <a:path w="9144000" h="413384">
                  <a:moveTo>
                    <a:pt x="0" y="0"/>
                  </a:moveTo>
                  <a:lnTo>
                    <a:pt x="9143981" y="0"/>
                  </a:lnTo>
                  <a:lnTo>
                    <a:pt x="9143981" y="413099"/>
                  </a:lnTo>
                  <a:lnTo>
                    <a:pt x="0" y="413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3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DevSecOps</a:t>
            </a:r>
            <a:endParaRPr sz="3600"/>
          </a:p>
        </p:txBody>
      </p:sp>
      <p:sp>
        <p:nvSpPr>
          <p:cNvPr id="7" name="object 7"/>
          <p:cNvSpPr/>
          <p:nvPr/>
        </p:nvSpPr>
        <p:spPr>
          <a:xfrm>
            <a:off x="628648" y="1124159"/>
            <a:ext cx="7844053" cy="562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735" y="167024"/>
            <a:ext cx="4664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Security </a:t>
            </a:r>
            <a:r>
              <a:rPr sz="3600" spc="-5" dirty="0"/>
              <a:t>in your</a:t>
            </a:r>
            <a:r>
              <a:rPr sz="3600" spc="-100" dirty="0"/>
              <a:t> </a:t>
            </a:r>
            <a:r>
              <a:rPr sz="3600" spc="-5" dirty="0"/>
              <a:t>code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55198" y="1524727"/>
            <a:ext cx="6633845" cy="4216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9105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understand the threat</a:t>
            </a:r>
            <a:r>
              <a:rPr sz="3000" spc="-3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model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is</a:t>
            </a:r>
            <a:r>
              <a:rPr sz="3000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quality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handle errors and the</a:t>
            </a:r>
            <a:r>
              <a:rPr sz="30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unexpected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understand the issues in</a:t>
            </a:r>
            <a:r>
              <a:rPr sz="3000" spc="-6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domain</a:t>
            </a:r>
            <a:endParaRPr sz="3000">
              <a:latin typeface="Arial"/>
              <a:cs typeface="Arial"/>
            </a:endParaRPr>
          </a:p>
          <a:p>
            <a:pPr marL="928369" lvl="1" indent="-45974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  <a:tab pos="9290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write </a:t>
            </a: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security</a:t>
            </a:r>
            <a:r>
              <a:rPr sz="300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tests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think like an</a:t>
            </a:r>
            <a:r>
              <a:rPr sz="3000" spc="-9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attacker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dirty="0">
                <a:solidFill>
                  <a:srgbClr val="262626"/>
                </a:solidFill>
                <a:latin typeface="Arial"/>
                <a:cs typeface="Arial"/>
              </a:rPr>
              <a:t>spend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r>
              <a:rPr sz="3000" spc="-11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attacking</a:t>
            </a:r>
            <a:endParaRPr sz="3000">
              <a:latin typeface="Arial"/>
              <a:cs typeface="Arial"/>
            </a:endParaRPr>
          </a:p>
          <a:p>
            <a:pPr marL="47117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  <a:tab pos="471805" algn="l"/>
              </a:tabLst>
            </a:pP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learn from external</a:t>
            </a:r>
            <a:r>
              <a:rPr sz="3000" spc="-2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262626"/>
                </a:solidFill>
                <a:latin typeface="Arial"/>
                <a:cs typeface="Arial"/>
              </a:rPr>
              <a:t>audits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90013" y="3604017"/>
            <a:ext cx="3253968" cy="3253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Mono</vt:lpstr>
      <vt:lpstr>Office Theme</vt:lpstr>
      <vt:lpstr>What is cloud native  security?</vt:lpstr>
      <vt:lpstr>Learn things in detail</vt:lpstr>
      <vt:lpstr>Spend time in the real world</vt:lpstr>
      <vt:lpstr>Break and fix</vt:lpstr>
      <vt:lpstr>Meet the team</vt:lpstr>
      <vt:lpstr>Everything is code...</vt:lpstr>
      <vt:lpstr>Implications</vt:lpstr>
      <vt:lpstr>DevSecOps</vt:lpstr>
      <vt:lpstr>Security in your code</vt:lpstr>
      <vt:lpstr>Burnout in security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cloud native  security?</dc:title>
  <cp:lastModifiedBy>Krishna Murthy P</cp:lastModifiedBy>
  <cp:revision>1</cp:revision>
  <dcterms:created xsi:type="dcterms:W3CDTF">2021-01-22T01:12:24Z</dcterms:created>
  <dcterms:modified xsi:type="dcterms:W3CDTF">2021-01-22T01:21:43Z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2021-01-22T00:00:00Z</vt:filetime>
  </property>
</Properties>
</file>