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DCDC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A2151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DCDC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898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81049"/>
            <a:ext cx="12192000" cy="6076950"/>
          </a:xfrm>
          <a:custGeom>
            <a:avLst/>
            <a:gdLst/>
            <a:ahLst/>
            <a:cxnLst/>
            <a:rect l="l" t="t" r="r" b="b"/>
            <a:pathLst>
              <a:path w="12192000" h="6076950">
                <a:moveTo>
                  <a:pt x="12192000" y="0"/>
                </a:moveTo>
                <a:lnTo>
                  <a:pt x="2676525" y="0"/>
                </a:lnTo>
                <a:lnTo>
                  <a:pt x="2676525" y="57150"/>
                </a:lnTo>
                <a:lnTo>
                  <a:pt x="0" y="57150"/>
                </a:lnTo>
                <a:lnTo>
                  <a:pt x="0" y="6076950"/>
                </a:lnTo>
                <a:lnTo>
                  <a:pt x="2676525" y="6076950"/>
                </a:lnTo>
                <a:lnTo>
                  <a:pt x="2895600" y="6076950"/>
                </a:lnTo>
                <a:lnTo>
                  <a:pt x="12192000" y="60769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95600" y="876298"/>
            <a:ext cx="8858250" cy="5924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DCDC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8984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38200"/>
            <a:ext cx="2895600" cy="6019800"/>
          </a:xfrm>
          <a:custGeom>
            <a:avLst/>
            <a:gdLst/>
            <a:ahLst/>
            <a:cxnLst/>
            <a:rect l="l" t="t" r="r" b="b"/>
            <a:pathLst>
              <a:path w="2895600" h="6019800">
                <a:moveTo>
                  <a:pt x="2895600" y="0"/>
                </a:moveTo>
                <a:lnTo>
                  <a:pt x="0" y="0"/>
                </a:lnTo>
                <a:lnTo>
                  <a:pt x="0" y="6019800"/>
                </a:lnTo>
                <a:lnTo>
                  <a:pt x="2895600" y="6019800"/>
                </a:lnTo>
                <a:lnTo>
                  <a:pt x="2895600" y="0"/>
                </a:lnTo>
                <a:close/>
              </a:path>
            </a:pathLst>
          </a:custGeom>
          <a:solidFill>
            <a:srgbClr val="0000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60948" y="2398712"/>
            <a:ext cx="1070102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DCDCD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5975" y="2346388"/>
            <a:ext cx="8494395" cy="1731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A2151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9279" y="1020762"/>
            <a:ext cx="7955280" cy="48996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184150" algn="l"/>
              </a:tabLst>
            </a:pPr>
            <a:r>
              <a:rPr sz="1850" spc="5" dirty="0">
                <a:solidFill>
                  <a:srgbClr val="2E5496"/>
                </a:solidFill>
                <a:latin typeface="Carlito"/>
                <a:cs typeface="Carlito"/>
              </a:rPr>
              <a:t>Registry-native</a:t>
            </a:r>
            <a:endParaRPr sz="185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</a:pPr>
            <a:r>
              <a:rPr sz="1500" spc="5" dirty="0">
                <a:latin typeface="Carlito"/>
                <a:cs typeface="Carlito"/>
              </a:rPr>
              <a:t>Signatures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and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artifacts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co-located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for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easier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and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secure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management</a:t>
            </a:r>
            <a:endParaRPr sz="15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84150" algn="l"/>
              </a:tabLst>
            </a:pPr>
            <a:r>
              <a:rPr sz="1850" dirty="0">
                <a:solidFill>
                  <a:srgbClr val="2E5496"/>
                </a:solidFill>
                <a:latin typeface="Carlito"/>
                <a:cs typeface="Carlito"/>
              </a:rPr>
              <a:t>Secure</a:t>
            </a:r>
            <a:endParaRPr sz="185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</a:pPr>
            <a:r>
              <a:rPr sz="1500" spc="5" dirty="0">
                <a:latin typeface="Carlito"/>
                <a:cs typeface="Carlito"/>
              </a:rPr>
              <a:t>Attesting</a:t>
            </a:r>
            <a:r>
              <a:rPr sz="1500" spc="-15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to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its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authenticity</a:t>
            </a:r>
            <a:r>
              <a:rPr sz="1500" spc="-12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and/or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certification</a:t>
            </a:r>
            <a:endParaRPr sz="15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500" dirty="0">
                <a:latin typeface="Carlito"/>
                <a:cs typeface="Carlito"/>
              </a:rPr>
              <a:t>No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trust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on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first</a:t>
            </a:r>
            <a:r>
              <a:rPr sz="1500" spc="-2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use,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no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implicit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permissions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on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rotated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keys,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secure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private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keys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and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-25" dirty="0">
                <a:latin typeface="Carlito"/>
                <a:cs typeface="Carlito"/>
              </a:rPr>
              <a:t>PKI</a:t>
            </a:r>
            <a:endParaRPr sz="15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84150" algn="l"/>
              </a:tabLst>
            </a:pPr>
            <a:r>
              <a:rPr sz="1850" spc="-5" dirty="0">
                <a:solidFill>
                  <a:srgbClr val="2E5496"/>
                </a:solidFill>
                <a:latin typeface="Carlito"/>
                <a:cs typeface="Carlito"/>
              </a:rPr>
              <a:t>Portable</a:t>
            </a:r>
            <a:endParaRPr sz="185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arlito"/>
                <a:cs typeface="Carlito"/>
              </a:rPr>
              <a:t>Artifacts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move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within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spc="10" dirty="0">
                <a:latin typeface="Carlito"/>
                <a:cs typeface="Carlito"/>
              </a:rPr>
              <a:t>and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spc="10" dirty="0">
                <a:latin typeface="Carlito"/>
                <a:cs typeface="Carlito"/>
              </a:rPr>
              <a:t>across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registries</a:t>
            </a:r>
            <a:r>
              <a:rPr sz="1700" spc="-80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supporting</a:t>
            </a:r>
            <a:r>
              <a:rPr sz="1700" spc="-1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provenance,</a:t>
            </a:r>
            <a:r>
              <a:rPr sz="1700" spc="-6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validation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spc="10" dirty="0">
                <a:latin typeface="Carlito"/>
                <a:cs typeface="Carlito"/>
              </a:rPr>
              <a:t>and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trust</a:t>
            </a:r>
            <a:endParaRPr sz="17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184150" algn="l"/>
              </a:tabLst>
            </a:pPr>
            <a:r>
              <a:rPr sz="1850" dirty="0">
                <a:solidFill>
                  <a:srgbClr val="2E5496"/>
                </a:solidFill>
                <a:latin typeface="Carlito"/>
                <a:cs typeface="Carlito"/>
              </a:rPr>
              <a:t>Multi-tenant</a:t>
            </a:r>
            <a:endParaRPr sz="185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arlito"/>
                <a:cs typeface="Carlito"/>
              </a:rPr>
              <a:t>Enable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cloud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providers</a:t>
            </a:r>
            <a:r>
              <a:rPr sz="1700" spc="-90" dirty="0">
                <a:latin typeface="Carlito"/>
                <a:cs typeface="Carlito"/>
              </a:rPr>
              <a:t> </a:t>
            </a:r>
            <a:r>
              <a:rPr sz="1700" spc="10" dirty="0">
                <a:latin typeface="Carlito"/>
                <a:cs typeface="Carlito"/>
              </a:rPr>
              <a:t>and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enterprises</a:t>
            </a:r>
            <a:r>
              <a:rPr sz="1700" spc="-90" dirty="0">
                <a:latin typeface="Carlito"/>
                <a:cs typeface="Carlito"/>
              </a:rPr>
              <a:t> </a:t>
            </a:r>
            <a:r>
              <a:rPr sz="1700" spc="15" dirty="0">
                <a:latin typeface="Carlito"/>
                <a:cs typeface="Carlito"/>
              </a:rPr>
              <a:t>to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easily</a:t>
            </a:r>
            <a:r>
              <a:rPr sz="1700" spc="35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support</a:t>
            </a:r>
            <a:r>
              <a:rPr sz="1700" spc="-7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managed</a:t>
            </a:r>
            <a:r>
              <a:rPr sz="1700" spc="-9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services</a:t>
            </a:r>
            <a:r>
              <a:rPr sz="1700" spc="65" dirty="0">
                <a:latin typeface="Carlito"/>
                <a:cs typeface="Carlito"/>
              </a:rPr>
              <a:t> </a:t>
            </a:r>
            <a:r>
              <a:rPr sz="1700" spc="10" dirty="0">
                <a:latin typeface="Carlito"/>
                <a:cs typeface="Carlito"/>
              </a:rPr>
              <a:t>at</a:t>
            </a:r>
            <a:r>
              <a:rPr sz="1700" spc="-70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scale</a:t>
            </a:r>
            <a:endParaRPr sz="17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84150" algn="l"/>
              </a:tabLst>
            </a:pPr>
            <a:r>
              <a:rPr sz="1850" spc="20" dirty="0">
                <a:solidFill>
                  <a:srgbClr val="2E5496"/>
                </a:solidFill>
                <a:latin typeface="Carlito"/>
                <a:cs typeface="Carlito"/>
              </a:rPr>
              <a:t>Offline </a:t>
            </a:r>
            <a:r>
              <a:rPr sz="1850" spc="15" dirty="0">
                <a:solidFill>
                  <a:srgbClr val="2E5496"/>
                </a:solidFill>
                <a:latin typeface="Carlito"/>
                <a:cs typeface="Carlito"/>
              </a:rPr>
              <a:t>&amp;</a:t>
            </a:r>
            <a:r>
              <a:rPr sz="1850" spc="-8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1850" spc="10" dirty="0">
                <a:solidFill>
                  <a:srgbClr val="2E5496"/>
                </a:solidFill>
                <a:latin typeface="Carlito"/>
                <a:cs typeface="Carlito"/>
              </a:rPr>
              <a:t>Air-gapped</a:t>
            </a:r>
            <a:endParaRPr sz="1850">
              <a:latin typeface="Carlito"/>
              <a:cs typeface="Carlito"/>
            </a:endParaRPr>
          </a:p>
          <a:p>
            <a:pPr marL="355600">
              <a:lnSpc>
                <a:spcPts val="2035"/>
              </a:lnSpc>
              <a:spcBef>
                <a:spcPts val="30"/>
              </a:spcBef>
            </a:pPr>
            <a:r>
              <a:rPr sz="1700" spc="5" dirty="0">
                <a:latin typeface="Carlito"/>
                <a:cs typeface="Carlito"/>
              </a:rPr>
              <a:t>Artifacts </a:t>
            </a:r>
            <a:r>
              <a:rPr sz="1700" spc="15" dirty="0">
                <a:latin typeface="Carlito"/>
                <a:cs typeface="Carlito"/>
              </a:rPr>
              <a:t>can </a:t>
            </a:r>
            <a:r>
              <a:rPr sz="1700" spc="5" dirty="0">
                <a:latin typeface="Carlito"/>
                <a:cs typeface="Carlito"/>
              </a:rPr>
              <a:t>be</a:t>
            </a:r>
            <a:r>
              <a:rPr sz="1700" spc="-27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signed </a:t>
            </a:r>
            <a:r>
              <a:rPr sz="1700" spc="-5" dirty="0">
                <a:latin typeface="Carlito"/>
                <a:cs typeface="Carlito"/>
              </a:rPr>
              <a:t>offline</a:t>
            </a:r>
            <a:endParaRPr sz="1700">
              <a:latin typeface="Carlito"/>
              <a:cs typeface="Carlito"/>
            </a:endParaRPr>
          </a:p>
          <a:p>
            <a:pPr marL="355600">
              <a:lnSpc>
                <a:spcPts val="2035"/>
              </a:lnSpc>
            </a:pPr>
            <a:r>
              <a:rPr sz="1700" spc="5" dirty="0">
                <a:latin typeface="Carlito"/>
                <a:cs typeface="Carlito"/>
              </a:rPr>
              <a:t>Artifacts</a:t>
            </a:r>
            <a:r>
              <a:rPr sz="1700" spc="-90" dirty="0">
                <a:latin typeface="Carlito"/>
                <a:cs typeface="Carlito"/>
              </a:rPr>
              <a:t> </a:t>
            </a:r>
            <a:r>
              <a:rPr sz="1700" spc="10" dirty="0">
                <a:latin typeface="Carlito"/>
                <a:cs typeface="Carlito"/>
              </a:rPr>
              <a:t>and</a:t>
            </a:r>
            <a:r>
              <a:rPr sz="1700" spc="-95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signatures</a:t>
            </a:r>
            <a:r>
              <a:rPr sz="1700" spc="-90" dirty="0">
                <a:latin typeface="Carlito"/>
                <a:cs typeface="Carlito"/>
              </a:rPr>
              <a:t> </a:t>
            </a:r>
            <a:r>
              <a:rPr sz="1700" spc="15" dirty="0">
                <a:latin typeface="Carlito"/>
                <a:cs typeface="Carlito"/>
              </a:rPr>
              <a:t>can</a:t>
            </a:r>
            <a:r>
              <a:rPr sz="1700" spc="-95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be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moved</a:t>
            </a:r>
            <a:r>
              <a:rPr sz="1700" spc="55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into</a:t>
            </a:r>
            <a:r>
              <a:rPr sz="1700" spc="-90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air-gapped</a:t>
            </a:r>
            <a:r>
              <a:rPr sz="1700" spc="-9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environments</a:t>
            </a:r>
            <a:endParaRPr sz="17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84150" algn="l"/>
              </a:tabLst>
            </a:pPr>
            <a:r>
              <a:rPr sz="1850" spc="10" dirty="0">
                <a:solidFill>
                  <a:srgbClr val="2E5496"/>
                </a:solidFill>
                <a:latin typeface="Carlito"/>
                <a:cs typeface="Carlito"/>
              </a:rPr>
              <a:t>Usable</a:t>
            </a:r>
            <a:endParaRPr sz="185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arlito"/>
                <a:cs typeface="Carlito"/>
              </a:rPr>
              <a:t>Simple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commands</a:t>
            </a:r>
            <a:r>
              <a:rPr sz="1700" spc="-90" dirty="0">
                <a:latin typeface="Carlito"/>
                <a:cs typeface="Carlito"/>
              </a:rPr>
              <a:t> </a:t>
            </a:r>
            <a:r>
              <a:rPr sz="1700" spc="15" dirty="0">
                <a:latin typeface="Carlito"/>
                <a:cs typeface="Carlito"/>
              </a:rPr>
              <a:t>to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integrate</a:t>
            </a:r>
            <a:r>
              <a:rPr sz="1700" spc="-19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with</a:t>
            </a:r>
            <a:r>
              <a:rPr sz="1700" spc="-1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toolchains,</a:t>
            </a:r>
            <a:r>
              <a:rPr sz="1700" spc="-70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supporting</a:t>
            </a:r>
            <a:r>
              <a:rPr sz="1700" spc="-145" dirty="0">
                <a:latin typeface="Carlito"/>
                <a:cs typeface="Carlito"/>
              </a:rPr>
              <a:t> </a:t>
            </a:r>
            <a:r>
              <a:rPr sz="1700" spc="-40" dirty="0">
                <a:latin typeface="Carlito"/>
                <a:cs typeface="Carlito"/>
              </a:rPr>
              <a:t>key</a:t>
            </a:r>
            <a:r>
              <a:rPr sz="1700" spc="10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hierarchies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rlito"/>
              <a:cs typeface="Carlito"/>
            </a:endParaRPr>
          </a:p>
          <a:p>
            <a:pPr marL="12700" marR="3549015">
              <a:lnSpc>
                <a:spcPct val="118500"/>
              </a:lnSpc>
            </a:pPr>
            <a:r>
              <a:rPr sz="1850" dirty="0">
                <a:latin typeface="Carlito"/>
                <a:cs typeface="Carlito"/>
              </a:rPr>
              <a:t>Notary v1 </a:t>
            </a:r>
            <a:r>
              <a:rPr sz="1850" spc="-5" dirty="0">
                <a:latin typeface="Carlito"/>
                <a:cs typeface="Carlito"/>
              </a:rPr>
              <a:t>does </a:t>
            </a:r>
            <a:r>
              <a:rPr sz="1850" dirty="0">
                <a:latin typeface="Carlito"/>
                <a:cs typeface="Carlito"/>
              </a:rPr>
              <a:t>not </a:t>
            </a:r>
            <a:r>
              <a:rPr sz="1850" spc="-5" dirty="0">
                <a:latin typeface="Carlito"/>
                <a:cs typeface="Carlito"/>
              </a:rPr>
              <a:t>meet these </a:t>
            </a:r>
            <a:r>
              <a:rPr sz="1850" dirty="0">
                <a:latin typeface="Carlito"/>
                <a:cs typeface="Carlito"/>
              </a:rPr>
              <a:t>requirements  Notary v2 </a:t>
            </a:r>
            <a:r>
              <a:rPr sz="1850" spc="-5" dirty="0">
                <a:latin typeface="Carlito"/>
                <a:cs typeface="Carlito"/>
              </a:rPr>
              <a:t>intends</a:t>
            </a:r>
            <a:r>
              <a:rPr sz="1850" spc="240" dirty="0">
                <a:latin typeface="Carlito"/>
                <a:cs typeface="Carlito"/>
              </a:rPr>
              <a:t> </a:t>
            </a:r>
            <a:r>
              <a:rPr sz="1850" spc="-5" dirty="0">
                <a:latin typeface="Carlito"/>
                <a:cs typeface="Carlito"/>
              </a:rPr>
              <a:t>to</a:t>
            </a:r>
            <a:endParaRPr sz="185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333692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What: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is Notary</a:t>
            </a:r>
            <a:r>
              <a:rPr sz="3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3946" y="914119"/>
            <a:ext cx="9122410" cy="5899785"/>
          </a:xfrm>
          <a:custGeom>
            <a:avLst/>
            <a:gdLst/>
            <a:ahLst/>
            <a:cxnLst/>
            <a:rect l="l" t="t" r="r" b="b"/>
            <a:pathLst>
              <a:path w="9122410" h="5899784">
                <a:moveTo>
                  <a:pt x="466963" y="19330"/>
                </a:moveTo>
                <a:lnTo>
                  <a:pt x="456642" y="80551"/>
                </a:lnTo>
                <a:lnTo>
                  <a:pt x="446262" y="137569"/>
                </a:lnTo>
                <a:lnTo>
                  <a:pt x="435342" y="190970"/>
                </a:lnTo>
                <a:lnTo>
                  <a:pt x="423402" y="241341"/>
                </a:lnTo>
                <a:lnTo>
                  <a:pt x="409963" y="289268"/>
                </a:lnTo>
                <a:lnTo>
                  <a:pt x="394544" y="335338"/>
                </a:lnTo>
                <a:lnTo>
                  <a:pt x="376666" y="380137"/>
                </a:lnTo>
                <a:lnTo>
                  <a:pt x="310465" y="401067"/>
                </a:lnTo>
                <a:lnTo>
                  <a:pt x="253486" y="416144"/>
                </a:lnTo>
                <a:lnTo>
                  <a:pt x="203116" y="427273"/>
                </a:lnTo>
                <a:lnTo>
                  <a:pt x="156743" y="436361"/>
                </a:lnTo>
                <a:lnTo>
                  <a:pt x="111754" y="445312"/>
                </a:lnTo>
                <a:lnTo>
                  <a:pt x="65536" y="456035"/>
                </a:lnTo>
                <a:lnTo>
                  <a:pt x="15478" y="470434"/>
                </a:lnTo>
                <a:lnTo>
                  <a:pt x="58130" y="429095"/>
                </a:lnTo>
                <a:lnTo>
                  <a:pt x="96974" y="391026"/>
                </a:lnTo>
                <a:lnTo>
                  <a:pt x="132688" y="355637"/>
                </a:lnTo>
                <a:lnTo>
                  <a:pt x="165952" y="322337"/>
                </a:lnTo>
                <a:lnTo>
                  <a:pt x="197443" y="290537"/>
                </a:lnTo>
                <a:lnTo>
                  <a:pt x="227839" y="259646"/>
                </a:lnTo>
                <a:lnTo>
                  <a:pt x="257820" y="229076"/>
                </a:lnTo>
                <a:lnTo>
                  <a:pt x="288063" y="198235"/>
                </a:lnTo>
                <a:lnTo>
                  <a:pt x="319248" y="166534"/>
                </a:lnTo>
                <a:lnTo>
                  <a:pt x="352051" y="133383"/>
                </a:lnTo>
                <a:lnTo>
                  <a:pt x="387153" y="98192"/>
                </a:lnTo>
                <a:lnTo>
                  <a:pt x="425230" y="60371"/>
                </a:lnTo>
                <a:lnTo>
                  <a:pt x="466963" y="19330"/>
                </a:lnTo>
                <a:lnTo>
                  <a:pt x="535008" y="14453"/>
                </a:lnTo>
                <a:lnTo>
                  <a:pt x="573932" y="14954"/>
                </a:lnTo>
                <a:lnTo>
                  <a:pt x="615929" y="16762"/>
                </a:lnTo>
                <a:lnTo>
                  <a:pt x="660850" y="19384"/>
                </a:lnTo>
                <a:lnTo>
                  <a:pt x="708548" y="22330"/>
                </a:lnTo>
                <a:lnTo>
                  <a:pt x="758877" y="25110"/>
                </a:lnTo>
                <a:lnTo>
                  <a:pt x="811688" y="27232"/>
                </a:lnTo>
                <a:lnTo>
                  <a:pt x="866834" y="28206"/>
                </a:lnTo>
                <a:lnTo>
                  <a:pt x="924169" y="27541"/>
                </a:lnTo>
                <a:lnTo>
                  <a:pt x="983544" y="24746"/>
                </a:lnTo>
                <a:lnTo>
                  <a:pt x="1044813" y="19330"/>
                </a:lnTo>
                <a:lnTo>
                  <a:pt x="1114515" y="13175"/>
                </a:lnTo>
                <a:lnTo>
                  <a:pt x="1175469" y="10674"/>
                </a:lnTo>
                <a:lnTo>
                  <a:pt x="1229244" y="10969"/>
                </a:lnTo>
                <a:lnTo>
                  <a:pt x="1277408" y="13203"/>
                </a:lnTo>
                <a:lnTo>
                  <a:pt x="1321530" y="16520"/>
                </a:lnTo>
                <a:lnTo>
                  <a:pt x="1363179" y="20061"/>
                </a:lnTo>
                <a:lnTo>
                  <a:pt x="1403925" y="22970"/>
                </a:lnTo>
                <a:lnTo>
                  <a:pt x="1445336" y="24390"/>
                </a:lnTo>
                <a:lnTo>
                  <a:pt x="1488981" y="23462"/>
                </a:lnTo>
                <a:lnTo>
                  <a:pt x="1536430" y="19330"/>
                </a:lnTo>
                <a:lnTo>
                  <a:pt x="1581986" y="14690"/>
                </a:lnTo>
                <a:lnTo>
                  <a:pt x="1628150" y="11581"/>
                </a:lnTo>
                <a:lnTo>
                  <a:pt x="1675185" y="9801"/>
                </a:lnTo>
                <a:lnTo>
                  <a:pt x="1723353" y="9151"/>
                </a:lnTo>
                <a:lnTo>
                  <a:pt x="1772917" y="9428"/>
                </a:lnTo>
                <a:lnTo>
                  <a:pt x="1824138" y="10433"/>
                </a:lnTo>
                <a:lnTo>
                  <a:pt x="1877278" y="11964"/>
                </a:lnTo>
                <a:lnTo>
                  <a:pt x="1932600" y="13820"/>
                </a:lnTo>
                <a:lnTo>
                  <a:pt x="1990366" y="15800"/>
                </a:lnTo>
                <a:lnTo>
                  <a:pt x="2050839" y="17704"/>
                </a:lnTo>
                <a:lnTo>
                  <a:pt x="2114280" y="19330"/>
                </a:lnTo>
                <a:lnTo>
                  <a:pt x="2185027" y="20379"/>
                </a:lnTo>
                <a:lnTo>
                  <a:pt x="2240728" y="20303"/>
                </a:lnTo>
                <a:lnTo>
                  <a:pt x="2285076" y="19471"/>
                </a:lnTo>
                <a:lnTo>
                  <a:pt x="2321762" y="18253"/>
                </a:lnTo>
                <a:lnTo>
                  <a:pt x="2354481" y="17020"/>
                </a:lnTo>
                <a:lnTo>
                  <a:pt x="2386925" y="16141"/>
                </a:lnTo>
                <a:lnTo>
                  <a:pt x="2422787" y="15986"/>
                </a:lnTo>
                <a:lnTo>
                  <a:pt x="2465760" y="16926"/>
                </a:lnTo>
                <a:lnTo>
                  <a:pt x="2519537" y="19330"/>
                </a:lnTo>
                <a:lnTo>
                  <a:pt x="2584602" y="22961"/>
                </a:lnTo>
                <a:lnTo>
                  <a:pt x="2644364" y="26277"/>
                </a:lnTo>
                <a:lnTo>
                  <a:pt x="2699414" y="28918"/>
                </a:lnTo>
                <a:lnTo>
                  <a:pt x="2750343" y="30522"/>
                </a:lnTo>
                <a:lnTo>
                  <a:pt x="2797742" y="30726"/>
                </a:lnTo>
                <a:lnTo>
                  <a:pt x="2842202" y="29170"/>
                </a:lnTo>
                <a:lnTo>
                  <a:pt x="2884313" y="25492"/>
                </a:lnTo>
                <a:lnTo>
                  <a:pt x="2924667" y="19330"/>
                </a:lnTo>
                <a:lnTo>
                  <a:pt x="2958903" y="14406"/>
                </a:lnTo>
                <a:lnTo>
                  <a:pt x="2997801" y="11454"/>
                </a:lnTo>
                <a:lnTo>
                  <a:pt x="3040857" y="10145"/>
                </a:lnTo>
                <a:lnTo>
                  <a:pt x="3087566" y="10149"/>
                </a:lnTo>
                <a:lnTo>
                  <a:pt x="3137423" y="11138"/>
                </a:lnTo>
                <a:lnTo>
                  <a:pt x="3189925" y="12783"/>
                </a:lnTo>
                <a:lnTo>
                  <a:pt x="3244566" y="14753"/>
                </a:lnTo>
                <a:lnTo>
                  <a:pt x="3300843" y="16721"/>
                </a:lnTo>
                <a:lnTo>
                  <a:pt x="3358250" y="18356"/>
                </a:lnTo>
                <a:lnTo>
                  <a:pt x="3416284" y="19330"/>
                </a:lnTo>
                <a:lnTo>
                  <a:pt x="3471680" y="19885"/>
                </a:lnTo>
                <a:lnTo>
                  <a:pt x="3522409" y="20452"/>
                </a:lnTo>
                <a:lnTo>
                  <a:pt x="3569699" y="20978"/>
                </a:lnTo>
                <a:lnTo>
                  <a:pt x="3614782" y="21415"/>
                </a:lnTo>
                <a:lnTo>
                  <a:pt x="3658885" y="21711"/>
                </a:lnTo>
                <a:lnTo>
                  <a:pt x="3703241" y="21817"/>
                </a:lnTo>
                <a:lnTo>
                  <a:pt x="3749077" y="21682"/>
                </a:lnTo>
                <a:lnTo>
                  <a:pt x="3797625" y="21256"/>
                </a:lnTo>
                <a:lnTo>
                  <a:pt x="3850114" y="20489"/>
                </a:lnTo>
                <a:lnTo>
                  <a:pt x="3907774" y="19330"/>
                </a:lnTo>
                <a:lnTo>
                  <a:pt x="3977225" y="17215"/>
                </a:lnTo>
                <a:lnTo>
                  <a:pt x="4035710" y="14651"/>
                </a:lnTo>
                <a:lnTo>
                  <a:pt x="4086028" y="12164"/>
                </a:lnTo>
                <a:lnTo>
                  <a:pt x="4130976" y="10281"/>
                </a:lnTo>
                <a:lnTo>
                  <a:pt x="4173352" y="9530"/>
                </a:lnTo>
                <a:lnTo>
                  <a:pt x="4215955" y="10436"/>
                </a:lnTo>
                <a:lnTo>
                  <a:pt x="4261582" y="13527"/>
                </a:lnTo>
                <a:lnTo>
                  <a:pt x="4313031" y="19330"/>
                </a:lnTo>
                <a:lnTo>
                  <a:pt x="4345883" y="22775"/>
                </a:lnTo>
                <a:lnTo>
                  <a:pt x="4384891" y="25347"/>
                </a:lnTo>
                <a:lnTo>
                  <a:pt x="4429202" y="27133"/>
                </a:lnTo>
                <a:lnTo>
                  <a:pt x="4477961" y="28221"/>
                </a:lnTo>
                <a:lnTo>
                  <a:pt x="4530314" y="28700"/>
                </a:lnTo>
                <a:lnTo>
                  <a:pt x="4585406" y="28657"/>
                </a:lnTo>
                <a:lnTo>
                  <a:pt x="4642384" y="28180"/>
                </a:lnTo>
                <a:lnTo>
                  <a:pt x="4700394" y="27359"/>
                </a:lnTo>
                <a:lnTo>
                  <a:pt x="4758581" y="26279"/>
                </a:lnTo>
                <a:lnTo>
                  <a:pt x="4816092" y="25031"/>
                </a:lnTo>
                <a:lnTo>
                  <a:pt x="4872072" y="23701"/>
                </a:lnTo>
                <a:lnTo>
                  <a:pt x="4925666" y="22378"/>
                </a:lnTo>
                <a:lnTo>
                  <a:pt x="4976022" y="21150"/>
                </a:lnTo>
                <a:lnTo>
                  <a:pt x="5022285" y="20104"/>
                </a:lnTo>
                <a:lnTo>
                  <a:pt x="5063601" y="19330"/>
                </a:lnTo>
                <a:lnTo>
                  <a:pt x="5102133" y="18527"/>
                </a:lnTo>
                <a:lnTo>
                  <a:pt x="5140842" y="17404"/>
                </a:lnTo>
                <a:lnTo>
                  <a:pt x="5180066" y="16062"/>
                </a:lnTo>
                <a:lnTo>
                  <a:pt x="5220144" y="14601"/>
                </a:lnTo>
                <a:lnTo>
                  <a:pt x="5261415" y="13121"/>
                </a:lnTo>
                <a:lnTo>
                  <a:pt x="5304218" y="11722"/>
                </a:lnTo>
                <a:lnTo>
                  <a:pt x="5348892" y="10505"/>
                </a:lnTo>
                <a:lnTo>
                  <a:pt x="5395775" y="9569"/>
                </a:lnTo>
                <a:lnTo>
                  <a:pt x="5445207" y="9015"/>
                </a:lnTo>
                <a:lnTo>
                  <a:pt x="5497527" y="8944"/>
                </a:lnTo>
                <a:lnTo>
                  <a:pt x="5553073" y="9455"/>
                </a:lnTo>
                <a:lnTo>
                  <a:pt x="5612184" y="10649"/>
                </a:lnTo>
                <a:lnTo>
                  <a:pt x="5675199" y="12626"/>
                </a:lnTo>
                <a:lnTo>
                  <a:pt x="5742457" y="15486"/>
                </a:lnTo>
                <a:lnTo>
                  <a:pt x="5814298" y="19330"/>
                </a:lnTo>
                <a:lnTo>
                  <a:pt x="5899720" y="23518"/>
                </a:lnTo>
                <a:lnTo>
                  <a:pt x="5971763" y="25459"/>
                </a:lnTo>
                <a:lnTo>
                  <a:pt x="6032406" y="25599"/>
                </a:lnTo>
                <a:lnTo>
                  <a:pt x="6083632" y="24382"/>
                </a:lnTo>
                <a:lnTo>
                  <a:pt x="6127421" y="22255"/>
                </a:lnTo>
                <a:lnTo>
                  <a:pt x="6165754" y="19663"/>
                </a:lnTo>
                <a:lnTo>
                  <a:pt x="6200614" y="17053"/>
                </a:lnTo>
                <a:lnTo>
                  <a:pt x="6233981" y="14871"/>
                </a:lnTo>
                <a:lnTo>
                  <a:pt x="6267836" y="13561"/>
                </a:lnTo>
                <a:lnTo>
                  <a:pt x="6304162" y="13571"/>
                </a:lnTo>
                <a:lnTo>
                  <a:pt x="6344939" y="15345"/>
                </a:lnTo>
                <a:lnTo>
                  <a:pt x="6392148" y="19330"/>
                </a:lnTo>
                <a:lnTo>
                  <a:pt x="6461166" y="25284"/>
                </a:lnTo>
                <a:lnTo>
                  <a:pt x="6517459" y="27956"/>
                </a:lnTo>
                <a:lnTo>
                  <a:pt x="6564765" y="28137"/>
                </a:lnTo>
                <a:lnTo>
                  <a:pt x="6606825" y="26617"/>
                </a:lnTo>
                <a:lnTo>
                  <a:pt x="6647379" y="24185"/>
                </a:lnTo>
                <a:lnTo>
                  <a:pt x="6690167" y="21634"/>
                </a:lnTo>
                <a:lnTo>
                  <a:pt x="6738929" y="19752"/>
                </a:lnTo>
                <a:lnTo>
                  <a:pt x="6797405" y="19330"/>
                </a:lnTo>
                <a:lnTo>
                  <a:pt x="6833566" y="20024"/>
                </a:lnTo>
                <a:lnTo>
                  <a:pt x="6873016" y="21379"/>
                </a:lnTo>
                <a:lnTo>
                  <a:pt x="6915454" y="23219"/>
                </a:lnTo>
                <a:lnTo>
                  <a:pt x="6960576" y="25370"/>
                </a:lnTo>
                <a:lnTo>
                  <a:pt x="7008084" y="27655"/>
                </a:lnTo>
                <a:lnTo>
                  <a:pt x="7057673" y="29900"/>
                </a:lnTo>
                <a:lnTo>
                  <a:pt x="7109045" y="31929"/>
                </a:lnTo>
                <a:lnTo>
                  <a:pt x="7161896" y="33567"/>
                </a:lnTo>
                <a:lnTo>
                  <a:pt x="7215926" y="34637"/>
                </a:lnTo>
                <a:lnTo>
                  <a:pt x="7270832" y="34965"/>
                </a:lnTo>
                <a:lnTo>
                  <a:pt x="7326315" y="34375"/>
                </a:lnTo>
                <a:lnTo>
                  <a:pt x="7382072" y="32692"/>
                </a:lnTo>
                <a:lnTo>
                  <a:pt x="7437802" y="29741"/>
                </a:lnTo>
                <a:lnTo>
                  <a:pt x="7493203" y="25345"/>
                </a:lnTo>
                <a:lnTo>
                  <a:pt x="7547975" y="19330"/>
                </a:lnTo>
                <a:lnTo>
                  <a:pt x="7620667" y="10548"/>
                </a:lnTo>
                <a:lnTo>
                  <a:pt x="7677781" y="4626"/>
                </a:lnTo>
                <a:lnTo>
                  <a:pt x="7722478" y="1224"/>
                </a:lnTo>
                <a:lnTo>
                  <a:pt x="7757917" y="0"/>
                </a:lnTo>
                <a:lnTo>
                  <a:pt x="7787259" y="613"/>
                </a:lnTo>
                <a:lnTo>
                  <a:pt x="7813663" y="2724"/>
                </a:lnTo>
                <a:lnTo>
                  <a:pt x="7840289" y="5992"/>
                </a:lnTo>
                <a:lnTo>
                  <a:pt x="7870299" y="10076"/>
                </a:lnTo>
                <a:lnTo>
                  <a:pt x="7906850" y="14636"/>
                </a:lnTo>
                <a:lnTo>
                  <a:pt x="7953105" y="19330"/>
                </a:lnTo>
                <a:lnTo>
                  <a:pt x="8004506" y="22668"/>
                </a:lnTo>
                <a:lnTo>
                  <a:pt x="8067449" y="24732"/>
                </a:lnTo>
                <a:lnTo>
                  <a:pt x="8141207" y="25724"/>
                </a:lnTo>
                <a:lnTo>
                  <a:pt x="8181916" y="25881"/>
                </a:lnTo>
                <a:lnTo>
                  <a:pt x="8225056" y="25846"/>
                </a:lnTo>
                <a:lnTo>
                  <a:pt x="8270538" y="25643"/>
                </a:lnTo>
                <a:lnTo>
                  <a:pt x="8318270" y="25298"/>
                </a:lnTo>
                <a:lnTo>
                  <a:pt x="8368162" y="24836"/>
                </a:lnTo>
                <a:lnTo>
                  <a:pt x="8420124" y="24282"/>
                </a:lnTo>
                <a:lnTo>
                  <a:pt x="8474063" y="23661"/>
                </a:lnTo>
                <a:lnTo>
                  <a:pt x="8529891" y="22999"/>
                </a:lnTo>
                <a:lnTo>
                  <a:pt x="8587516" y="22321"/>
                </a:lnTo>
                <a:lnTo>
                  <a:pt x="8646847" y="21652"/>
                </a:lnTo>
                <a:lnTo>
                  <a:pt x="8707794" y="21016"/>
                </a:lnTo>
                <a:lnTo>
                  <a:pt x="8770266" y="20440"/>
                </a:lnTo>
                <a:lnTo>
                  <a:pt x="8834172" y="19949"/>
                </a:lnTo>
                <a:lnTo>
                  <a:pt x="8899422" y="19567"/>
                </a:lnTo>
                <a:lnTo>
                  <a:pt x="8965925" y="19319"/>
                </a:lnTo>
                <a:lnTo>
                  <a:pt x="9033591" y="19232"/>
                </a:lnTo>
                <a:lnTo>
                  <a:pt x="9102328" y="19330"/>
                </a:lnTo>
                <a:lnTo>
                  <a:pt x="9099510" y="54685"/>
                </a:lnTo>
                <a:lnTo>
                  <a:pt x="9097996" y="94837"/>
                </a:lnTo>
                <a:lnTo>
                  <a:pt x="9097530" y="139599"/>
                </a:lnTo>
                <a:lnTo>
                  <a:pt x="9097854" y="188782"/>
                </a:lnTo>
                <a:lnTo>
                  <a:pt x="9098711" y="242199"/>
                </a:lnTo>
                <a:lnTo>
                  <a:pt x="9099844" y="299661"/>
                </a:lnTo>
                <a:lnTo>
                  <a:pt x="9100996" y="360980"/>
                </a:lnTo>
                <a:lnTo>
                  <a:pt x="9101910" y="425968"/>
                </a:lnTo>
                <a:lnTo>
                  <a:pt x="9102328" y="494437"/>
                </a:lnTo>
                <a:lnTo>
                  <a:pt x="9102301" y="542805"/>
                </a:lnTo>
                <a:lnTo>
                  <a:pt x="9102129" y="590836"/>
                </a:lnTo>
                <a:lnTo>
                  <a:pt x="9101854" y="638701"/>
                </a:lnTo>
                <a:lnTo>
                  <a:pt x="9101516" y="686567"/>
                </a:lnTo>
                <a:lnTo>
                  <a:pt x="9101155" y="734604"/>
                </a:lnTo>
                <a:lnTo>
                  <a:pt x="9100813" y="782981"/>
                </a:lnTo>
                <a:lnTo>
                  <a:pt x="9100529" y="831866"/>
                </a:lnTo>
                <a:lnTo>
                  <a:pt x="9100344" y="881428"/>
                </a:lnTo>
                <a:lnTo>
                  <a:pt x="9100299" y="931837"/>
                </a:lnTo>
                <a:lnTo>
                  <a:pt x="9100434" y="983260"/>
                </a:lnTo>
                <a:lnTo>
                  <a:pt x="9100790" y="1035868"/>
                </a:lnTo>
                <a:lnTo>
                  <a:pt x="9101408" y="1089829"/>
                </a:lnTo>
                <a:lnTo>
                  <a:pt x="9102328" y="1145312"/>
                </a:lnTo>
                <a:lnTo>
                  <a:pt x="9103628" y="1220667"/>
                </a:lnTo>
                <a:lnTo>
                  <a:pt x="9104442" y="1285485"/>
                </a:lnTo>
                <a:lnTo>
                  <a:pt x="9104839" y="1341866"/>
                </a:lnTo>
                <a:lnTo>
                  <a:pt x="9104889" y="1391905"/>
                </a:lnTo>
                <a:lnTo>
                  <a:pt x="9104659" y="1437702"/>
                </a:lnTo>
                <a:lnTo>
                  <a:pt x="9104219" y="1481354"/>
                </a:lnTo>
                <a:lnTo>
                  <a:pt x="9103637" y="1524959"/>
                </a:lnTo>
                <a:lnTo>
                  <a:pt x="9102984" y="1570615"/>
                </a:lnTo>
                <a:lnTo>
                  <a:pt x="9102328" y="1620419"/>
                </a:lnTo>
                <a:lnTo>
                  <a:pt x="9102537" y="1697777"/>
                </a:lnTo>
                <a:lnTo>
                  <a:pt x="9103264" y="1739770"/>
                </a:lnTo>
                <a:lnTo>
                  <a:pt x="9104232" y="1783916"/>
                </a:lnTo>
                <a:lnTo>
                  <a:pt x="9105310" y="1830176"/>
                </a:lnTo>
                <a:lnTo>
                  <a:pt x="9106370" y="1878508"/>
                </a:lnTo>
                <a:lnTo>
                  <a:pt x="9107280" y="1928872"/>
                </a:lnTo>
                <a:lnTo>
                  <a:pt x="9107912" y="1981226"/>
                </a:lnTo>
                <a:lnTo>
                  <a:pt x="9108134" y="2035529"/>
                </a:lnTo>
                <a:lnTo>
                  <a:pt x="9107816" y="2091742"/>
                </a:lnTo>
                <a:lnTo>
                  <a:pt x="9106830" y="2149822"/>
                </a:lnTo>
                <a:lnTo>
                  <a:pt x="9105043" y="2209728"/>
                </a:lnTo>
                <a:lnTo>
                  <a:pt x="9102328" y="2271421"/>
                </a:lnTo>
                <a:lnTo>
                  <a:pt x="9099046" y="2337423"/>
                </a:lnTo>
                <a:lnTo>
                  <a:pt x="9096216" y="2399998"/>
                </a:lnTo>
                <a:lnTo>
                  <a:pt x="9093880" y="2459268"/>
                </a:lnTo>
                <a:lnTo>
                  <a:pt x="9092083" y="2515350"/>
                </a:lnTo>
                <a:lnTo>
                  <a:pt x="9090868" y="2568365"/>
                </a:lnTo>
                <a:lnTo>
                  <a:pt x="9090279" y="2618433"/>
                </a:lnTo>
                <a:lnTo>
                  <a:pt x="9090359" y="2665671"/>
                </a:lnTo>
                <a:lnTo>
                  <a:pt x="9091152" y="2710201"/>
                </a:lnTo>
                <a:lnTo>
                  <a:pt x="9092701" y="2752142"/>
                </a:lnTo>
                <a:lnTo>
                  <a:pt x="9095052" y="2791612"/>
                </a:lnTo>
                <a:lnTo>
                  <a:pt x="9102328" y="2863622"/>
                </a:lnTo>
                <a:lnTo>
                  <a:pt x="9106893" y="2900932"/>
                </a:lnTo>
                <a:lnTo>
                  <a:pt x="9110659" y="2939285"/>
                </a:lnTo>
                <a:lnTo>
                  <a:pt x="9113588" y="2979080"/>
                </a:lnTo>
                <a:lnTo>
                  <a:pt x="9115641" y="3020719"/>
                </a:lnTo>
                <a:lnTo>
                  <a:pt x="9116780" y="3064600"/>
                </a:lnTo>
                <a:lnTo>
                  <a:pt x="9116969" y="3111125"/>
                </a:lnTo>
                <a:lnTo>
                  <a:pt x="9116170" y="3160693"/>
                </a:lnTo>
                <a:lnTo>
                  <a:pt x="9114343" y="3213705"/>
                </a:lnTo>
                <a:lnTo>
                  <a:pt x="9111453" y="3270560"/>
                </a:lnTo>
                <a:lnTo>
                  <a:pt x="9107460" y="3331659"/>
                </a:lnTo>
                <a:lnTo>
                  <a:pt x="9102328" y="3397403"/>
                </a:lnTo>
                <a:lnTo>
                  <a:pt x="9098627" y="3450785"/>
                </a:lnTo>
                <a:lnTo>
                  <a:pt x="9096363" y="3503807"/>
                </a:lnTo>
                <a:lnTo>
                  <a:pt x="9095317" y="3556455"/>
                </a:lnTo>
                <a:lnTo>
                  <a:pt x="9095274" y="3608715"/>
                </a:lnTo>
                <a:lnTo>
                  <a:pt x="9096017" y="3660571"/>
                </a:lnTo>
                <a:lnTo>
                  <a:pt x="9097329" y="3712011"/>
                </a:lnTo>
                <a:lnTo>
                  <a:pt x="9098994" y="3763020"/>
                </a:lnTo>
                <a:lnTo>
                  <a:pt x="9100795" y="3813584"/>
                </a:lnTo>
                <a:lnTo>
                  <a:pt x="9102515" y="3863688"/>
                </a:lnTo>
                <a:lnTo>
                  <a:pt x="9103938" y="3913319"/>
                </a:lnTo>
                <a:lnTo>
                  <a:pt x="9104848" y="3962462"/>
                </a:lnTo>
                <a:lnTo>
                  <a:pt x="9105027" y="4011104"/>
                </a:lnTo>
                <a:lnTo>
                  <a:pt x="9104259" y="4059229"/>
                </a:lnTo>
                <a:lnTo>
                  <a:pt x="9102328" y="4106825"/>
                </a:lnTo>
                <a:lnTo>
                  <a:pt x="9099643" y="4166162"/>
                </a:lnTo>
                <a:lnTo>
                  <a:pt x="9098046" y="4223640"/>
                </a:lnTo>
                <a:lnTo>
                  <a:pt x="9097354" y="4279158"/>
                </a:lnTo>
                <a:lnTo>
                  <a:pt x="9097382" y="4332612"/>
                </a:lnTo>
                <a:lnTo>
                  <a:pt x="9097948" y="4383902"/>
                </a:lnTo>
                <a:lnTo>
                  <a:pt x="9098867" y="4432926"/>
                </a:lnTo>
                <a:lnTo>
                  <a:pt x="9099955" y="4479581"/>
                </a:lnTo>
                <a:lnTo>
                  <a:pt x="9101029" y="4523766"/>
                </a:lnTo>
                <a:lnTo>
                  <a:pt x="9101905" y="4565378"/>
                </a:lnTo>
                <a:lnTo>
                  <a:pt x="9102399" y="4604317"/>
                </a:lnTo>
                <a:lnTo>
                  <a:pt x="9102328" y="4640479"/>
                </a:lnTo>
                <a:lnTo>
                  <a:pt x="9102378" y="4659783"/>
                </a:lnTo>
                <a:lnTo>
                  <a:pt x="9103739" y="4717093"/>
                </a:lnTo>
                <a:lnTo>
                  <a:pt x="9106378" y="4796072"/>
                </a:lnTo>
                <a:lnTo>
                  <a:pt x="9108025" y="4842461"/>
                </a:lnTo>
                <a:lnTo>
                  <a:pt x="9109809" y="4892797"/>
                </a:lnTo>
                <a:lnTo>
                  <a:pt x="9111669" y="4946588"/>
                </a:lnTo>
                <a:lnTo>
                  <a:pt x="9113546" y="5003346"/>
                </a:lnTo>
                <a:lnTo>
                  <a:pt x="9115377" y="5062578"/>
                </a:lnTo>
                <a:lnTo>
                  <a:pt x="9117103" y="5123796"/>
                </a:lnTo>
                <a:lnTo>
                  <a:pt x="9118663" y="5186509"/>
                </a:lnTo>
                <a:lnTo>
                  <a:pt x="9119996" y="5250226"/>
                </a:lnTo>
                <a:lnTo>
                  <a:pt x="9121041" y="5314458"/>
                </a:lnTo>
                <a:lnTo>
                  <a:pt x="9121739" y="5378714"/>
                </a:lnTo>
                <a:lnTo>
                  <a:pt x="9122027" y="5442504"/>
                </a:lnTo>
                <a:lnTo>
                  <a:pt x="9121845" y="5505337"/>
                </a:lnTo>
                <a:lnTo>
                  <a:pt x="9121134" y="5566723"/>
                </a:lnTo>
                <a:lnTo>
                  <a:pt x="9119831" y="5626173"/>
                </a:lnTo>
                <a:lnTo>
                  <a:pt x="9117876" y="5683195"/>
                </a:lnTo>
                <a:lnTo>
                  <a:pt x="9115209" y="5737299"/>
                </a:lnTo>
                <a:lnTo>
                  <a:pt x="9111770" y="5787996"/>
                </a:lnTo>
                <a:lnTo>
                  <a:pt x="9107496" y="5834795"/>
                </a:lnTo>
                <a:lnTo>
                  <a:pt x="9102328" y="5877205"/>
                </a:lnTo>
                <a:lnTo>
                  <a:pt x="9058755" y="5875933"/>
                </a:lnTo>
                <a:lnTo>
                  <a:pt x="9008566" y="5875105"/>
                </a:lnTo>
                <a:lnTo>
                  <a:pt x="8953680" y="5874681"/>
                </a:lnTo>
                <a:lnTo>
                  <a:pt x="8896016" y="5874619"/>
                </a:lnTo>
                <a:lnTo>
                  <a:pt x="8837495" y="5874881"/>
                </a:lnTo>
                <a:lnTo>
                  <a:pt x="8780037" y="5875426"/>
                </a:lnTo>
                <a:lnTo>
                  <a:pt x="8725562" y="5876214"/>
                </a:lnTo>
                <a:lnTo>
                  <a:pt x="8675989" y="5877205"/>
                </a:lnTo>
                <a:lnTo>
                  <a:pt x="8640806" y="5877345"/>
                </a:lnTo>
                <a:lnTo>
                  <a:pt x="8598163" y="5876514"/>
                </a:lnTo>
                <a:lnTo>
                  <a:pt x="8549453" y="5874997"/>
                </a:lnTo>
                <a:lnTo>
                  <a:pt x="8496067" y="5873076"/>
                </a:lnTo>
                <a:lnTo>
                  <a:pt x="8439399" y="5871036"/>
                </a:lnTo>
                <a:lnTo>
                  <a:pt x="8380841" y="5869159"/>
                </a:lnTo>
                <a:lnTo>
                  <a:pt x="8321785" y="5867729"/>
                </a:lnTo>
                <a:lnTo>
                  <a:pt x="8263624" y="5867030"/>
                </a:lnTo>
                <a:lnTo>
                  <a:pt x="8207752" y="5867344"/>
                </a:lnTo>
                <a:lnTo>
                  <a:pt x="8155559" y="5868956"/>
                </a:lnTo>
                <a:lnTo>
                  <a:pt x="8108440" y="5872148"/>
                </a:lnTo>
                <a:lnTo>
                  <a:pt x="8067786" y="5877205"/>
                </a:lnTo>
                <a:lnTo>
                  <a:pt x="8027372" y="5882364"/>
                </a:lnTo>
                <a:lnTo>
                  <a:pt x="7980833" y="5885828"/>
                </a:lnTo>
                <a:lnTo>
                  <a:pt x="7929447" y="5887824"/>
                </a:lnTo>
                <a:lnTo>
                  <a:pt x="7874492" y="5888579"/>
                </a:lnTo>
                <a:lnTo>
                  <a:pt x="7817245" y="5888320"/>
                </a:lnTo>
                <a:lnTo>
                  <a:pt x="7758985" y="5887274"/>
                </a:lnTo>
                <a:lnTo>
                  <a:pt x="7700990" y="5885669"/>
                </a:lnTo>
                <a:lnTo>
                  <a:pt x="7644537" y="5883732"/>
                </a:lnTo>
                <a:lnTo>
                  <a:pt x="7590905" y="5881690"/>
                </a:lnTo>
                <a:lnTo>
                  <a:pt x="7541371" y="5879770"/>
                </a:lnTo>
                <a:lnTo>
                  <a:pt x="7497213" y="5878199"/>
                </a:lnTo>
                <a:lnTo>
                  <a:pt x="7459710" y="5877205"/>
                </a:lnTo>
                <a:lnTo>
                  <a:pt x="7423332" y="5876254"/>
                </a:lnTo>
                <a:lnTo>
                  <a:pt x="7382194" y="5874796"/>
                </a:lnTo>
                <a:lnTo>
                  <a:pt x="7336944" y="5873036"/>
                </a:lnTo>
                <a:lnTo>
                  <a:pt x="7288231" y="5871176"/>
                </a:lnTo>
                <a:lnTo>
                  <a:pt x="7236703" y="5869422"/>
                </a:lnTo>
                <a:lnTo>
                  <a:pt x="7183008" y="5867977"/>
                </a:lnTo>
                <a:lnTo>
                  <a:pt x="7127795" y="5867044"/>
                </a:lnTo>
                <a:lnTo>
                  <a:pt x="7071711" y="5866828"/>
                </a:lnTo>
                <a:lnTo>
                  <a:pt x="7015404" y="5867532"/>
                </a:lnTo>
                <a:lnTo>
                  <a:pt x="6959524" y="5869360"/>
                </a:lnTo>
                <a:lnTo>
                  <a:pt x="6904717" y="5872517"/>
                </a:lnTo>
                <a:lnTo>
                  <a:pt x="6851634" y="5877205"/>
                </a:lnTo>
                <a:lnTo>
                  <a:pt x="6816684" y="5880195"/>
                </a:lnTo>
                <a:lnTo>
                  <a:pt x="6781095" y="5881918"/>
                </a:lnTo>
                <a:lnTo>
                  <a:pt x="6744677" y="5882545"/>
                </a:lnTo>
                <a:lnTo>
                  <a:pt x="6707243" y="5882247"/>
                </a:lnTo>
                <a:lnTo>
                  <a:pt x="6668603" y="5881198"/>
                </a:lnTo>
                <a:lnTo>
                  <a:pt x="6628570" y="5879567"/>
                </a:lnTo>
                <a:lnTo>
                  <a:pt x="6586955" y="5877527"/>
                </a:lnTo>
                <a:lnTo>
                  <a:pt x="6543569" y="5875250"/>
                </a:lnTo>
                <a:lnTo>
                  <a:pt x="6498224" y="5872907"/>
                </a:lnTo>
                <a:lnTo>
                  <a:pt x="6450733" y="5870671"/>
                </a:lnTo>
                <a:lnTo>
                  <a:pt x="6400905" y="5868712"/>
                </a:lnTo>
                <a:lnTo>
                  <a:pt x="6348554" y="5867203"/>
                </a:lnTo>
                <a:lnTo>
                  <a:pt x="6293490" y="5866315"/>
                </a:lnTo>
                <a:lnTo>
                  <a:pt x="6235525" y="5866220"/>
                </a:lnTo>
                <a:lnTo>
                  <a:pt x="6174471" y="5867090"/>
                </a:lnTo>
                <a:lnTo>
                  <a:pt x="6110139" y="5869096"/>
                </a:lnTo>
                <a:lnTo>
                  <a:pt x="6042341" y="5872411"/>
                </a:lnTo>
                <a:lnTo>
                  <a:pt x="5970889" y="5877205"/>
                </a:lnTo>
                <a:lnTo>
                  <a:pt x="5901236" y="5881899"/>
                </a:lnTo>
                <a:lnTo>
                  <a:pt x="5838453" y="5884934"/>
                </a:lnTo>
                <a:lnTo>
                  <a:pt x="5781709" y="5886520"/>
                </a:lnTo>
                <a:lnTo>
                  <a:pt x="5730171" y="5886862"/>
                </a:lnTo>
                <a:lnTo>
                  <a:pt x="5683010" y="5886168"/>
                </a:lnTo>
                <a:lnTo>
                  <a:pt x="5639395" y="5884646"/>
                </a:lnTo>
                <a:lnTo>
                  <a:pt x="5598495" y="5882502"/>
                </a:lnTo>
                <a:lnTo>
                  <a:pt x="5559478" y="5879944"/>
                </a:lnTo>
                <a:lnTo>
                  <a:pt x="5483774" y="5874416"/>
                </a:lnTo>
                <a:lnTo>
                  <a:pt x="5445424" y="5871861"/>
                </a:lnTo>
                <a:lnTo>
                  <a:pt x="5405635" y="5869720"/>
                </a:lnTo>
                <a:lnTo>
                  <a:pt x="5363576" y="5868202"/>
                </a:lnTo>
                <a:lnTo>
                  <a:pt x="5318415" y="5867514"/>
                </a:lnTo>
                <a:lnTo>
                  <a:pt x="5269322" y="5867863"/>
                </a:lnTo>
                <a:lnTo>
                  <a:pt x="5215467" y="5869456"/>
                </a:lnTo>
                <a:lnTo>
                  <a:pt x="5156018" y="5872501"/>
                </a:lnTo>
                <a:lnTo>
                  <a:pt x="5090144" y="5877205"/>
                </a:lnTo>
                <a:lnTo>
                  <a:pt x="5002322" y="5884086"/>
                </a:lnTo>
                <a:lnTo>
                  <a:pt x="4929643" y="5889306"/>
                </a:lnTo>
                <a:lnTo>
                  <a:pt x="4870160" y="5893006"/>
                </a:lnTo>
                <a:lnTo>
                  <a:pt x="4821925" y="5895326"/>
                </a:lnTo>
                <a:lnTo>
                  <a:pt x="4782994" y="5896405"/>
                </a:lnTo>
                <a:lnTo>
                  <a:pt x="4751419" y="5896385"/>
                </a:lnTo>
                <a:lnTo>
                  <a:pt x="4702553" y="5893604"/>
                </a:lnTo>
                <a:lnTo>
                  <a:pt x="4659755" y="5888104"/>
                </a:lnTo>
                <a:lnTo>
                  <a:pt x="4635765" y="5884684"/>
                </a:lnTo>
                <a:lnTo>
                  <a:pt x="4607453" y="5881004"/>
                </a:lnTo>
                <a:lnTo>
                  <a:pt x="4536571" y="5873734"/>
                </a:lnTo>
                <a:lnTo>
                  <a:pt x="4459427" y="5867462"/>
                </a:lnTo>
                <a:lnTo>
                  <a:pt x="4418265" y="5864831"/>
                </a:lnTo>
                <a:lnTo>
                  <a:pt x="4375166" y="5862648"/>
                </a:lnTo>
                <a:lnTo>
                  <a:pt x="4329970" y="5861000"/>
                </a:lnTo>
                <a:lnTo>
                  <a:pt x="4282519" y="5859970"/>
                </a:lnTo>
                <a:lnTo>
                  <a:pt x="4232653" y="5859644"/>
                </a:lnTo>
                <a:lnTo>
                  <a:pt x="4180215" y="5860106"/>
                </a:lnTo>
                <a:lnTo>
                  <a:pt x="4125044" y="5861441"/>
                </a:lnTo>
                <a:lnTo>
                  <a:pt x="4066982" y="5863733"/>
                </a:lnTo>
                <a:lnTo>
                  <a:pt x="4005871" y="5867068"/>
                </a:lnTo>
                <a:lnTo>
                  <a:pt x="3941552" y="5871531"/>
                </a:lnTo>
                <a:lnTo>
                  <a:pt x="3873865" y="5877205"/>
                </a:lnTo>
                <a:lnTo>
                  <a:pt x="3815852" y="5881708"/>
                </a:lnTo>
                <a:lnTo>
                  <a:pt x="3762767" y="5884357"/>
                </a:lnTo>
                <a:lnTo>
                  <a:pt x="3713800" y="5885420"/>
                </a:lnTo>
                <a:lnTo>
                  <a:pt x="3668142" y="5885167"/>
                </a:lnTo>
                <a:lnTo>
                  <a:pt x="3624986" y="5883865"/>
                </a:lnTo>
                <a:lnTo>
                  <a:pt x="3583523" y="5881784"/>
                </a:lnTo>
                <a:lnTo>
                  <a:pt x="3542942" y="5879191"/>
                </a:lnTo>
                <a:lnTo>
                  <a:pt x="3502437" y="5876357"/>
                </a:lnTo>
                <a:lnTo>
                  <a:pt x="3461198" y="5873549"/>
                </a:lnTo>
                <a:lnTo>
                  <a:pt x="3418417" y="5871036"/>
                </a:lnTo>
                <a:lnTo>
                  <a:pt x="3373285" y="5869087"/>
                </a:lnTo>
                <a:lnTo>
                  <a:pt x="3324992" y="5867971"/>
                </a:lnTo>
                <a:lnTo>
                  <a:pt x="3272732" y="5867956"/>
                </a:lnTo>
                <a:lnTo>
                  <a:pt x="3215694" y="5869311"/>
                </a:lnTo>
                <a:lnTo>
                  <a:pt x="3153070" y="5872304"/>
                </a:lnTo>
                <a:lnTo>
                  <a:pt x="3084052" y="5877205"/>
                </a:lnTo>
                <a:lnTo>
                  <a:pt x="3013479" y="5882727"/>
                </a:lnTo>
                <a:lnTo>
                  <a:pt x="2946607" y="5887417"/>
                </a:lnTo>
                <a:lnTo>
                  <a:pt x="2883248" y="5891297"/>
                </a:lnTo>
                <a:lnTo>
                  <a:pt x="2823215" y="5894386"/>
                </a:lnTo>
                <a:lnTo>
                  <a:pt x="2766323" y="5896705"/>
                </a:lnTo>
                <a:lnTo>
                  <a:pt x="2712382" y="5898274"/>
                </a:lnTo>
                <a:lnTo>
                  <a:pt x="2661208" y="5899114"/>
                </a:lnTo>
                <a:lnTo>
                  <a:pt x="2612612" y="5899245"/>
                </a:lnTo>
                <a:lnTo>
                  <a:pt x="2566407" y="5898687"/>
                </a:lnTo>
                <a:lnTo>
                  <a:pt x="2522408" y="5897460"/>
                </a:lnTo>
                <a:lnTo>
                  <a:pt x="2480426" y="5895586"/>
                </a:lnTo>
                <a:lnTo>
                  <a:pt x="2440275" y="5893084"/>
                </a:lnTo>
                <a:lnTo>
                  <a:pt x="2401767" y="5889974"/>
                </a:lnTo>
                <a:lnTo>
                  <a:pt x="2328936" y="5882014"/>
                </a:lnTo>
                <a:lnTo>
                  <a:pt x="2294239" y="5877205"/>
                </a:lnTo>
                <a:lnTo>
                  <a:pt x="2259127" y="5873045"/>
                </a:lnTo>
                <a:lnTo>
                  <a:pt x="2222255" y="5870557"/>
                </a:lnTo>
                <a:lnTo>
                  <a:pt x="2183593" y="5869502"/>
                </a:lnTo>
                <a:lnTo>
                  <a:pt x="2143111" y="5869640"/>
                </a:lnTo>
                <a:lnTo>
                  <a:pt x="2100778" y="5870732"/>
                </a:lnTo>
                <a:lnTo>
                  <a:pt x="2056564" y="5872538"/>
                </a:lnTo>
                <a:lnTo>
                  <a:pt x="2010439" y="5874819"/>
                </a:lnTo>
                <a:lnTo>
                  <a:pt x="1962372" y="5877335"/>
                </a:lnTo>
                <a:lnTo>
                  <a:pt x="1912333" y="5879847"/>
                </a:lnTo>
                <a:lnTo>
                  <a:pt x="1860292" y="5882116"/>
                </a:lnTo>
                <a:lnTo>
                  <a:pt x="1806218" y="5883902"/>
                </a:lnTo>
                <a:lnTo>
                  <a:pt x="1750081" y="5884965"/>
                </a:lnTo>
                <a:lnTo>
                  <a:pt x="1691851" y="5885066"/>
                </a:lnTo>
                <a:lnTo>
                  <a:pt x="1631498" y="5883967"/>
                </a:lnTo>
                <a:lnTo>
                  <a:pt x="1568990" y="5881426"/>
                </a:lnTo>
                <a:lnTo>
                  <a:pt x="1504299" y="5877205"/>
                </a:lnTo>
                <a:lnTo>
                  <a:pt x="1439586" y="5872653"/>
                </a:lnTo>
                <a:lnTo>
                  <a:pt x="1377022" y="5869206"/>
                </a:lnTo>
                <a:lnTo>
                  <a:pt x="1316583" y="5866759"/>
                </a:lnTo>
                <a:lnTo>
                  <a:pt x="1258250" y="5865204"/>
                </a:lnTo>
                <a:lnTo>
                  <a:pt x="1201999" y="5864434"/>
                </a:lnTo>
                <a:lnTo>
                  <a:pt x="1147810" y="5864343"/>
                </a:lnTo>
                <a:lnTo>
                  <a:pt x="1095660" y="5864823"/>
                </a:lnTo>
                <a:lnTo>
                  <a:pt x="1045527" y="5865767"/>
                </a:lnTo>
                <a:lnTo>
                  <a:pt x="997390" y="5867068"/>
                </a:lnTo>
                <a:lnTo>
                  <a:pt x="951227" y="5868620"/>
                </a:lnTo>
                <a:lnTo>
                  <a:pt x="907017" y="5870316"/>
                </a:lnTo>
                <a:lnTo>
                  <a:pt x="864737" y="5872048"/>
                </a:lnTo>
                <a:lnTo>
                  <a:pt x="824365" y="5873710"/>
                </a:lnTo>
                <a:lnTo>
                  <a:pt x="785881" y="5875195"/>
                </a:lnTo>
                <a:lnTo>
                  <a:pt x="749261" y="5876396"/>
                </a:lnTo>
                <a:lnTo>
                  <a:pt x="714486" y="5877205"/>
                </a:lnTo>
                <a:lnTo>
                  <a:pt x="673721" y="5877932"/>
                </a:lnTo>
                <a:lnTo>
                  <a:pt x="629212" y="5878757"/>
                </a:lnTo>
                <a:lnTo>
                  <a:pt x="581543" y="5879628"/>
                </a:lnTo>
                <a:lnTo>
                  <a:pt x="531298" y="5880492"/>
                </a:lnTo>
                <a:lnTo>
                  <a:pt x="479059" y="5881296"/>
                </a:lnTo>
                <a:lnTo>
                  <a:pt x="425410" y="5881989"/>
                </a:lnTo>
                <a:lnTo>
                  <a:pt x="370935" y="5882517"/>
                </a:lnTo>
                <a:lnTo>
                  <a:pt x="316217" y="5882828"/>
                </a:lnTo>
                <a:lnTo>
                  <a:pt x="261839" y="5882870"/>
                </a:lnTo>
                <a:lnTo>
                  <a:pt x="208385" y="5882591"/>
                </a:lnTo>
                <a:lnTo>
                  <a:pt x="156439" y="5881937"/>
                </a:lnTo>
                <a:lnTo>
                  <a:pt x="106583" y="5880856"/>
                </a:lnTo>
                <a:lnTo>
                  <a:pt x="59401" y="5879296"/>
                </a:lnTo>
                <a:lnTo>
                  <a:pt x="15478" y="5877205"/>
                </a:lnTo>
                <a:lnTo>
                  <a:pt x="16085" y="5835258"/>
                </a:lnTo>
                <a:lnTo>
                  <a:pt x="16675" y="5788745"/>
                </a:lnTo>
                <a:lnTo>
                  <a:pt x="17233" y="5738379"/>
                </a:lnTo>
                <a:lnTo>
                  <a:pt x="17743" y="5684874"/>
                </a:lnTo>
                <a:lnTo>
                  <a:pt x="18187" y="5628944"/>
                </a:lnTo>
                <a:lnTo>
                  <a:pt x="18550" y="5571302"/>
                </a:lnTo>
                <a:lnTo>
                  <a:pt x="18816" y="5512661"/>
                </a:lnTo>
                <a:lnTo>
                  <a:pt x="18967" y="5453735"/>
                </a:lnTo>
                <a:lnTo>
                  <a:pt x="18989" y="5395238"/>
                </a:lnTo>
                <a:lnTo>
                  <a:pt x="18864" y="5337884"/>
                </a:lnTo>
                <a:lnTo>
                  <a:pt x="18577" y="5282385"/>
                </a:lnTo>
                <a:lnTo>
                  <a:pt x="18111" y="5229456"/>
                </a:lnTo>
                <a:lnTo>
                  <a:pt x="17450" y="5179810"/>
                </a:lnTo>
                <a:lnTo>
                  <a:pt x="16578" y="5134161"/>
                </a:lnTo>
                <a:lnTo>
                  <a:pt x="15478" y="5093221"/>
                </a:lnTo>
                <a:lnTo>
                  <a:pt x="14116" y="5035138"/>
                </a:lnTo>
                <a:lnTo>
                  <a:pt x="13563" y="4976458"/>
                </a:lnTo>
                <a:lnTo>
                  <a:pt x="13629" y="4917963"/>
                </a:lnTo>
                <a:lnTo>
                  <a:pt x="14124" y="4860438"/>
                </a:lnTo>
                <a:lnTo>
                  <a:pt x="14858" y="4804666"/>
                </a:lnTo>
                <a:lnTo>
                  <a:pt x="15642" y="4751430"/>
                </a:lnTo>
                <a:lnTo>
                  <a:pt x="16286" y="4701514"/>
                </a:lnTo>
                <a:lnTo>
                  <a:pt x="16599" y="4655702"/>
                </a:lnTo>
                <a:lnTo>
                  <a:pt x="16393" y="4614775"/>
                </a:lnTo>
                <a:lnTo>
                  <a:pt x="15478" y="4579519"/>
                </a:lnTo>
                <a:lnTo>
                  <a:pt x="14646" y="4554183"/>
                </a:lnTo>
                <a:lnTo>
                  <a:pt x="13931" y="4521532"/>
                </a:lnTo>
                <a:lnTo>
                  <a:pt x="13332" y="4482368"/>
                </a:lnTo>
                <a:lnTo>
                  <a:pt x="12850" y="4437489"/>
                </a:lnTo>
                <a:lnTo>
                  <a:pt x="12486" y="4387697"/>
                </a:lnTo>
                <a:lnTo>
                  <a:pt x="12241" y="4333791"/>
                </a:lnTo>
                <a:lnTo>
                  <a:pt x="12114" y="4276572"/>
                </a:lnTo>
                <a:lnTo>
                  <a:pt x="12108" y="4216839"/>
                </a:lnTo>
                <a:lnTo>
                  <a:pt x="12222" y="4155393"/>
                </a:lnTo>
                <a:lnTo>
                  <a:pt x="12458" y="4093034"/>
                </a:lnTo>
                <a:lnTo>
                  <a:pt x="12815" y="4030562"/>
                </a:lnTo>
                <a:lnTo>
                  <a:pt x="13295" y="3968777"/>
                </a:lnTo>
                <a:lnTo>
                  <a:pt x="13899" y="3908480"/>
                </a:lnTo>
                <a:lnTo>
                  <a:pt x="14626" y="3850470"/>
                </a:lnTo>
                <a:lnTo>
                  <a:pt x="15478" y="3795548"/>
                </a:lnTo>
                <a:lnTo>
                  <a:pt x="16710" y="3734937"/>
                </a:lnTo>
                <a:lnTo>
                  <a:pt x="18209" y="3675632"/>
                </a:lnTo>
                <a:lnTo>
                  <a:pt x="19848" y="3617671"/>
                </a:lnTo>
                <a:lnTo>
                  <a:pt x="21496" y="3561089"/>
                </a:lnTo>
                <a:lnTo>
                  <a:pt x="23025" y="3505921"/>
                </a:lnTo>
                <a:lnTo>
                  <a:pt x="24305" y="3452203"/>
                </a:lnTo>
                <a:lnTo>
                  <a:pt x="25208" y="3399970"/>
                </a:lnTo>
                <a:lnTo>
                  <a:pt x="25605" y="3349260"/>
                </a:lnTo>
                <a:lnTo>
                  <a:pt x="25367" y="3300107"/>
                </a:lnTo>
                <a:lnTo>
                  <a:pt x="24364" y="3252546"/>
                </a:lnTo>
                <a:lnTo>
                  <a:pt x="22467" y="3206615"/>
                </a:lnTo>
                <a:lnTo>
                  <a:pt x="19548" y="3162348"/>
                </a:lnTo>
                <a:lnTo>
                  <a:pt x="15478" y="3119781"/>
                </a:lnTo>
                <a:lnTo>
                  <a:pt x="9974" y="3065452"/>
                </a:lnTo>
                <a:lnTo>
                  <a:pt x="5663" y="3011137"/>
                </a:lnTo>
                <a:lnTo>
                  <a:pt x="2556" y="2957076"/>
                </a:lnTo>
                <a:lnTo>
                  <a:pt x="664" y="2903511"/>
                </a:lnTo>
                <a:lnTo>
                  <a:pt x="0" y="2850684"/>
                </a:lnTo>
                <a:lnTo>
                  <a:pt x="573" y="2798836"/>
                </a:lnTo>
                <a:lnTo>
                  <a:pt x="2396" y="2748208"/>
                </a:lnTo>
                <a:lnTo>
                  <a:pt x="5480" y="2699043"/>
                </a:lnTo>
                <a:lnTo>
                  <a:pt x="9837" y="2651582"/>
                </a:lnTo>
                <a:lnTo>
                  <a:pt x="15478" y="2606066"/>
                </a:lnTo>
                <a:lnTo>
                  <a:pt x="20195" y="2567301"/>
                </a:lnTo>
                <a:lnTo>
                  <a:pt x="23900" y="2525285"/>
                </a:lnTo>
                <a:lnTo>
                  <a:pt x="26640" y="2480282"/>
                </a:lnTo>
                <a:lnTo>
                  <a:pt x="28460" y="2432556"/>
                </a:lnTo>
                <a:lnTo>
                  <a:pt x="29407" y="2382368"/>
                </a:lnTo>
                <a:lnTo>
                  <a:pt x="29527" y="2329984"/>
                </a:lnTo>
                <a:lnTo>
                  <a:pt x="28867" y="2275665"/>
                </a:lnTo>
                <a:lnTo>
                  <a:pt x="27472" y="2219675"/>
                </a:lnTo>
                <a:lnTo>
                  <a:pt x="25390" y="2162278"/>
                </a:lnTo>
                <a:lnTo>
                  <a:pt x="22665" y="2103737"/>
                </a:lnTo>
                <a:lnTo>
                  <a:pt x="19346" y="2044314"/>
                </a:lnTo>
                <a:lnTo>
                  <a:pt x="15478" y="1984274"/>
                </a:lnTo>
                <a:lnTo>
                  <a:pt x="12701" y="1933084"/>
                </a:lnTo>
                <a:lnTo>
                  <a:pt x="11292" y="1882622"/>
                </a:lnTo>
                <a:lnTo>
                  <a:pt x="11015" y="1832668"/>
                </a:lnTo>
                <a:lnTo>
                  <a:pt x="11634" y="1783004"/>
                </a:lnTo>
                <a:lnTo>
                  <a:pt x="12916" y="1733414"/>
                </a:lnTo>
                <a:lnTo>
                  <a:pt x="14625" y="1683678"/>
                </a:lnTo>
                <a:lnTo>
                  <a:pt x="16525" y="1633579"/>
                </a:lnTo>
                <a:lnTo>
                  <a:pt x="18383" y="1582899"/>
                </a:lnTo>
                <a:lnTo>
                  <a:pt x="19964" y="1531420"/>
                </a:lnTo>
                <a:lnTo>
                  <a:pt x="21032" y="1478923"/>
                </a:lnTo>
                <a:lnTo>
                  <a:pt x="21352" y="1425191"/>
                </a:lnTo>
                <a:lnTo>
                  <a:pt x="20689" y="1370006"/>
                </a:lnTo>
                <a:lnTo>
                  <a:pt x="18810" y="1313150"/>
                </a:lnTo>
                <a:lnTo>
                  <a:pt x="15478" y="1254405"/>
                </a:lnTo>
                <a:lnTo>
                  <a:pt x="12301" y="1198947"/>
                </a:lnTo>
                <a:lnTo>
                  <a:pt x="10371" y="1144106"/>
                </a:lnTo>
                <a:lnTo>
                  <a:pt x="9504" y="1089844"/>
                </a:lnTo>
                <a:lnTo>
                  <a:pt x="9517" y="1036125"/>
                </a:lnTo>
                <a:lnTo>
                  <a:pt x="10228" y="982912"/>
                </a:lnTo>
                <a:lnTo>
                  <a:pt x="11454" y="930167"/>
                </a:lnTo>
                <a:lnTo>
                  <a:pt x="13012" y="877853"/>
                </a:lnTo>
                <a:lnTo>
                  <a:pt x="14719" y="825934"/>
                </a:lnTo>
                <a:lnTo>
                  <a:pt x="16392" y="774372"/>
                </a:lnTo>
                <a:lnTo>
                  <a:pt x="17848" y="723131"/>
                </a:lnTo>
                <a:lnTo>
                  <a:pt x="18905" y="672173"/>
                </a:lnTo>
                <a:lnTo>
                  <a:pt x="19379" y="621461"/>
                </a:lnTo>
                <a:lnTo>
                  <a:pt x="19088" y="570959"/>
                </a:lnTo>
                <a:lnTo>
                  <a:pt x="17848" y="520629"/>
                </a:lnTo>
                <a:lnTo>
                  <a:pt x="15478" y="470434"/>
                </a:lnTo>
              </a:path>
            </a:pathLst>
          </a:custGeom>
          <a:ln w="38100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65220" y="788576"/>
            <a:ext cx="8829675" cy="584517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45"/>
              </a:spcBef>
            </a:pPr>
            <a:r>
              <a:rPr sz="1800" b="1" spc="105" dirty="0">
                <a:latin typeface="Trebuchet MS"/>
                <a:cs typeface="Trebuchet MS"/>
              </a:rPr>
              <a:t>net-monitor.signature.json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1664"/>
              </a:lnSpc>
              <a:spcBef>
                <a:spcPts val="775"/>
              </a:spcBef>
            </a:pPr>
            <a:r>
              <a:rPr sz="1400" spc="270" dirty="0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203200">
              <a:lnSpc>
                <a:spcPts val="1655"/>
              </a:lnSpc>
            </a:pPr>
            <a:r>
              <a:rPr sz="1400" spc="175" dirty="0">
                <a:solidFill>
                  <a:srgbClr val="0451A4"/>
                </a:solidFill>
                <a:latin typeface="Trebuchet MS"/>
                <a:cs typeface="Trebuchet MS"/>
              </a:rPr>
              <a:t>"signed"</a:t>
            </a:r>
            <a:r>
              <a:rPr sz="1400" spc="175" dirty="0">
                <a:latin typeface="Trebuchet MS"/>
                <a:cs typeface="Trebuchet MS"/>
              </a:rPr>
              <a:t>:</a:t>
            </a:r>
            <a:r>
              <a:rPr sz="1400" spc="290" dirty="0">
                <a:latin typeface="Trebuchet MS"/>
                <a:cs typeface="Trebuchet MS"/>
              </a:rPr>
              <a:t> </a:t>
            </a:r>
            <a:r>
              <a:rPr sz="1400" spc="270" dirty="0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403225">
              <a:lnSpc>
                <a:spcPts val="1664"/>
              </a:lnSpc>
            </a:pPr>
            <a:r>
              <a:rPr sz="1400" spc="155" dirty="0">
                <a:solidFill>
                  <a:srgbClr val="0451A4"/>
                </a:solidFill>
                <a:latin typeface="Trebuchet MS"/>
                <a:cs typeface="Trebuchet MS"/>
              </a:rPr>
              <a:t>"exp"</a:t>
            </a:r>
            <a:r>
              <a:rPr sz="1400" spc="155" dirty="0">
                <a:latin typeface="Trebuchet MS"/>
                <a:cs typeface="Trebuchet MS"/>
              </a:rPr>
              <a:t>:</a:t>
            </a:r>
            <a:r>
              <a:rPr sz="1400" spc="285" dirty="0"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098557"/>
                </a:solidFill>
                <a:latin typeface="Trebuchet MS"/>
                <a:cs typeface="Trebuchet MS"/>
              </a:rPr>
              <a:t>1626938793</a:t>
            </a:r>
            <a:r>
              <a:rPr sz="1400" spc="55" dirty="0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403225">
              <a:lnSpc>
                <a:spcPts val="1664"/>
              </a:lnSpc>
              <a:spcBef>
                <a:spcPts val="45"/>
              </a:spcBef>
            </a:pPr>
            <a:r>
              <a:rPr sz="1400" spc="185" dirty="0">
                <a:solidFill>
                  <a:srgbClr val="0451A4"/>
                </a:solidFill>
                <a:latin typeface="Trebuchet MS"/>
                <a:cs typeface="Trebuchet MS"/>
              </a:rPr>
              <a:t>"nbf"</a:t>
            </a:r>
            <a:r>
              <a:rPr sz="1400" spc="185" dirty="0">
                <a:latin typeface="Trebuchet MS"/>
                <a:cs typeface="Trebuchet MS"/>
              </a:rPr>
              <a:t>:</a:t>
            </a:r>
            <a:r>
              <a:rPr sz="1400" spc="280" dirty="0"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098557"/>
                </a:solidFill>
                <a:latin typeface="Trebuchet MS"/>
                <a:cs typeface="Trebuchet MS"/>
              </a:rPr>
              <a:t>1595402793</a:t>
            </a:r>
            <a:r>
              <a:rPr sz="1400" spc="55" dirty="0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403225">
              <a:lnSpc>
                <a:spcPts val="1664"/>
              </a:lnSpc>
            </a:pPr>
            <a:r>
              <a:rPr sz="1400" spc="245" dirty="0">
                <a:solidFill>
                  <a:srgbClr val="0451A4"/>
                </a:solidFill>
                <a:latin typeface="Trebuchet MS"/>
                <a:cs typeface="Trebuchet MS"/>
              </a:rPr>
              <a:t>"iat"</a:t>
            </a:r>
            <a:r>
              <a:rPr sz="1400" spc="245" dirty="0">
                <a:latin typeface="Trebuchet MS"/>
                <a:cs typeface="Trebuchet MS"/>
              </a:rPr>
              <a:t>:</a:t>
            </a:r>
            <a:r>
              <a:rPr sz="1400" spc="295" dirty="0"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098557"/>
                </a:solidFill>
                <a:latin typeface="Trebuchet MS"/>
                <a:cs typeface="Trebuchet MS"/>
              </a:rPr>
              <a:t>1595402793</a:t>
            </a:r>
            <a:r>
              <a:rPr sz="1400" spc="55" dirty="0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403225">
              <a:lnSpc>
                <a:spcPts val="1664"/>
              </a:lnSpc>
              <a:spcBef>
                <a:spcPts val="50"/>
              </a:spcBef>
            </a:pPr>
            <a:r>
              <a:rPr sz="1400" spc="75" dirty="0">
                <a:solidFill>
                  <a:srgbClr val="0451A4"/>
                </a:solidFill>
                <a:latin typeface="Trebuchet MS"/>
                <a:cs typeface="Trebuchet MS"/>
              </a:rPr>
              <a:t>"mediaType"</a:t>
            </a:r>
            <a:r>
              <a:rPr sz="1400" spc="75" dirty="0">
                <a:latin typeface="Trebuchet MS"/>
                <a:cs typeface="Trebuchet MS"/>
              </a:rPr>
              <a:t>:</a:t>
            </a:r>
            <a:r>
              <a:rPr sz="1400" spc="365" dirty="0"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A21515"/>
                </a:solidFill>
                <a:latin typeface="Trebuchet MS"/>
                <a:cs typeface="Trebuchet MS"/>
              </a:rPr>
              <a:t>"application/vnd.oci.image.manifest.v1+json"</a:t>
            </a:r>
            <a:r>
              <a:rPr sz="1400" spc="120" dirty="0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403225" marR="149225">
              <a:lnSpc>
                <a:spcPts val="1650"/>
              </a:lnSpc>
              <a:spcBef>
                <a:spcPts val="65"/>
              </a:spcBef>
            </a:pPr>
            <a:r>
              <a:rPr sz="1400" spc="190" dirty="0">
                <a:solidFill>
                  <a:srgbClr val="0451A4"/>
                </a:solidFill>
                <a:latin typeface="Trebuchet MS"/>
                <a:cs typeface="Trebuchet MS"/>
              </a:rPr>
              <a:t>"digest"</a:t>
            </a:r>
            <a:r>
              <a:rPr sz="1400" spc="190" dirty="0">
                <a:latin typeface="Trebuchet MS"/>
                <a:cs typeface="Trebuchet MS"/>
              </a:rPr>
              <a:t>: </a:t>
            </a:r>
            <a:r>
              <a:rPr sz="1400" spc="70" dirty="0">
                <a:solidFill>
                  <a:srgbClr val="A21515"/>
                </a:solidFill>
                <a:latin typeface="Trebuchet MS"/>
                <a:cs typeface="Trebuchet MS"/>
              </a:rPr>
              <a:t>"sha256:3351c53952446db17d21b86cfe5829ae70f823aff5d410fbf09dff820a39ab55"</a:t>
            </a:r>
            <a:r>
              <a:rPr sz="1400" spc="70" dirty="0">
                <a:latin typeface="Trebuchet MS"/>
                <a:cs typeface="Trebuchet MS"/>
              </a:rPr>
              <a:t>,  </a:t>
            </a:r>
            <a:r>
              <a:rPr sz="1400" spc="225" dirty="0">
                <a:solidFill>
                  <a:srgbClr val="0451A4"/>
                </a:solidFill>
                <a:latin typeface="Trebuchet MS"/>
                <a:cs typeface="Trebuchet MS"/>
              </a:rPr>
              <a:t>"size"</a:t>
            </a:r>
            <a:r>
              <a:rPr sz="1400" spc="225" dirty="0">
                <a:latin typeface="Trebuchet MS"/>
                <a:cs typeface="Trebuchet MS"/>
              </a:rPr>
              <a:t>:</a:t>
            </a:r>
            <a:r>
              <a:rPr sz="1400" spc="290" dirty="0"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098557"/>
                </a:solidFill>
                <a:latin typeface="Trebuchet MS"/>
                <a:cs typeface="Trebuchet MS"/>
              </a:rPr>
              <a:t>528</a:t>
            </a:r>
            <a:r>
              <a:rPr sz="1400" spc="95" dirty="0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403225">
              <a:lnSpc>
                <a:spcPts val="1664"/>
              </a:lnSpc>
            </a:pPr>
            <a:r>
              <a:rPr sz="1400" spc="150" dirty="0">
                <a:solidFill>
                  <a:srgbClr val="0451A4"/>
                </a:solidFill>
                <a:latin typeface="Trebuchet MS"/>
                <a:cs typeface="Trebuchet MS"/>
              </a:rPr>
              <a:t>"references"</a:t>
            </a:r>
            <a:r>
              <a:rPr sz="1400" spc="150" dirty="0">
                <a:latin typeface="Trebuchet MS"/>
                <a:cs typeface="Trebuchet MS"/>
              </a:rPr>
              <a:t>:</a:t>
            </a:r>
            <a:r>
              <a:rPr sz="1400" spc="290" dirty="0">
                <a:latin typeface="Trebuchet MS"/>
                <a:cs typeface="Trebuchet MS"/>
              </a:rPr>
              <a:t> </a:t>
            </a:r>
            <a:r>
              <a:rPr sz="1400" spc="270" dirty="0">
                <a:latin typeface="Trebuchet MS"/>
                <a:cs typeface="Trebuchet MS"/>
              </a:rPr>
              <a:t>[</a:t>
            </a:r>
            <a:endParaRPr sz="1400">
              <a:latin typeface="Trebuchet MS"/>
              <a:cs typeface="Trebuchet MS"/>
            </a:endParaRPr>
          </a:p>
          <a:p>
            <a:pPr marL="593725" marR="3294379">
              <a:lnSpc>
                <a:spcPts val="1730"/>
              </a:lnSpc>
              <a:spcBef>
                <a:spcPts val="5"/>
              </a:spcBef>
            </a:pPr>
            <a:r>
              <a:rPr sz="1400" spc="120" dirty="0">
                <a:solidFill>
                  <a:srgbClr val="A21515"/>
                </a:solidFill>
                <a:latin typeface="Trebuchet MS"/>
                <a:cs typeface="Trebuchet MS"/>
              </a:rPr>
              <a:t>"registry.wabbit-networks.com/net-monitor:latest"</a:t>
            </a:r>
            <a:r>
              <a:rPr sz="1400" spc="120" dirty="0">
                <a:latin typeface="Trebuchet MS"/>
                <a:cs typeface="Trebuchet MS"/>
              </a:rPr>
              <a:t>,  </a:t>
            </a:r>
            <a:r>
              <a:rPr sz="1400" spc="100" dirty="0">
                <a:solidFill>
                  <a:srgbClr val="A21515"/>
                </a:solidFill>
                <a:latin typeface="Trebuchet MS"/>
                <a:cs typeface="Trebuchet MS"/>
              </a:rPr>
              <a:t>"registry.wabbit-networks.com/net-monitor</a:t>
            </a:r>
            <a:r>
              <a:rPr sz="1400" spc="29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1400" spc="175" dirty="0">
                <a:solidFill>
                  <a:srgbClr val="A21515"/>
                </a:solidFill>
                <a:latin typeface="Trebuchet MS"/>
                <a:cs typeface="Trebuchet MS"/>
              </a:rPr>
              <a:t>:v1"</a:t>
            </a:r>
            <a:endParaRPr sz="1400">
              <a:latin typeface="Trebuchet MS"/>
              <a:cs typeface="Trebuchet MS"/>
            </a:endParaRPr>
          </a:p>
          <a:p>
            <a:pPr marR="8318500" algn="r">
              <a:lnSpc>
                <a:spcPts val="1570"/>
              </a:lnSpc>
            </a:pPr>
            <a:r>
              <a:rPr sz="1400" spc="270" dirty="0">
                <a:latin typeface="Trebuchet MS"/>
                <a:cs typeface="Trebuchet MS"/>
              </a:rPr>
              <a:t>]</a:t>
            </a:r>
            <a:endParaRPr sz="1400">
              <a:latin typeface="Trebuchet MS"/>
              <a:cs typeface="Trebuchet MS"/>
            </a:endParaRPr>
          </a:p>
          <a:p>
            <a:pPr marR="8318500" algn="r">
              <a:lnSpc>
                <a:spcPts val="1664"/>
              </a:lnSpc>
            </a:pPr>
            <a:r>
              <a:rPr sz="1400" spc="270" dirty="0">
                <a:latin typeface="Trebuchet MS"/>
                <a:cs typeface="Trebuchet MS"/>
              </a:rPr>
              <a:t>}</a:t>
            </a:r>
            <a:r>
              <a:rPr sz="1400" spc="260" dirty="0">
                <a:latin typeface="Trebuchet MS"/>
                <a:cs typeface="Trebuchet MS"/>
              </a:rPr>
              <a:t> </a:t>
            </a:r>
            <a:r>
              <a:rPr sz="1400" spc="270" dirty="0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403225" marR="7040880" indent="-200025">
              <a:lnSpc>
                <a:spcPts val="1650"/>
              </a:lnSpc>
              <a:spcBef>
                <a:spcPts val="125"/>
              </a:spcBef>
            </a:pPr>
            <a:r>
              <a:rPr sz="1400" spc="170" dirty="0">
                <a:solidFill>
                  <a:srgbClr val="0451A4"/>
                </a:solidFill>
                <a:latin typeface="Trebuchet MS"/>
                <a:cs typeface="Trebuchet MS"/>
              </a:rPr>
              <a:t>"signature"</a:t>
            </a:r>
            <a:r>
              <a:rPr sz="1400" spc="170" dirty="0">
                <a:latin typeface="Trebuchet MS"/>
                <a:cs typeface="Trebuchet MS"/>
              </a:rPr>
              <a:t>: </a:t>
            </a:r>
            <a:r>
              <a:rPr sz="1400" spc="270" dirty="0">
                <a:latin typeface="Trebuchet MS"/>
                <a:cs typeface="Trebuchet MS"/>
              </a:rPr>
              <a:t>{  </a:t>
            </a:r>
            <a:r>
              <a:rPr sz="1400" spc="190" dirty="0">
                <a:solidFill>
                  <a:srgbClr val="0451A4"/>
                </a:solidFill>
                <a:latin typeface="Trebuchet MS"/>
                <a:cs typeface="Trebuchet MS"/>
              </a:rPr>
              <a:t>"typ"</a:t>
            </a:r>
            <a:r>
              <a:rPr sz="1400" spc="190" dirty="0">
                <a:latin typeface="Trebuchet MS"/>
                <a:cs typeface="Trebuchet MS"/>
              </a:rPr>
              <a:t>:</a:t>
            </a:r>
            <a:r>
              <a:rPr sz="1400" spc="285" dirty="0">
                <a:latin typeface="Trebuchet MS"/>
                <a:cs typeface="Trebuchet MS"/>
              </a:rPr>
              <a:t> </a:t>
            </a:r>
            <a:r>
              <a:rPr sz="1400" spc="155" dirty="0">
                <a:solidFill>
                  <a:srgbClr val="A21515"/>
                </a:solidFill>
                <a:latin typeface="Trebuchet MS"/>
                <a:cs typeface="Trebuchet MS"/>
              </a:rPr>
              <a:t>"x509"</a:t>
            </a:r>
            <a:r>
              <a:rPr sz="1400" spc="155" dirty="0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403225">
              <a:lnSpc>
                <a:spcPct val="100000"/>
              </a:lnSpc>
            </a:pPr>
            <a:r>
              <a:rPr sz="1400" spc="250" dirty="0">
                <a:solidFill>
                  <a:srgbClr val="0451A4"/>
                </a:solidFill>
                <a:latin typeface="Trebuchet MS"/>
                <a:cs typeface="Trebuchet MS"/>
              </a:rPr>
              <a:t>"sig"</a:t>
            </a:r>
            <a:r>
              <a:rPr sz="1400" spc="250" dirty="0">
                <a:latin typeface="Trebuchet MS"/>
                <a:cs typeface="Trebuchet MS"/>
              </a:rPr>
              <a:t>:</a:t>
            </a:r>
            <a:r>
              <a:rPr sz="1400" spc="470" dirty="0"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A21515"/>
                </a:solidFill>
                <a:latin typeface="Trebuchet MS"/>
                <a:cs typeface="Trebuchet MS"/>
              </a:rPr>
              <a:t>"</a:t>
            </a:r>
            <a:r>
              <a:rPr sz="950" spc="40" dirty="0">
                <a:solidFill>
                  <a:srgbClr val="A21515"/>
                </a:solidFill>
                <a:latin typeface="Trebuchet MS"/>
                <a:cs typeface="Trebuchet MS"/>
              </a:rPr>
              <a:t>uFKaCyQ4MtVHemfLVq5gYZyeiClS20tksXzP7hhpeqqjCNK9DiHnoDpkq91sutLqd1o6RCxpfFVuGXy20oqRu1/ZoXXAVC3y7lS6z/wqJ4VDB</a:t>
            </a:r>
            <a:endParaRPr sz="950">
              <a:latin typeface="Trebuchet MS"/>
              <a:cs typeface="Trebuchet MS"/>
            </a:endParaRPr>
          </a:p>
          <a:p>
            <a:pPr marL="12700" marR="8890">
              <a:lnSpc>
                <a:spcPts val="1200"/>
              </a:lnSpc>
              <a:spcBef>
                <a:spcPts val="40"/>
              </a:spcBef>
            </a:pPr>
            <a:r>
              <a:rPr sz="950" spc="35" dirty="0">
                <a:solidFill>
                  <a:srgbClr val="A21515"/>
                </a:solidFill>
                <a:latin typeface="Trebuchet MS"/>
                <a:cs typeface="Trebuchet MS"/>
              </a:rPr>
              <a:t>KSj/H6xyYn7pH3GE8GHR6kjFPqrGsl/OS4yYH2oNXEm9W8Pju2wC381+FCgf4LNf7k6u2Uf4Fb0/Fl40qzvr0m2Fv5pXtRY+wdJctqJb+t408VcXJkNj0U7xoOe0zU  </a:t>
            </a:r>
            <a:r>
              <a:rPr sz="950" spc="40" dirty="0">
                <a:solidFill>
                  <a:srgbClr val="A21515"/>
                </a:solidFill>
                <a:latin typeface="Trebuchet MS"/>
                <a:cs typeface="Trebuchet MS"/>
              </a:rPr>
              <a:t>r3l1A6xLYqjd0ZY08JBQ8FQul0Vpxrmg0Xdtwd/wEolvia48lxD1x7yphW5bFvJOTd62rOJgd4uI7jYJF3ZLmwjY+geMk5e6Wkp5OyXGjXw=="</a:t>
            </a:r>
            <a:r>
              <a:rPr sz="950" spc="40" dirty="0">
                <a:latin typeface="Trebuchet MS"/>
                <a:cs typeface="Trebuchet MS"/>
              </a:rPr>
              <a:t>,</a:t>
            </a:r>
            <a:endParaRPr sz="950">
              <a:latin typeface="Trebuchet MS"/>
              <a:cs typeface="Trebuchet MS"/>
            </a:endParaRPr>
          </a:p>
          <a:p>
            <a:pPr marL="403225" marR="6945630">
              <a:lnSpc>
                <a:spcPts val="1650"/>
              </a:lnSpc>
              <a:spcBef>
                <a:spcPts val="15"/>
              </a:spcBef>
            </a:pPr>
            <a:r>
              <a:rPr sz="1400" spc="220" dirty="0">
                <a:solidFill>
                  <a:srgbClr val="0451A4"/>
                </a:solidFill>
                <a:latin typeface="Trebuchet MS"/>
                <a:cs typeface="Trebuchet MS"/>
              </a:rPr>
              <a:t>"alg"</a:t>
            </a:r>
            <a:r>
              <a:rPr sz="1400" spc="220" dirty="0">
                <a:latin typeface="Trebuchet MS"/>
                <a:cs typeface="Trebuchet MS"/>
              </a:rPr>
              <a:t>: </a:t>
            </a:r>
            <a:r>
              <a:rPr sz="1400" spc="130" dirty="0">
                <a:solidFill>
                  <a:srgbClr val="A21515"/>
                </a:solidFill>
                <a:latin typeface="Trebuchet MS"/>
                <a:cs typeface="Trebuchet MS"/>
              </a:rPr>
              <a:t>"RS256"</a:t>
            </a:r>
            <a:r>
              <a:rPr sz="1400" spc="130" dirty="0">
                <a:latin typeface="Trebuchet MS"/>
                <a:cs typeface="Trebuchet MS"/>
              </a:rPr>
              <a:t>,  </a:t>
            </a:r>
            <a:r>
              <a:rPr sz="1400" spc="175" dirty="0">
                <a:solidFill>
                  <a:srgbClr val="0451A4"/>
                </a:solidFill>
                <a:latin typeface="Trebuchet MS"/>
                <a:cs typeface="Trebuchet MS"/>
              </a:rPr>
              <a:t>"x5c"</a:t>
            </a:r>
            <a:r>
              <a:rPr sz="1400" spc="175" dirty="0">
                <a:latin typeface="Trebuchet MS"/>
                <a:cs typeface="Trebuchet MS"/>
              </a:rPr>
              <a:t>:</a:t>
            </a:r>
            <a:r>
              <a:rPr sz="1400" spc="350" dirty="0">
                <a:latin typeface="Trebuchet MS"/>
                <a:cs typeface="Trebuchet MS"/>
              </a:rPr>
              <a:t> </a:t>
            </a:r>
            <a:r>
              <a:rPr sz="1400" spc="270" dirty="0">
                <a:latin typeface="Trebuchet MS"/>
                <a:cs typeface="Trebuchet MS"/>
              </a:rPr>
              <a:t>[</a:t>
            </a:r>
            <a:endParaRPr sz="14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750"/>
              </a:spcBef>
            </a:pPr>
            <a:r>
              <a:rPr sz="650" spc="20" dirty="0">
                <a:solidFill>
                  <a:srgbClr val="A21515"/>
                </a:solidFill>
                <a:latin typeface="Trebuchet MS"/>
                <a:cs typeface="Trebuchet MS"/>
              </a:rPr>
              <a:t>"MIIDmzCCAoOgAw</a:t>
            </a:r>
            <a:r>
              <a:rPr sz="650" spc="-9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75" dirty="0">
                <a:solidFill>
                  <a:srgbClr val="A21515"/>
                </a:solidFill>
                <a:latin typeface="Trebuchet MS"/>
                <a:cs typeface="Trebuchet MS"/>
              </a:rPr>
              <a:t>IBAgIUFSzsIT</a:t>
            </a:r>
            <a:r>
              <a:rPr sz="650" spc="-9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10" dirty="0">
                <a:solidFill>
                  <a:srgbClr val="A21515"/>
                </a:solidFill>
                <a:latin typeface="Trebuchet MS"/>
                <a:cs typeface="Trebuchet MS"/>
              </a:rPr>
              <a:t>4/pKtGzywuZWWE7ydi</a:t>
            </a:r>
            <a:r>
              <a:rPr sz="650" spc="-9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15" dirty="0">
                <a:solidFill>
                  <a:srgbClr val="A21515"/>
                </a:solidFill>
                <a:latin typeface="Trebuchet MS"/>
                <a:cs typeface="Trebuchet MS"/>
              </a:rPr>
              <a:t>LBIwDQYJKoZIhvcNAQELBQAw</a:t>
            </a:r>
            <a:r>
              <a:rPr sz="650" spc="-9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5" dirty="0">
                <a:solidFill>
                  <a:srgbClr val="A21515"/>
                </a:solidFill>
                <a:latin typeface="Trebuchet MS"/>
                <a:cs typeface="Trebuchet MS"/>
              </a:rPr>
              <a:t>XTELMAkGA1UEBhMCQVUxEzARBgNVBAgMClNvbWUtU3</a:t>
            </a:r>
            <a:r>
              <a:rPr sz="650" spc="-9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-10" dirty="0">
                <a:solidFill>
                  <a:srgbClr val="A21515"/>
                </a:solidFill>
                <a:latin typeface="Trebuchet MS"/>
                <a:cs typeface="Trebuchet MS"/>
              </a:rPr>
              <a:t>RhdGUx</a:t>
            </a:r>
            <a:r>
              <a:rPr sz="650" spc="-9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55" dirty="0">
                <a:solidFill>
                  <a:srgbClr val="A21515"/>
                </a:solidFill>
                <a:latin typeface="Trebuchet MS"/>
                <a:cs typeface="Trebuchet MS"/>
              </a:rPr>
              <a:t>ITAfBg</a:t>
            </a:r>
            <a:r>
              <a:rPr sz="650" spc="-9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-30" dirty="0">
                <a:solidFill>
                  <a:srgbClr val="A21515"/>
                </a:solidFill>
                <a:latin typeface="Trebuchet MS"/>
                <a:cs typeface="Trebuchet MS"/>
              </a:rPr>
              <a:t>NV</a:t>
            </a:r>
            <a:r>
              <a:rPr sz="650" spc="-7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5" dirty="0">
                <a:solidFill>
                  <a:srgbClr val="A21515"/>
                </a:solidFill>
                <a:latin typeface="Trebuchet MS"/>
                <a:cs typeface="Trebuchet MS"/>
              </a:rPr>
              <a:t>BAoMGEludGVybmV0</a:t>
            </a:r>
            <a:r>
              <a:rPr sz="650" spc="-9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15" dirty="0">
                <a:solidFill>
                  <a:srgbClr val="A21515"/>
                </a:solidFill>
                <a:latin typeface="Trebuchet MS"/>
                <a:cs typeface="Trebuchet MS"/>
              </a:rPr>
              <a:t>IFdpZGdpdHMg</a:t>
            </a:r>
            <a:r>
              <a:rPr sz="650" spc="-9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5" dirty="0">
                <a:solidFill>
                  <a:srgbClr val="A21515"/>
                </a:solidFill>
                <a:latin typeface="Trebuchet MS"/>
                <a:cs typeface="Trebuchet MS"/>
              </a:rPr>
              <a:t>UHR5IEx0ZDEWMB</a:t>
            </a:r>
            <a:endParaRPr sz="650">
              <a:latin typeface="Trebuchet MS"/>
              <a:cs typeface="Trebuchet MS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50" spc="-45" dirty="0">
                <a:solidFill>
                  <a:srgbClr val="A21515"/>
                </a:solidFill>
                <a:latin typeface="Trebuchet MS"/>
                <a:cs typeface="Trebuchet MS"/>
              </a:rPr>
              <a:t>QGA1UEAww</a:t>
            </a:r>
            <a:r>
              <a:rPr sz="650" spc="-9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60" dirty="0">
                <a:solidFill>
                  <a:srgbClr val="A21515"/>
                </a:solidFill>
                <a:latin typeface="Trebuchet MS"/>
                <a:cs typeface="Trebuchet MS"/>
              </a:rPr>
              <a:t>NKi5le</a:t>
            </a:r>
            <a:r>
              <a:rPr sz="650" spc="-8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20" dirty="0">
                <a:solidFill>
                  <a:srgbClr val="A21515"/>
                </a:solidFill>
                <a:latin typeface="Trebuchet MS"/>
                <a:cs typeface="Trebuchet MS"/>
              </a:rPr>
              <a:t>GFtcGxlLmNvb</a:t>
            </a:r>
            <a:r>
              <a:rPr sz="650" spc="-8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-10" dirty="0">
                <a:solidFill>
                  <a:srgbClr val="A21515"/>
                </a:solidFill>
                <a:latin typeface="Trebuchet MS"/>
                <a:cs typeface="Trebuchet MS"/>
              </a:rPr>
              <a:t>TAeFw0</a:t>
            </a:r>
            <a:r>
              <a:rPr sz="650" spc="-8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5" dirty="0">
                <a:solidFill>
                  <a:srgbClr val="A21515"/>
                </a:solidFill>
                <a:latin typeface="Trebuchet MS"/>
                <a:cs typeface="Trebuchet MS"/>
              </a:rPr>
              <a:t>yMDA3MjIwMzA</a:t>
            </a:r>
            <a:r>
              <a:rPr sz="650" spc="-9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-10" dirty="0">
                <a:solidFill>
                  <a:srgbClr val="A21515"/>
                </a:solidFill>
                <a:latin typeface="Trebuchet MS"/>
                <a:cs typeface="Trebuchet MS"/>
              </a:rPr>
              <a:t>2MTBaFw0yMTA</a:t>
            </a:r>
            <a:r>
              <a:rPr sz="650" spc="-8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5" dirty="0">
                <a:solidFill>
                  <a:srgbClr val="A21515"/>
                </a:solidFill>
                <a:latin typeface="Trebuchet MS"/>
                <a:cs typeface="Trebuchet MS"/>
              </a:rPr>
              <a:t>3MjIwMzA2MTBaMF0xCzAJBgNVBAYTAkFVMRMwEQYDVQQIDAp</a:t>
            </a:r>
            <a:r>
              <a:rPr sz="650" spc="-8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15" dirty="0">
                <a:solidFill>
                  <a:srgbClr val="A21515"/>
                </a:solidFill>
                <a:latin typeface="Trebuchet MS"/>
                <a:cs typeface="Trebuchet MS"/>
              </a:rPr>
              <a:t>Tb21lLVN0YXRlMSEwHwYDVQQKDBhJbnRlcm5</a:t>
            </a:r>
            <a:r>
              <a:rPr sz="650" spc="-8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35" dirty="0">
                <a:solidFill>
                  <a:srgbClr val="A21515"/>
                </a:solidFill>
                <a:latin typeface="Trebuchet MS"/>
                <a:cs typeface="Trebuchet MS"/>
              </a:rPr>
              <a:t>ldCBXa</a:t>
            </a:r>
            <a:r>
              <a:rPr sz="650" spc="-9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20" dirty="0">
                <a:solidFill>
                  <a:srgbClr val="A21515"/>
                </a:solidFill>
                <a:latin typeface="Trebuchet MS"/>
                <a:cs typeface="Trebuchet MS"/>
              </a:rPr>
              <a:t>WRnaXRzIFB0e</a:t>
            </a:r>
            <a:r>
              <a:rPr sz="650" spc="-8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-5" dirty="0">
                <a:solidFill>
                  <a:srgbClr val="A21515"/>
                </a:solidFill>
                <a:latin typeface="Trebuchet MS"/>
                <a:cs typeface="Trebuchet MS"/>
              </a:rPr>
              <a:t>SBMdGQxFjAUBgNVBAMMD</a:t>
            </a:r>
            <a:endParaRPr sz="650">
              <a:latin typeface="Trebuchet MS"/>
              <a:cs typeface="Trebuchet MS"/>
            </a:endParaRPr>
          </a:p>
          <a:p>
            <a:pPr marR="5715" algn="r">
              <a:lnSpc>
                <a:spcPct val="100000"/>
              </a:lnSpc>
              <a:spcBef>
                <a:spcPts val="120"/>
              </a:spcBef>
            </a:pPr>
            <a:r>
              <a:rPr sz="650" spc="35" dirty="0">
                <a:solidFill>
                  <a:srgbClr val="A21515"/>
                </a:solidFill>
                <a:latin typeface="Trebuchet MS"/>
                <a:cs typeface="Trebuchet MS"/>
              </a:rPr>
              <a:t>SouZXhhbXBsZS5jb20wgg</a:t>
            </a:r>
            <a:r>
              <a:rPr sz="650" spc="-10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15" dirty="0">
                <a:solidFill>
                  <a:srgbClr val="A21515"/>
                </a:solidFill>
                <a:latin typeface="Trebuchet MS"/>
                <a:cs typeface="Trebuchet MS"/>
              </a:rPr>
              <a:t>EiMA0GCSqGSIb3DQEBAQUAA4</a:t>
            </a:r>
            <a:r>
              <a:rPr sz="650" spc="-10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10" dirty="0">
                <a:solidFill>
                  <a:srgbClr val="A21515"/>
                </a:solidFill>
                <a:latin typeface="Trebuchet MS"/>
                <a:cs typeface="Trebuchet MS"/>
              </a:rPr>
              <a:t>IBDwAwggEKAo</a:t>
            </a:r>
            <a:r>
              <a:rPr sz="650" spc="-10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dirty="0">
                <a:solidFill>
                  <a:srgbClr val="A21515"/>
                </a:solidFill>
                <a:latin typeface="Trebuchet MS"/>
                <a:cs typeface="Trebuchet MS"/>
              </a:rPr>
              <a:t>IBAQDM</a:t>
            </a:r>
            <a:r>
              <a:rPr sz="650" spc="-10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dirty="0">
                <a:solidFill>
                  <a:srgbClr val="A21515"/>
                </a:solidFill>
                <a:latin typeface="Trebuchet MS"/>
                <a:cs typeface="Trebuchet MS"/>
              </a:rPr>
              <a:t>0MNLy/</a:t>
            </a:r>
            <a:r>
              <a:rPr sz="650" spc="-10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30" dirty="0">
                <a:solidFill>
                  <a:srgbClr val="A21515"/>
                </a:solidFill>
                <a:latin typeface="Trebuchet MS"/>
                <a:cs typeface="Trebuchet MS"/>
              </a:rPr>
              <a:t>f1SyRM</a:t>
            </a:r>
            <a:r>
              <a:rPr sz="650" spc="-10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20" dirty="0">
                <a:solidFill>
                  <a:srgbClr val="A21515"/>
                </a:solidFill>
                <a:latin typeface="Trebuchet MS"/>
                <a:cs typeface="Trebuchet MS"/>
              </a:rPr>
              <a:t>0ZQu3AtJnCU3</a:t>
            </a:r>
            <a:r>
              <a:rPr sz="650" spc="-10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10" dirty="0">
                <a:solidFill>
                  <a:srgbClr val="A21515"/>
                </a:solidFill>
                <a:latin typeface="Trebuchet MS"/>
                <a:cs typeface="Trebuchet MS"/>
              </a:rPr>
              <a:t>O5x8nn</a:t>
            </a:r>
            <a:r>
              <a:rPr sz="650" spc="-10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-25" dirty="0">
                <a:solidFill>
                  <a:srgbClr val="A21515"/>
                </a:solidFill>
                <a:latin typeface="Trebuchet MS"/>
                <a:cs typeface="Trebuchet MS"/>
              </a:rPr>
              <a:t>OeV1my</a:t>
            </a:r>
            <a:r>
              <a:rPr sz="650" spc="-10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dirty="0">
                <a:solidFill>
                  <a:srgbClr val="A21515"/>
                </a:solidFill>
                <a:latin typeface="Trebuchet MS"/>
                <a:cs typeface="Trebuchet MS"/>
              </a:rPr>
              <a:t>SmZNr2</a:t>
            </a:r>
            <a:r>
              <a:rPr sz="650" spc="-10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15" dirty="0">
                <a:solidFill>
                  <a:srgbClr val="A21515"/>
                </a:solidFill>
                <a:latin typeface="Trebuchet MS"/>
                <a:cs typeface="Trebuchet MS"/>
              </a:rPr>
              <a:t>SCqR8+</a:t>
            </a:r>
            <a:r>
              <a:rPr sz="650" spc="-10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60" dirty="0">
                <a:solidFill>
                  <a:srgbClr val="A21515"/>
                </a:solidFill>
                <a:latin typeface="Trebuchet MS"/>
                <a:cs typeface="Trebuchet MS"/>
              </a:rPr>
              <a:t>jENAoKE5FrrSi2ffMn</a:t>
            </a:r>
            <a:r>
              <a:rPr sz="650" spc="-10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10" dirty="0">
                <a:solidFill>
                  <a:srgbClr val="A21515"/>
                </a:solidFill>
                <a:latin typeface="Trebuchet MS"/>
                <a:cs typeface="Trebuchet MS"/>
              </a:rPr>
              <a:t>FPP/7DqGnbb9</a:t>
            </a:r>
            <a:r>
              <a:rPr sz="650" spc="-10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15" dirty="0">
                <a:solidFill>
                  <a:srgbClr val="A21515"/>
                </a:solidFill>
                <a:latin typeface="Trebuchet MS"/>
                <a:cs typeface="Trebuchet MS"/>
              </a:rPr>
              <a:t>+b1nD9</a:t>
            </a:r>
            <a:r>
              <a:rPr sz="650" spc="-10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55" dirty="0">
                <a:solidFill>
                  <a:srgbClr val="A21515"/>
                </a:solidFill>
                <a:latin typeface="Trebuchet MS"/>
                <a:cs typeface="Trebuchet MS"/>
              </a:rPr>
              <a:t>ucFNsI</a:t>
            </a:r>
            <a:r>
              <a:rPr sz="650" spc="-10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60" dirty="0">
                <a:solidFill>
                  <a:srgbClr val="A21515"/>
                </a:solidFill>
                <a:latin typeface="Trebuchet MS"/>
                <a:cs typeface="Trebuchet MS"/>
              </a:rPr>
              <a:t>1iW7Ir</a:t>
            </a:r>
            <a:r>
              <a:rPr sz="650" spc="-105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25" dirty="0">
                <a:solidFill>
                  <a:srgbClr val="A21515"/>
                </a:solidFill>
                <a:latin typeface="Trebuchet MS"/>
                <a:cs typeface="Trebuchet MS"/>
              </a:rPr>
              <a:t>F/GlqOM7jJhUMNnOyatz</a:t>
            </a:r>
            <a:endParaRPr sz="650">
              <a:latin typeface="Trebuchet MS"/>
              <a:cs typeface="Trebuchet MS"/>
            </a:endParaRPr>
          </a:p>
          <a:p>
            <a:pPr marL="12700">
              <a:lnSpc>
                <a:spcPts val="765"/>
              </a:lnSpc>
              <a:spcBef>
                <a:spcPts val="45"/>
              </a:spcBef>
            </a:pPr>
            <a:r>
              <a:rPr sz="650" spc="10" dirty="0">
                <a:solidFill>
                  <a:srgbClr val="A21515"/>
                </a:solidFill>
                <a:latin typeface="Trebuchet MS"/>
                <a:cs typeface="Trebuchet MS"/>
              </a:rPr>
              <a:t>8mddtQgXr</a:t>
            </a:r>
            <a:r>
              <a:rPr sz="650" spc="-114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35" dirty="0">
                <a:solidFill>
                  <a:srgbClr val="A21515"/>
                </a:solidFill>
                <a:latin typeface="Trebuchet MS"/>
                <a:cs typeface="Trebuchet MS"/>
              </a:rPr>
              <a:t>3SZ9bigbc/lxuVGacvi64DewoWzMFr</a:t>
            </a:r>
            <a:r>
              <a:rPr sz="650" spc="-11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-15" dirty="0">
                <a:solidFill>
                  <a:srgbClr val="A21515"/>
                </a:solidFill>
                <a:latin typeface="Trebuchet MS"/>
                <a:cs typeface="Trebuchet MS"/>
              </a:rPr>
              <a:t>4ZMGq8</a:t>
            </a:r>
            <a:r>
              <a:rPr sz="650" spc="-114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45" dirty="0">
                <a:solidFill>
                  <a:srgbClr val="A21515"/>
                </a:solidFill>
                <a:latin typeface="Trebuchet MS"/>
                <a:cs typeface="Trebuchet MS"/>
              </a:rPr>
              <a:t>ik7aDn</a:t>
            </a:r>
            <a:r>
              <a:rPr sz="650" spc="-11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-15" dirty="0">
                <a:solidFill>
                  <a:srgbClr val="A21515"/>
                </a:solidFill>
                <a:latin typeface="Trebuchet MS"/>
                <a:cs typeface="Trebuchet MS"/>
              </a:rPr>
              <a:t>HryUDw</a:t>
            </a:r>
            <a:r>
              <a:rPr sz="650" spc="-114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20" dirty="0">
                <a:solidFill>
                  <a:srgbClr val="A21515"/>
                </a:solidFill>
                <a:latin typeface="Trebuchet MS"/>
                <a:cs typeface="Trebuchet MS"/>
              </a:rPr>
              <a:t>XJFE+KGNbsRe</a:t>
            </a:r>
            <a:r>
              <a:rPr sz="650" spc="-11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15" dirty="0">
                <a:solidFill>
                  <a:srgbClr val="A21515"/>
                </a:solidFill>
                <a:latin typeface="Trebuchet MS"/>
                <a:cs typeface="Trebuchet MS"/>
              </a:rPr>
              <a:t>O1ePqKmPiLvk</a:t>
            </a:r>
            <a:r>
              <a:rPr sz="650" spc="-11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35" dirty="0">
                <a:solidFill>
                  <a:srgbClr val="A21515"/>
                </a:solidFill>
                <a:latin typeface="Trebuchet MS"/>
                <a:cs typeface="Trebuchet MS"/>
              </a:rPr>
              <a:t>LG4sBTqeTuCk+Grrr5</a:t>
            </a:r>
            <a:r>
              <a:rPr sz="650" spc="-114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15" dirty="0">
                <a:solidFill>
                  <a:srgbClr val="A21515"/>
                </a:solidFill>
                <a:latin typeface="Trebuchet MS"/>
                <a:cs typeface="Trebuchet MS"/>
              </a:rPr>
              <a:t>t1COujwuFWfh</a:t>
            </a:r>
            <a:r>
              <a:rPr sz="650" spc="-11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dirty="0">
                <a:solidFill>
                  <a:srgbClr val="A21515"/>
                </a:solidFill>
                <a:latin typeface="Trebuchet MS"/>
                <a:cs typeface="Trebuchet MS"/>
              </a:rPr>
              <a:t>MjmRfq</a:t>
            </a:r>
            <a:r>
              <a:rPr sz="650" spc="-114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10" dirty="0">
                <a:solidFill>
                  <a:srgbClr val="A21515"/>
                </a:solidFill>
                <a:latin typeface="Trebuchet MS"/>
                <a:cs typeface="Trebuchet MS"/>
              </a:rPr>
              <a:t>34QGqUZ3SHJYXPzOAxgV3fCm</a:t>
            </a:r>
            <a:r>
              <a:rPr sz="650" spc="-11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40" dirty="0">
                <a:solidFill>
                  <a:srgbClr val="A21515"/>
                </a:solidFill>
                <a:latin typeface="Trebuchet MS"/>
                <a:cs typeface="Trebuchet MS"/>
              </a:rPr>
              <a:t>BP9IgHuSv/b1</a:t>
            </a:r>
            <a:r>
              <a:rPr sz="650" spc="-114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40" dirty="0">
                <a:solidFill>
                  <a:srgbClr val="A21515"/>
                </a:solidFill>
                <a:latin typeface="Trebuchet MS"/>
                <a:cs typeface="Trebuchet MS"/>
              </a:rPr>
              <a:t>udx5Htf1BV7WlARtXf</a:t>
            </a:r>
            <a:r>
              <a:rPr sz="650" spc="-11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650" spc="25" dirty="0">
                <a:solidFill>
                  <a:srgbClr val="A21515"/>
                </a:solidFill>
                <a:latin typeface="Trebuchet MS"/>
                <a:cs typeface="Trebuchet MS"/>
              </a:rPr>
              <a:t>E216…"</a:t>
            </a:r>
            <a:endParaRPr sz="650">
              <a:latin typeface="Trebuchet MS"/>
              <a:cs typeface="Trebuchet MS"/>
            </a:endParaRPr>
          </a:p>
          <a:p>
            <a:pPr marL="403225">
              <a:lnSpc>
                <a:spcPts val="1650"/>
              </a:lnSpc>
            </a:pPr>
            <a:r>
              <a:rPr sz="1400" spc="265" dirty="0">
                <a:latin typeface="Trebuchet MS"/>
                <a:cs typeface="Trebuchet MS"/>
              </a:rPr>
              <a:t>]</a:t>
            </a:r>
            <a:endParaRPr sz="1400">
              <a:latin typeface="Trebuchet MS"/>
              <a:cs typeface="Trebuchet MS"/>
            </a:endParaRPr>
          </a:p>
          <a:p>
            <a:pPr marL="203200">
              <a:lnSpc>
                <a:spcPts val="1664"/>
              </a:lnSpc>
            </a:pPr>
            <a:r>
              <a:rPr sz="1400" spc="265" dirty="0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270" dirty="0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175387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Signature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8984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8200"/>
              <a:ext cx="2895600" cy="6019800"/>
            </a:xfrm>
            <a:custGeom>
              <a:avLst/>
              <a:gdLst/>
              <a:ahLst/>
              <a:cxnLst/>
              <a:rect l="l" t="t" r="r" b="b"/>
              <a:pathLst>
                <a:path w="2895600" h="6019800">
                  <a:moveTo>
                    <a:pt x="2895600" y="0"/>
                  </a:moveTo>
                  <a:lnTo>
                    <a:pt x="0" y="0"/>
                  </a:lnTo>
                  <a:lnTo>
                    <a:pt x="0" y="6019800"/>
                  </a:lnTo>
                  <a:lnTo>
                    <a:pt x="2895600" y="60198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000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228339" y="3743388"/>
            <a:ext cx="8685530" cy="2160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b="1" spc="10" dirty="0">
                <a:latin typeface="Trebuchet MS"/>
                <a:cs typeface="Trebuchet MS"/>
              </a:rPr>
              <a:t>OCI</a:t>
            </a:r>
            <a:r>
              <a:rPr sz="1400" b="1" spc="360" dirty="0">
                <a:latin typeface="Trebuchet MS"/>
                <a:cs typeface="Trebuchet MS"/>
              </a:rPr>
              <a:t> </a:t>
            </a:r>
            <a:r>
              <a:rPr sz="1400" b="1" spc="75" dirty="0">
                <a:latin typeface="Trebuchet MS"/>
                <a:cs typeface="Trebuchet MS"/>
              </a:rPr>
              <a:t>Manifest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55"/>
              </a:lnSpc>
            </a:pPr>
            <a:r>
              <a:rPr sz="1400" spc="270" dirty="0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203200" marR="6601459">
              <a:lnSpc>
                <a:spcPts val="1730"/>
              </a:lnSpc>
              <a:spcBef>
                <a:spcPts val="5"/>
              </a:spcBef>
            </a:pPr>
            <a:r>
              <a:rPr sz="1400" spc="100" dirty="0">
                <a:solidFill>
                  <a:srgbClr val="0451A4"/>
                </a:solidFill>
                <a:latin typeface="Trebuchet MS"/>
                <a:cs typeface="Trebuchet MS"/>
              </a:rPr>
              <a:t>"schemaVersion"</a:t>
            </a:r>
            <a:r>
              <a:rPr sz="1400" spc="100" dirty="0">
                <a:latin typeface="Trebuchet MS"/>
                <a:cs typeface="Trebuchet MS"/>
              </a:rPr>
              <a:t>: </a:t>
            </a:r>
            <a:r>
              <a:rPr sz="1400" spc="140" dirty="0">
                <a:solidFill>
                  <a:srgbClr val="098557"/>
                </a:solidFill>
                <a:latin typeface="Trebuchet MS"/>
                <a:cs typeface="Trebuchet MS"/>
              </a:rPr>
              <a:t>2</a:t>
            </a:r>
            <a:r>
              <a:rPr sz="1400" spc="140" dirty="0">
                <a:latin typeface="Trebuchet MS"/>
                <a:cs typeface="Trebuchet MS"/>
              </a:rPr>
              <a:t>,  </a:t>
            </a:r>
            <a:r>
              <a:rPr sz="1400" spc="190" dirty="0">
                <a:solidFill>
                  <a:srgbClr val="0451A4"/>
                </a:solidFill>
                <a:latin typeface="Trebuchet MS"/>
                <a:cs typeface="Trebuchet MS"/>
              </a:rPr>
              <a:t>"config"</a:t>
            </a:r>
            <a:r>
              <a:rPr sz="1400" spc="190" dirty="0">
                <a:latin typeface="Trebuchet MS"/>
                <a:cs typeface="Trebuchet MS"/>
              </a:rPr>
              <a:t>:</a:t>
            </a:r>
            <a:r>
              <a:rPr sz="1400" spc="285" dirty="0">
                <a:latin typeface="Trebuchet MS"/>
                <a:cs typeface="Trebuchet MS"/>
              </a:rPr>
              <a:t> </a:t>
            </a:r>
            <a:r>
              <a:rPr sz="1400" spc="270" dirty="0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403225">
              <a:lnSpc>
                <a:spcPts val="1585"/>
              </a:lnSpc>
            </a:pPr>
            <a:r>
              <a:rPr sz="1400" spc="75" dirty="0">
                <a:solidFill>
                  <a:srgbClr val="0451A4"/>
                </a:solidFill>
                <a:latin typeface="Trebuchet MS"/>
                <a:cs typeface="Trebuchet MS"/>
              </a:rPr>
              <a:t>"mediaType"</a:t>
            </a:r>
            <a:r>
              <a:rPr sz="1400" spc="75" dirty="0">
                <a:latin typeface="Trebuchet MS"/>
                <a:cs typeface="Trebuchet MS"/>
              </a:rPr>
              <a:t>:</a:t>
            </a:r>
            <a:r>
              <a:rPr sz="1400" spc="365" dirty="0">
                <a:latin typeface="Trebuchet MS"/>
                <a:cs typeface="Trebuchet MS"/>
              </a:rPr>
              <a:t> </a:t>
            </a:r>
            <a:r>
              <a:rPr sz="1400" spc="130" dirty="0">
                <a:solidFill>
                  <a:srgbClr val="A21515"/>
                </a:solidFill>
                <a:latin typeface="Trebuchet MS"/>
                <a:cs typeface="Trebuchet MS"/>
              </a:rPr>
              <a:t>"application/vnd.cncf.notary.config.v2+json"</a:t>
            </a:r>
            <a:r>
              <a:rPr sz="1400" spc="130" dirty="0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403225" marR="5080">
              <a:lnSpc>
                <a:spcPts val="1650"/>
              </a:lnSpc>
              <a:spcBef>
                <a:spcPts val="125"/>
              </a:spcBef>
            </a:pPr>
            <a:r>
              <a:rPr sz="1400" spc="190" dirty="0">
                <a:solidFill>
                  <a:srgbClr val="0451A4"/>
                </a:solidFill>
                <a:latin typeface="Trebuchet MS"/>
                <a:cs typeface="Trebuchet MS"/>
              </a:rPr>
              <a:t>"digest"</a:t>
            </a:r>
            <a:r>
              <a:rPr sz="1400" spc="190" dirty="0">
                <a:latin typeface="Trebuchet MS"/>
                <a:cs typeface="Trebuchet MS"/>
              </a:rPr>
              <a:t>: </a:t>
            </a:r>
            <a:r>
              <a:rPr sz="1400" spc="60" dirty="0">
                <a:solidFill>
                  <a:srgbClr val="A21515"/>
                </a:solidFill>
                <a:latin typeface="Trebuchet MS"/>
                <a:cs typeface="Trebuchet MS"/>
              </a:rPr>
              <a:t>"sha256:c7848182f2c817415f0de63206f9e4220012cbb0bdb750c2ecf8020350239814"</a:t>
            </a:r>
            <a:r>
              <a:rPr sz="1400" spc="60" dirty="0">
                <a:latin typeface="Trebuchet MS"/>
                <a:cs typeface="Trebuchet MS"/>
              </a:rPr>
              <a:t>,  </a:t>
            </a:r>
            <a:r>
              <a:rPr sz="1400" spc="225" dirty="0">
                <a:solidFill>
                  <a:srgbClr val="0451A4"/>
                </a:solidFill>
                <a:latin typeface="Trebuchet MS"/>
                <a:cs typeface="Trebuchet MS"/>
              </a:rPr>
              <a:t>"size"</a:t>
            </a:r>
            <a:r>
              <a:rPr sz="1400" spc="225" dirty="0">
                <a:latin typeface="Trebuchet MS"/>
                <a:cs typeface="Trebuchet MS"/>
              </a:rPr>
              <a:t>:</a:t>
            </a:r>
            <a:r>
              <a:rPr sz="1400" spc="290" dirty="0"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098557"/>
                </a:solidFill>
                <a:latin typeface="Trebuchet MS"/>
                <a:cs typeface="Trebuchet MS"/>
              </a:rPr>
              <a:t>1906</a:t>
            </a:r>
            <a:endParaRPr sz="1400">
              <a:latin typeface="Trebuchet MS"/>
              <a:cs typeface="Trebuchet MS"/>
            </a:endParaRPr>
          </a:p>
          <a:p>
            <a:pPr marL="203200">
              <a:lnSpc>
                <a:spcPts val="1605"/>
              </a:lnSpc>
            </a:pPr>
            <a:r>
              <a:rPr sz="1400" spc="235" dirty="0">
                <a:latin typeface="Trebuchet MS"/>
                <a:cs typeface="Trebuchet MS"/>
              </a:rPr>
              <a:t>},</a:t>
            </a:r>
            <a:endParaRPr sz="1400">
              <a:latin typeface="Trebuchet MS"/>
              <a:cs typeface="Trebuchet MS"/>
            </a:endParaRPr>
          </a:p>
          <a:p>
            <a:pPr marL="203200">
              <a:lnSpc>
                <a:spcPts val="1664"/>
              </a:lnSpc>
              <a:spcBef>
                <a:spcPts val="50"/>
              </a:spcBef>
            </a:pPr>
            <a:r>
              <a:rPr sz="1400" spc="204" dirty="0">
                <a:solidFill>
                  <a:srgbClr val="0451A4"/>
                </a:solidFill>
                <a:latin typeface="Trebuchet MS"/>
                <a:cs typeface="Trebuchet MS"/>
              </a:rPr>
              <a:t>"layers"</a:t>
            </a:r>
            <a:r>
              <a:rPr sz="1400" spc="204" dirty="0">
                <a:latin typeface="Trebuchet MS"/>
                <a:cs typeface="Trebuchet MS"/>
              </a:rPr>
              <a:t>:</a:t>
            </a:r>
            <a:r>
              <a:rPr sz="1400" spc="290" dirty="0">
                <a:latin typeface="Trebuchet MS"/>
                <a:cs typeface="Trebuchet MS"/>
              </a:rPr>
              <a:t> </a:t>
            </a:r>
            <a:r>
              <a:rPr sz="1400" spc="310" dirty="0">
                <a:latin typeface="Trebuchet MS"/>
                <a:cs typeface="Trebuchet MS"/>
              </a:rPr>
              <a:t>[]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64"/>
              </a:lnSpc>
            </a:pPr>
            <a:r>
              <a:rPr sz="1400" spc="265" dirty="0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9420" y="1197355"/>
            <a:ext cx="9034145" cy="159639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-20" dirty="0">
                <a:latin typeface="Carlito"/>
                <a:cs typeface="Carlito"/>
              </a:rPr>
              <a:t>Persisted as </a:t>
            </a:r>
            <a:r>
              <a:rPr sz="2100" spc="-15" dirty="0">
                <a:latin typeface="Carlito"/>
                <a:cs typeface="Carlito"/>
              </a:rPr>
              <a:t>an </a:t>
            </a:r>
            <a:r>
              <a:rPr sz="2100" spc="5" dirty="0">
                <a:latin typeface="Carlito"/>
                <a:cs typeface="Carlito"/>
              </a:rPr>
              <a:t>OCI</a:t>
            </a:r>
            <a:r>
              <a:rPr sz="2100" spc="4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Artifact</a:t>
            </a:r>
            <a:endParaRPr sz="21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660"/>
              </a:spcBef>
            </a:pPr>
            <a:r>
              <a:rPr sz="1550" spc="135" dirty="0">
                <a:solidFill>
                  <a:srgbClr val="0451A4"/>
                </a:solidFill>
                <a:latin typeface="Trebuchet MS"/>
                <a:cs typeface="Trebuchet MS"/>
              </a:rPr>
              <a:t>"config.mediaType"</a:t>
            </a:r>
            <a:r>
              <a:rPr sz="1550" spc="135" dirty="0">
                <a:latin typeface="Trebuchet MS"/>
                <a:cs typeface="Trebuchet MS"/>
              </a:rPr>
              <a:t>:</a:t>
            </a:r>
            <a:r>
              <a:rPr sz="1550" spc="395" dirty="0">
                <a:latin typeface="Trebuchet MS"/>
                <a:cs typeface="Trebuchet MS"/>
              </a:rPr>
              <a:t> </a:t>
            </a:r>
            <a:r>
              <a:rPr sz="1550" spc="160" dirty="0">
                <a:solidFill>
                  <a:srgbClr val="A21515"/>
                </a:solidFill>
                <a:latin typeface="Trebuchet MS"/>
                <a:cs typeface="Trebuchet MS"/>
              </a:rPr>
              <a:t>"application/vnd.cncf.notary.config.v2+json"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 marL="260985">
              <a:lnSpc>
                <a:spcPts val="1664"/>
              </a:lnSpc>
              <a:spcBef>
                <a:spcPts val="1050"/>
              </a:spcBef>
            </a:pPr>
            <a:r>
              <a:rPr sz="1400" spc="105" dirty="0">
                <a:latin typeface="Trebuchet MS"/>
                <a:cs typeface="Trebuchet MS"/>
              </a:rPr>
              <a:t>oras </a:t>
            </a:r>
            <a:r>
              <a:rPr sz="1400" spc="55" dirty="0">
                <a:latin typeface="Trebuchet MS"/>
                <a:cs typeface="Trebuchet MS"/>
              </a:rPr>
              <a:t>push </a:t>
            </a:r>
            <a:r>
              <a:rPr sz="1400" spc="95" dirty="0">
                <a:latin typeface="Trebuchet MS"/>
                <a:cs typeface="Trebuchet MS"/>
              </a:rPr>
              <a:t>registry.wabbit-networks.com/net-monitor:v1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285" dirty="0">
                <a:latin typeface="Trebuchet MS"/>
                <a:cs typeface="Trebuchet MS"/>
              </a:rPr>
              <a:t>\</a:t>
            </a:r>
            <a:endParaRPr sz="1400">
              <a:latin typeface="Trebuchet MS"/>
              <a:cs typeface="Trebuchet MS"/>
            </a:endParaRPr>
          </a:p>
          <a:p>
            <a:pPr marL="451484">
              <a:lnSpc>
                <a:spcPts val="1664"/>
              </a:lnSpc>
            </a:pPr>
            <a:r>
              <a:rPr sz="1400" spc="135" dirty="0">
                <a:latin typeface="Trebuchet MS"/>
                <a:cs typeface="Trebuchet MS"/>
              </a:rPr>
              <a:t>--manifest-config</a:t>
            </a:r>
            <a:r>
              <a:rPr sz="1400" spc="540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net-monitor.signature.json</a:t>
            </a:r>
            <a:r>
              <a:rPr sz="1400" spc="110" dirty="0">
                <a:latin typeface="Trebuchet MS"/>
                <a:cs typeface="Trebuchet MS"/>
              </a:rPr>
              <a:t>:</a:t>
            </a:r>
            <a:r>
              <a:rPr sz="1400" spc="110" dirty="0">
                <a:solidFill>
                  <a:srgbClr val="A21515"/>
                </a:solidFill>
                <a:latin typeface="Trebuchet MS"/>
                <a:cs typeface="Trebuchet MS"/>
              </a:rPr>
              <a:t>application/vnd.cncf.notary.config.v2+json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91777" y="2007361"/>
            <a:ext cx="138430" cy="597535"/>
          </a:xfrm>
          <a:custGeom>
            <a:avLst/>
            <a:gdLst/>
            <a:ahLst/>
            <a:cxnLst/>
            <a:rect l="l" t="t" r="r" b="b"/>
            <a:pathLst>
              <a:path w="138429" h="597535">
                <a:moveTo>
                  <a:pt x="62815" y="486326"/>
                </a:moveTo>
                <a:lnTo>
                  <a:pt x="25019" y="491236"/>
                </a:lnTo>
                <a:lnTo>
                  <a:pt x="96520" y="597153"/>
                </a:lnTo>
                <a:lnTo>
                  <a:pt x="128459" y="505205"/>
                </a:lnTo>
                <a:lnTo>
                  <a:pt x="65277" y="505205"/>
                </a:lnTo>
                <a:lnTo>
                  <a:pt x="62815" y="486326"/>
                </a:lnTo>
                <a:close/>
              </a:path>
              <a:path w="138429" h="597535">
                <a:moveTo>
                  <a:pt x="100544" y="481425"/>
                </a:moveTo>
                <a:lnTo>
                  <a:pt x="62815" y="486326"/>
                </a:lnTo>
                <a:lnTo>
                  <a:pt x="65277" y="505205"/>
                </a:lnTo>
                <a:lnTo>
                  <a:pt x="102997" y="500252"/>
                </a:lnTo>
                <a:lnTo>
                  <a:pt x="100544" y="481425"/>
                </a:lnTo>
                <a:close/>
              </a:path>
              <a:path w="138429" h="597535">
                <a:moveTo>
                  <a:pt x="138429" y="476503"/>
                </a:moveTo>
                <a:lnTo>
                  <a:pt x="100544" y="481425"/>
                </a:lnTo>
                <a:lnTo>
                  <a:pt x="102997" y="500252"/>
                </a:lnTo>
                <a:lnTo>
                  <a:pt x="65277" y="505205"/>
                </a:lnTo>
                <a:lnTo>
                  <a:pt x="128459" y="505205"/>
                </a:lnTo>
                <a:lnTo>
                  <a:pt x="138429" y="476503"/>
                </a:lnTo>
                <a:close/>
              </a:path>
              <a:path w="138429" h="597535">
                <a:moveTo>
                  <a:pt x="37846" y="0"/>
                </a:moveTo>
                <a:lnTo>
                  <a:pt x="0" y="4825"/>
                </a:lnTo>
                <a:lnTo>
                  <a:pt x="62815" y="486326"/>
                </a:lnTo>
                <a:lnTo>
                  <a:pt x="100544" y="481425"/>
                </a:lnTo>
                <a:lnTo>
                  <a:pt x="3784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4335" y="2781426"/>
            <a:ext cx="2249805" cy="1752600"/>
          </a:xfrm>
          <a:custGeom>
            <a:avLst/>
            <a:gdLst/>
            <a:ahLst/>
            <a:cxnLst/>
            <a:rect l="l" t="t" r="r" b="b"/>
            <a:pathLst>
              <a:path w="2249804" h="1752600">
                <a:moveTo>
                  <a:pt x="222404" y="1713242"/>
                </a:moveTo>
                <a:lnTo>
                  <a:pt x="203445" y="1748409"/>
                </a:lnTo>
                <a:lnTo>
                  <a:pt x="331080" y="1752346"/>
                </a:lnTo>
                <a:lnTo>
                  <a:pt x="310387" y="1722882"/>
                </a:lnTo>
                <a:lnTo>
                  <a:pt x="236592" y="1722882"/>
                </a:lnTo>
                <a:lnTo>
                  <a:pt x="222404" y="1713242"/>
                </a:lnTo>
                <a:close/>
              </a:path>
              <a:path w="2249804" h="1752600">
                <a:moveTo>
                  <a:pt x="240581" y="1679528"/>
                </a:moveTo>
                <a:lnTo>
                  <a:pt x="222404" y="1713242"/>
                </a:lnTo>
                <a:lnTo>
                  <a:pt x="236592" y="1722882"/>
                </a:lnTo>
                <a:lnTo>
                  <a:pt x="258055" y="1691386"/>
                </a:lnTo>
                <a:lnTo>
                  <a:pt x="240581" y="1679528"/>
                </a:lnTo>
                <a:close/>
              </a:path>
              <a:path w="2249804" h="1752600">
                <a:moveTo>
                  <a:pt x="257674" y="1647825"/>
                </a:moveTo>
                <a:lnTo>
                  <a:pt x="240581" y="1679528"/>
                </a:lnTo>
                <a:lnTo>
                  <a:pt x="258055" y="1691386"/>
                </a:lnTo>
                <a:lnTo>
                  <a:pt x="236592" y="1722882"/>
                </a:lnTo>
                <a:lnTo>
                  <a:pt x="310387" y="1722882"/>
                </a:lnTo>
                <a:lnTo>
                  <a:pt x="257674" y="1647825"/>
                </a:lnTo>
                <a:close/>
              </a:path>
              <a:path w="2249804" h="1752600">
                <a:moveTo>
                  <a:pt x="2246113" y="0"/>
                </a:moveTo>
                <a:lnTo>
                  <a:pt x="2174358" y="6096"/>
                </a:lnTo>
                <a:lnTo>
                  <a:pt x="2100952" y="13843"/>
                </a:lnTo>
                <a:lnTo>
                  <a:pt x="1951473" y="33400"/>
                </a:lnTo>
                <a:lnTo>
                  <a:pt x="1799073" y="58420"/>
                </a:lnTo>
                <a:lnTo>
                  <a:pt x="1645149" y="88137"/>
                </a:lnTo>
                <a:lnTo>
                  <a:pt x="1490971" y="122427"/>
                </a:lnTo>
                <a:lnTo>
                  <a:pt x="1337809" y="160655"/>
                </a:lnTo>
                <a:lnTo>
                  <a:pt x="1186933" y="202311"/>
                </a:lnTo>
                <a:lnTo>
                  <a:pt x="1039994" y="247396"/>
                </a:lnTo>
                <a:lnTo>
                  <a:pt x="968366" y="270890"/>
                </a:lnTo>
                <a:lnTo>
                  <a:pt x="898135" y="295148"/>
                </a:lnTo>
                <a:lnTo>
                  <a:pt x="829555" y="319913"/>
                </a:lnTo>
                <a:lnTo>
                  <a:pt x="762753" y="345059"/>
                </a:lnTo>
                <a:lnTo>
                  <a:pt x="697856" y="370839"/>
                </a:lnTo>
                <a:lnTo>
                  <a:pt x="634991" y="397001"/>
                </a:lnTo>
                <a:lnTo>
                  <a:pt x="574539" y="423545"/>
                </a:lnTo>
                <a:lnTo>
                  <a:pt x="516500" y="450342"/>
                </a:lnTo>
                <a:lnTo>
                  <a:pt x="461001" y="477520"/>
                </a:lnTo>
                <a:lnTo>
                  <a:pt x="408296" y="504825"/>
                </a:lnTo>
                <a:lnTo>
                  <a:pt x="358639" y="532384"/>
                </a:lnTo>
                <a:lnTo>
                  <a:pt x="311903" y="559943"/>
                </a:lnTo>
                <a:lnTo>
                  <a:pt x="268469" y="587756"/>
                </a:lnTo>
                <a:lnTo>
                  <a:pt x="228464" y="615569"/>
                </a:lnTo>
                <a:lnTo>
                  <a:pt x="192015" y="643509"/>
                </a:lnTo>
                <a:lnTo>
                  <a:pt x="159376" y="671322"/>
                </a:lnTo>
                <a:lnTo>
                  <a:pt x="129658" y="701167"/>
                </a:lnTo>
                <a:lnTo>
                  <a:pt x="103369" y="733425"/>
                </a:lnTo>
                <a:lnTo>
                  <a:pt x="80255" y="768096"/>
                </a:lnTo>
                <a:lnTo>
                  <a:pt x="60443" y="804672"/>
                </a:lnTo>
                <a:lnTo>
                  <a:pt x="43679" y="843153"/>
                </a:lnTo>
                <a:lnTo>
                  <a:pt x="29709" y="883031"/>
                </a:lnTo>
                <a:lnTo>
                  <a:pt x="18787" y="924306"/>
                </a:lnTo>
                <a:lnTo>
                  <a:pt x="10278" y="966724"/>
                </a:lnTo>
                <a:lnTo>
                  <a:pt x="4436" y="1010031"/>
                </a:lnTo>
                <a:lnTo>
                  <a:pt x="1007" y="1054100"/>
                </a:lnTo>
                <a:lnTo>
                  <a:pt x="2" y="1097915"/>
                </a:lnTo>
                <a:lnTo>
                  <a:pt x="0" y="1098804"/>
                </a:lnTo>
                <a:lnTo>
                  <a:pt x="1007" y="1143000"/>
                </a:lnTo>
                <a:lnTo>
                  <a:pt x="4182" y="1187704"/>
                </a:lnTo>
                <a:lnTo>
                  <a:pt x="9262" y="1232281"/>
                </a:lnTo>
                <a:lnTo>
                  <a:pt x="16247" y="1276477"/>
                </a:lnTo>
                <a:lnTo>
                  <a:pt x="25010" y="1320165"/>
                </a:lnTo>
                <a:lnTo>
                  <a:pt x="35424" y="1362964"/>
                </a:lnTo>
                <a:lnTo>
                  <a:pt x="47362" y="1404874"/>
                </a:lnTo>
                <a:lnTo>
                  <a:pt x="60697" y="1445514"/>
                </a:lnTo>
                <a:lnTo>
                  <a:pt x="75556" y="1484884"/>
                </a:lnTo>
                <a:lnTo>
                  <a:pt x="91558" y="1522603"/>
                </a:lnTo>
                <a:lnTo>
                  <a:pt x="108703" y="1558417"/>
                </a:lnTo>
                <a:lnTo>
                  <a:pt x="126737" y="1592199"/>
                </a:lnTo>
                <a:lnTo>
                  <a:pt x="156074" y="1638935"/>
                </a:lnTo>
                <a:lnTo>
                  <a:pt x="187189" y="1679829"/>
                </a:lnTo>
                <a:lnTo>
                  <a:pt x="222404" y="1713242"/>
                </a:lnTo>
                <a:lnTo>
                  <a:pt x="240581" y="1679528"/>
                </a:lnTo>
                <a:lnTo>
                  <a:pt x="236906" y="1677035"/>
                </a:lnTo>
                <a:lnTo>
                  <a:pt x="236211" y="1677035"/>
                </a:lnTo>
                <a:lnTo>
                  <a:pt x="233163" y="1674495"/>
                </a:lnTo>
                <a:lnTo>
                  <a:pt x="233789" y="1674495"/>
                </a:lnTo>
                <a:lnTo>
                  <a:pt x="225797" y="1666113"/>
                </a:lnTo>
                <a:lnTo>
                  <a:pt x="216577" y="1655572"/>
                </a:lnTo>
                <a:lnTo>
                  <a:pt x="206776" y="1643507"/>
                </a:lnTo>
                <a:lnTo>
                  <a:pt x="196714" y="1630299"/>
                </a:lnTo>
                <a:lnTo>
                  <a:pt x="187587" y="1617472"/>
                </a:lnTo>
                <a:lnTo>
                  <a:pt x="178256" y="1603502"/>
                </a:lnTo>
                <a:lnTo>
                  <a:pt x="169090" y="1588897"/>
                </a:lnTo>
                <a:lnTo>
                  <a:pt x="160253" y="1573784"/>
                </a:lnTo>
                <a:lnTo>
                  <a:pt x="142892" y="1541526"/>
                </a:lnTo>
                <a:lnTo>
                  <a:pt x="142485" y="1540764"/>
                </a:lnTo>
                <a:lnTo>
                  <a:pt x="126102" y="1506474"/>
                </a:lnTo>
                <a:lnTo>
                  <a:pt x="111060" y="1471041"/>
                </a:lnTo>
                <a:lnTo>
                  <a:pt x="96511" y="1432560"/>
                </a:lnTo>
                <a:lnTo>
                  <a:pt x="83684" y="1393317"/>
                </a:lnTo>
                <a:lnTo>
                  <a:pt x="72434" y="1353566"/>
                </a:lnTo>
                <a:lnTo>
                  <a:pt x="62280" y="1312291"/>
                </a:lnTo>
                <a:lnTo>
                  <a:pt x="53863" y="1270254"/>
                </a:lnTo>
                <a:lnTo>
                  <a:pt x="47101" y="1227582"/>
                </a:lnTo>
                <a:lnTo>
                  <a:pt x="42131" y="1184656"/>
                </a:lnTo>
                <a:lnTo>
                  <a:pt x="42093" y="1183767"/>
                </a:lnTo>
                <a:lnTo>
                  <a:pt x="39160" y="1141603"/>
                </a:lnTo>
                <a:lnTo>
                  <a:pt x="38111" y="1098804"/>
                </a:lnTo>
                <a:lnTo>
                  <a:pt x="39086" y="1056259"/>
                </a:lnTo>
                <a:lnTo>
                  <a:pt x="39247" y="1054100"/>
                </a:lnTo>
                <a:lnTo>
                  <a:pt x="40471" y="1035177"/>
                </a:lnTo>
                <a:lnTo>
                  <a:pt x="40549" y="1034669"/>
                </a:lnTo>
                <a:lnTo>
                  <a:pt x="42352" y="1014349"/>
                </a:lnTo>
                <a:lnTo>
                  <a:pt x="44822" y="993140"/>
                </a:lnTo>
                <a:lnTo>
                  <a:pt x="47901" y="973328"/>
                </a:lnTo>
                <a:lnTo>
                  <a:pt x="51586" y="953135"/>
                </a:lnTo>
                <a:lnTo>
                  <a:pt x="55871" y="932688"/>
                </a:lnTo>
                <a:lnTo>
                  <a:pt x="60824" y="913257"/>
                </a:lnTo>
                <a:lnTo>
                  <a:pt x="66071" y="894588"/>
                </a:lnTo>
                <a:lnTo>
                  <a:pt x="72296" y="875792"/>
                </a:lnTo>
                <a:lnTo>
                  <a:pt x="79239" y="856615"/>
                </a:lnTo>
                <a:lnTo>
                  <a:pt x="86418" y="839343"/>
                </a:lnTo>
                <a:lnTo>
                  <a:pt x="94564" y="821689"/>
                </a:lnTo>
                <a:lnTo>
                  <a:pt x="103623" y="803910"/>
                </a:lnTo>
                <a:lnTo>
                  <a:pt x="113148" y="787273"/>
                </a:lnTo>
                <a:lnTo>
                  <a:pt x="122832" y="771906"/>
                </a:lnTo>
                <a:lnTo>
                  <a:pt x="123308" y="771144"/>
                </a:lnTo>
                <a:lnTo>
                  <a:pt x="134230" y="755650"/>
                </a:lnTo>
                <a:lnTo>
                  <a:pt x="145324" y="741426"/>
                </a:lnTo>
                <a:lnTo>
                  <a:pt x="158233" y="726186"/>
                </a:lnTo>
                <a:lnTo>
                  <a:pt x="171314" y="712470"/>
                </a:lnTo>
                <a:lnTo>
                  <a:pt x="171475" y="712470"/>
                </a:lnTo>
                <a:lnTo>
                  <a:pt x="184487" y="700024"/>
                </a:lnTo>
                <a:lnTo>
                  <a:pt x="215527" y="673481"/>
                </a:lnTo>
                <a:lnTo>
                  <a:pt x="216272" y="672846"/>
                </a:lnTo>
                <a:lnTo>
                  <a:pt x="250658" y="646684"/>
                </a:lnTo>
                <a:lnTo>
                  <a:pt x="289932" y="619251"/>
                </a:lnTo>
                <a:lnTo>
                  <a:pt x="290092" y="619251"/>
                </a:lnTo>
                <a:lnTo>
                  <a:pt x="331825" y="592582"/>
                </a:lnTo>
                <a:lnTo>
                  <a:pt x="331588" y="592582"/>
                </a:lnTo>
                <a:lnTo>
                  <a:pt x="377386" y="565531"/>
                </a:lnTo>
                <a:lnTo>
                  <a:pt x="426123" y="538607"/>
                </a:lnTo>
                <a:lnTo>
                  <a:pt x="478155" y="511556"/>
                </a:lnTo>
                <a:lnTo>
                  <a:pt x="478019" y="511556"/>
                </a:lnTo>
                <a:lnTo>
                  <a:pt x="533010" y="484632"/>
                </a:lnTo>
                <a:lnTo>
                  <a:pt x="533179" y="484632"/>
                </a:lnTo>
                <a:lnTo>
                  <a:pt x="590139" y="458343"/>
                </a:lnTo>
                <a:lnTo>
                  <a:pt x="649941" y="432053"/>
                </a:lnTo>
                <a:lnTo>
                  <a:pt x="712334" y="406019"/>
                </a:lnTo>
                <a:lnTo>
                  <a:pt x="776596" y="380619"/>
                </a:lnTo>
                <a:lnTo>
                  <a:pt x="842890" y="355600"/>
                </a:lnTo>
                <a:lnTo>
                  <a:pt x="842636" y="355600"/>
                </a:lnTo>
                <a:lnTo>
                  <a:pt x="910962" y="330962"/>
                </a:lnTo>
                <a:lnTo>
                  <a:pt x="980685" y="306959"/>
                </a:lnTo>
                <a:lnTo>
                  <a:pt x="980817" y="306959"/>
                </a:lnTo>
                <a:lnTo>
                  <a:pt x="1051805" y="283590"/>
                </a:lnTo>
                <a:lnTo>
                  <a:pt x="1197440" y="239013"/>
                </a:lnTo>
                <a:lnTo>
                  <a:pt x="1347256" y="197485"/>
                </a:lnTo>
                <a:lnTo>
                  <a:pt x="1499861" y="159385"/>
                </a:lnTo>
                <a:lnTo>
                  <a:pt x="1653150" y="125475"/>
                </a:lnTo>
                <a:lnTo>
                  <a:pt x="1653297" y="125475"/>
                </a:lnTo>
                <a:lnTo>
                  <a:pt x="1806058" y="95885"/>
                </a:lnTo>
                <a:lnTo>
                  <a:pt x="1805550" y="95885"/>
                </a:lnTo>
                <a:lnTo>
                  <a:pt x="1957315" y="71120"/>
                </a:lnTo>
                <a:lnTo>
                  <a:pt x="1956807" y="71120"/>
                </a:lnTo>
                <a:lnTo>
                  <a:pt x="2105651" y="51562"/>
                </a:lnTo>
                <a:lnTo>
                  <a:pt x="2106360" y="51562"/>
                </a:lnTo>
                <a:lnTo>
                  <a:pt x="2178168" y="44069"/>
                </a:lnTo>
                <a:lnTo>
                  <a:pt x="2177787" y="44069"/>
                </a:lnTo>
                <a:lnTo>
                  <a:pt x="2249415" y="37846"/>
                </a:lnTo>
                <a:lnTo>
                  <a:pt x="2246113" y="0"/>
                </a:lnTo>
                <a:close/>
              </a:path>
              <a:path w="2249804" h="1752600">
                <a:moveTo>
                  <a:pt x="233163" y="1674495"/>
                </a:moveTo>
                <a:lnTo>
                  <a:pt x="236211" y="1677035"/>
                </a:lnTo>
                <a:lnTo>
                  <a:pt x="234937" y="1675698"/>
                </a:lnTo>
                <a:lnTo>
                  <a:pt x="233163" y="1674495"/>
                </a:lnTo>
                <a:close/>
              </a:path>
              <a:path w="2249804" h="1752600">
                <a:moveTo>
                  <a:pt x="234937" y="1675698"/>
                </a:moveTo>
                <a:lnTo>
                  <a:pt x="236211" y="1677035"/>
                </a:lnTo>
                <a:lnTo>
                  <a:pt x="236906" y="1677035"/>
                </a:lnTo>
                <a:lnTo>
                  <a:pt x="234937" y="1675698"/>
                </a:lnTo>
                <a:close/>
              </a:path>
              <a:path w="2249804" h="1752600">
                <a:moveTo>
                  <a:pt x="233789" y="1674495"/>
                </a:moveTo>
                <a:lnTo>
                  <a:pt x="233163" y="1674495"/>
                </a:lnTo>
                <a:lnTo>
                  <a:pt x="234937" y="1675698"/>
                </a:lnTo>
                <a:lnTo>
                  <a:pt x="233789" y="1674495"/>
                </a:lnTo>
                <a:close/>
              </a:path>
              <a:path w="2249804" h="1752600">
                <a:moveTo>
                  <a:pt x="225858" y="1666113"/>
                </a:moveTo>
                <a:lnTo>
                  <a:pt x="226305" y="1666621"/>
                </a:lnTo>
                <a:lnTo>
                  <a:pt x="225858" y="1666113"/>
                </a:lnTo>
                <a:close/>
              </a:path>
              <a:path w="2249804" h="1752600">
                <a:moveTo>
                  <a:pt x="216018" y="1654937"/>
                </a:moveTo>
                <a:lnTo>
                  <a:pt x="216526" y="1655572"/>
                </a:lnTo>
                <a:lnTo>
                  <a:pt x="216018" y="1654937"/>
                </a:lnTo>
                <a:close/>
              </a:path>
              <a:path w="2249804" h="1752600">
                <a:moveTo>
                  <a:pt x="206366" y="1642999"/>
                </a:moveTo>
                <a:lnTo>
                  <a:pt x="206747" y="1643507"/>
                </a:lnTo>
                <a:lnTo>
                  <a:pt x="206366" y="1642999"/>
                </a:lnTo>
                <a:close/>
              </a:path>
              <a:path w="2249804" h="1752600">
                <a:moveTo>
                  <a:pt x="197020" y="1630702"/>
                </a:moveTo>
                <a:close/>
              </a:path>
              <a:path w="2249804" h="1752600">
                <a:moveTo>
                  <a:pt x="196733" y="1630299"/>
                </a:moveTo>
                <a:lnTo>
                  <a:pt x="197020" y="1630702"/>
                </a:lnTo>
                <a:lnTo>
                  <a:pt x="196733" y="1630299"/>
                </a:lnTo>
                <a:close/>
              </a:path>
              <a:path w="2249804" h="1752600">
                <a:moveTo>
                  <a:pt x="187316" y="1617091"/>
                </a:moveTo>
                <a:lnTo>
                  <a:pt x="187570" y="1617472"/>
                </a:lnTo>
                <a:lnTo>
                  <a:pt x="187316" y="1617091"/>
                </a:lnTo>
                <a:close/>
              </a:path>
              <a:path w="2249804" h="1752600">
                <a:moveTo>
                  <a:pt x="177918" y="1602994"/>
                </a:moveTo>
                <a:lnTo>
                  <a:pt x="178172" y="1603502"/>
                </a:lnTo>
                <a:lnTo>
                  <a:pt x="177918" y="1602994"/>
                </a:lnTo>
                <a:close/>
              </a:path>
              <a:path w="2249804" h="1752600">
                <a:moveTo>
                  <a:pt x="168774" y="1588389"/>
                </a:moveTo>
                <a:lnTo>
                  <a:pt x="169028" y="1588897"/>
                </a:lnTo>
                <a:lnTo>
                  <a:pt x="168774" y="1588389"/>
                </a:lnTo>
                <a:close/>
              </a:path>
              <a:path w="2249804" h="1752600">
                <a:moveTo>
                  <a:pt x="159884" y="1573149"/>
                </a:moveTo>
                <a:lnTo>
                  <a:pt x="160138" y="1573784"/>
                </a:lnTo>
                <a:lnTo>
                  <a:pt x="159884" y="1573149"/>
                </a:lnTo>
                <a:close/>
              </a:path>
              <a:path w="2249804" h="1752600">
                <a:moveTo>
                  <a:pt x="142642" y="1541057"/>
                </a:moveTo>
                <a:lnTo>
                  <a:pt x="142866" y="1541526"/>
                </a:lnTo>
                <a:lnTo>
                  <a:pt x="142642" y="1541057"/>
                </a:lnTo>
                <a:close/>
              </a:path>
              <a:path w="2249804" h="1752600">
                <a:moveTo>
                  <a:pt x="142501" y="1540764"/>
                </a:moveTo>
                <a:lnTo>
                  <a:pt x="142642" y="1541057"/>
                </a:lnTo>
                <a:lnTo>
                  <a:pt x="142501" y="1540764"/>
                </a:lnTo>
                <a:close/>
              </a:path>
              <a:path w="2249804" h="1752600">
                <a:moveTo>
                  <a:pt x="126158" y="1506474"/>
                </a:moveTo>
                <a:lnTo>
                  <a:pt x="126483" y="1507236"/>
                </a:lnTo>
                <a:lnTo>
                  <a:pt x="126158" y="1506474"/>
                </a:lnTo>
                <a:close/>
              </a:path>
              <a:path w="2249804" h="1752600">
                <a:moveTo>
                  <a:pt x="110735" y="1470279"/>
                </a:moveTo>
                <a:lnTo>
                  <a:pt x="110989" y="1471041"/>
                </a:lnTo>
                <a:lnTo>
                  <a:pt x="110735" y="1470279"/>
                </a:lnTo>
                <a:close/>
              </a:path>
              <a:path w="2249804" h="1752600">
                <a:moveTo>
                  <a:pt x="96557" y="1432560"/>
                </a:moveTo>
                <a:lnTo>
                  <a:pt x="96765" y="1433195"/>
                </a:lnTo>
                <a:lnTo>
                  <a:pt x="96557" y="1432560"/>
                </a:lnTo>
                <a:close/>
              </a:path>
              <a:path w="2249804" h="1752600">
                <a:moveTo>
                  <a:pt x="83721" y="1393317"/>
                </a:moveTo>
                <a:lnTo>
                  <a:pt x="83938" y="1394079"/>
                </a:lnTo>
                <a:lnTo>
                  <a:pt x="83721" y="1393317"/>
                </a:lnTo>
                <a:close/>
              </a:path>
              <a:path w="2249804" h="1752600">
                <a:moveTo>
                  <a:pt x="72254" y="1352931"/>
                </a:moveTo>
                <a:lnTo>
                  <a:pt x="72381" y="1353566"/>
                </a:lnTo>
                <a:lnTo>
                  <a:pt x="72254" y="1352931"/>
                </a:lnTo>
                <a:close/>
              </a:path>
              <a:path w="2249804" h="1752600">
                <a:moveTo>
                  <a:pt x="62094" y="1311529"/>
                </a:moveTo>
                <a:lnTo>
                  <a:pt x="62221" y="1312291"/>
                </a:lnTo>
                <a:lnTo>
                  <a:pt x="62094" y="1311529"/>
                </a:lnTo>
                <a:close/>
              </a:path>
              <a:path w="2249804" h="1752600">
                <a:moveTo>
                  <a:pt x="53744" y="1269655"/>
                </a:moveTo>
                <a:lnTo>
                  <a:pt x="53839" y="1270254"/>
                </a:lnTo>
                <a:lnTo>
                  <a:pt x="53744" y="1269655"/>
                </a:lnTo>
                <a:close/>
              </a:path>
              <a:path w="2249804" h="1752600">
                <a:moveTo>
                  <a:pt x="53719" y="1269492"/>
                </a:moveTo>
                <a:lnTo>
                  <a:pt x="53744" y="1269655"/>
                </a:lnTo>
                <a:lnTo>
                  <a:pt x="53719" y="1269492"/>
                </a:lnTo>
                <a:close/>
              </a:path>
              <a:path w="2249804" h="1752600">
                <a:moveTo>
                  <a:pt x="47019" y="1226820"/>
                </a:moveTo>
                <a:lnTo>
                  <a:pt x="47108" y="1227582"/>
                </a:lnTo>
                <a:lnTo>
                  <a:pt x="47019" y="1226820"/>
                </a:lnTo>
                <a:close/>
              </a:path>
              <a:path w="2249804" h="1752600">
                <a:moveTo>
                  <a:pt x="42093" y="1183767"/>
                </a:moveTo>
                <a:lnTo>
                  <a:pt x="42155" y="1184656"/>
                </a:lnTo>
                <a:lnTo>
                  <a:pt x="42093" y="1183767"/>
                </a:lnTo>
                <a:close/>
              </a:path>
              <a:path w="2249804" h="1752600">
                <a:moveTo>
                  <a:pt x="39107" y="1140841"/>
                </a:moveTo>
                <a:lnTo>
                  <a:pt x="39107" y="1141603"/>
                </a:lnTo>
                <a:lnTo>
                  <a:pt x="39107" y="1140841"/>
                </a:lnTo>
                <a:close/>
              </a:path>
              <a:path w="2249804" h="1752600">
                <a:moveTo>
                  <a:pt x="38101" y="1098360"/>
                </a:moveTo>
                <a:lnTo>
                  <a:pt x="38091" y="1098804"/>
                </a:lnTo>
                <a:lnTo>
                  <a:pt x="38101" y="1098360"/>
                </a:lnTo>
                <a:close/>
              </a:path>
              <a:path w="2249804" h="1752600">
                <a:moveTo>
                  <a:pt x="38112" y="1097915"/>
                </a:moveTo>
                <a:lnTo>
                  <a:pt x="38101" y="1098360"/>
                </a:lnTo>
                <a:lnTo>
                  <a:pt x="38112" y="1097915"/>
                </a:lnTo>
                <a:close/>
              </a:path>
              <a:path w="2249804" h="1752600">
                <a:moveTo>
                  <a:pt x="39164" y="1055370"/>
                </a:moveTo>
                <a:lnTo>
                  <a:pt x="39107" y="1056259"/>
                </a:lnTo>
                <a:lnTo>
                  <a:pt x="39164" y="1055370"/>
                </a:lnTo>
                <a:close/>
              </a:path>
              <a:path w="2249804" h="1752600">
                <a:moveTo>
                  <a:pt x="40549" y="1034669"/>
                </a:moveTo>
                <a:lnTo>
                  <a:pt x="40504" y="1035177"/>
                </a:lnTo>
                <a:lnTo>
                  <a:pt x="40549" y="1034669"/>
                </a:lnTo>
                <a:close/>
              </a:path>
              <a:path w="2249804" h="1752600">
                <a:moveTo>
                  <a:pt x="42409" y="1013714"/>
                </a:moveTo>
                <a:lnTo>
                  <a:pt x="42282" y="1014349"/>
                </a:lnTo>
                <a:lnTo>
                  <a:pt x="42409" y="1013714"/>
                </a:lnTo>
                <a:close/>
              </a:path>
              <a:path w="2249804" h="1752600">
                <a:moveTo>
                  <a:pt x="44899" y="993140"/>
                </a:moveTo>
                <a:lnTo>
                  <a:pt x="44822" y="993648"/>
                </a:lnTo>
                <a:lnTo>
                  <a:pt x="44899" y="993140"/>
                </a:lnTo>
                <a:close/>
              </a:path>
              <a:path w="2249804" h="1752600">
                <a:moveTo>
                  <a:pt x="47997" y="972693"/>
                </a:moveTo>
                <a:lnTo>
                  <a:pt x="47870" y="973328"/>
                </a:lnTo>
                <a:lnTo>
                  <a:pt x="47997" y="972693"/>
                </a:lnTo>
                <a:close/>
              </a:path>
              <a:path w="2249804" h="1752600">
                <a:moveTo>
                  <a:pt x="51680" y="952627"/>
                </a:moveTo>
                <a:lnTo>
                  <a:pt x="51553" y="953135"/>
                </a:lnTo>
                <a:lnTo>
                  <a:pt x="51680" y="952627"/>
                </a:lnTo>
                <a:close/>
              </a:path>
              <a:path w="2249804" h="1752600">
                <a:moveTo>
                  <a:pt x="55905" y="932688"/>
                </a:moveTo>
                <a:lnTo>
                  <a:pt x="55744" y="933323"/>
                </a:lnTo>
                <a:lnTo>
                  <a:pt x="55905" y="932688"/>
                </a:lnTo>
                <a:close/>
              </a:path>
              <a:path w="2249804" h="1752600">
                <a:moveTo>
                  <a:pt x="60839" y="913257"/>
                </a:moveTo>
                <a:lnTo>
                  <a:pt x="60697" y="913765"/>
                </a:lnTo>
                <a:lnTo>
                  <a:pt x="60839" y="913257"/>
                </a:lnTo>
                <a:close/>
              </a:path>
              <a:path w="2249804" h="1752600">
                <a:moveTo>
                  <a:pt x="66285" y="893826"/>
                </a:moveTo>
                <a:lnTo>
                  <a:pt x="66031" y="894588"/>
                </a:lnTo>
                <a:lnTo>
                  <a:pt x="66285" y="893826"/>
                </a:lnTo>
                <a:close/>
              </a:path>
              <a:path w="2249804" h="1752600">
                <a:moveTo>
                  <a:pt x="72508" y="875157"/>
                </a:moveTo>
                <a:lnTo>
                  <a:pt x="72254" y="875792"/>
                </a:lnTo>
                <a:lnTo>
                  <a:pt x="72508" y="875157"/>
                </a:lnTo>
                <a:close/>
              </a:path>
              <a:path w="2249804" h="1752600">
                <a:moveTo>
                  <a:pt x="79299" y="856615"/>
                </a:moveTo>
                <a:lnTo>
                  <a:pt x="78985" y="857377"/>
                </a:lnTo>
                <a:lnTo>
                  <a:pt x="79299" y="856615"/>
                </a:lnTo>
                <a:close/>
              </a:path>
              <a:path w="2249804" h="1752600">
                <a:moveTo>
                  <a:pt x="86732" y="838581"/>
                </a:moveTo>
                <a:lnTo>
                  <a:pt x="86351" y="839343"/>
                </a:lnTo>
                <a:lnTo>
                  <a:pt x="86732" y="838581"/>
                </a:lnTo>
                <a:close/>
              </a:path>
              <a:path w="2249804" h="1752600">
                <a:moveTo>
                  <a:pt x="94860" y="821055"/>
                </a:moveTo>
                <a:lnTo>
                  <a:pt x="94479" y="821689"/>
                </a:lnTo>
                <a:lnTo>
                  <a:pt x="94860" y="821055"/>
                </a:lnTo>
                <a:close/>
              </a:path>
              <a:path w="2249804" h="1752600">
                <a:moveTo>
                  <a:pt x="103676" y="803910"/>
                </a:moveTo>
                <a:lnTo>
                  <a:pt x="103242" y="804672"/>
                </a:lnTo>
                <a:lnTo>
                  <a:pt x="103676" y="803910"/>
                </a:lnTo>
                <a:close/>
              </a:path>
              <a:path w="2249804" h="1752600">
                <a:moveTo>
                  <a:pt x="113242" y="787273"/>
                </a:moveTo>
                <a:lnTo>
                  <a:pt x="112767" y="788035"/>
                </a:lnTo>
                <a:lnTo>
                  <a:pt x="113242" y="787273"/>
                </a:lnTo>
                <a:close/>
              </a:path>
              <a:path w="2249804" h="1752600">
                <a:moveTo>
                  <a:pt x="123089" y="771495"/>
                </a:moveTo>
                <a:lnTo>
                  <a:pt x="122800" y="771906"/>
                </a:lnTo>
                <a:lnTo>
                  <a:pt x="123089" y="771495"/>
                </a:lnTo>
                <a:close/>
              </a:path>
              <a:path w="2249804" h="1752600">
                <a:moveTo>
                  <a:pt x="123336" y="771144"/>
                </a:moveTo>
                <a:lnTo>
                  <a:pt x="123089" y="771495"/>
                </a:lnTo>
                <a:lnTo>
                  <a:pt x="123336" y="771144"/>
                </a:lnTo>
                <a:close/>
              </a:path>
              <a:path w="2249804" h="1752600">
                <a:moveTo>
                  <a:pt x="134312" y="755650"/>
                </a:moveTo>
                <a:lnTo>
                  <a:pt x="133722" y="756412"/>
                </a:lnTo>
                <a:lnTo>
                  <a:pt x="134312" y="755650"/>
                </a:lnTo>
                <a:close/>
              </a:path>
              <a:path w="2249804" h="1752600">
                <a:moveTo>
                  <a:pt x="145784" y="740831"/>
                </a:moveTo>
                <a:lnTo>
                  <a:pt x="145279" y="741426"/>
                </a:lnTo>
                <a:lnTo>
                  <a:pt x="145784" y="740831"/>
                </a:lnTo>
                <a:close/>
              </a:path>
              <a:path w="2249804" h="1752600">
                <a:moveTo>
                  <a:pt x="158320" y="726186"/>
                </a:moveTo>
                <a:lnTo>
                  <a:pt x="157598" y="726948"/>
                </a:lnTo>
                <a:lnTo>
                  <a:pt x="158320" y="726186"/>
                </a:lnTo>
                <a:close/>
              </a:path>
              <a:path w="2249804" h="1752600">
                <a:moveTo>
                  <a:pt x="171475" y="712470"/>
                </a:moveTo>
                <a:lnTo>
                  <a:pt x="171314" y="712470"/>
                </a:lnTo>
                <a:lnTo>
                  <a:pt x="170679" y="713232"/>
                </a:lnTo>
                <a:lnTo>
                  <a:pt x="171475" y="712470"/>
                </a:lnTo>
                <a:close/>
              </a:path>
              <a:path w="2249804" h="1752600">
                <a:moveTo>
                  <a:pt x="185245" y="699299"/>
                </a:moveTo>
                <a:lnTo>
                  <a:pt x="184395" y="700024"/>
                </a:lnTo>
                <a:lnTo>
                  <a:pt x="185245" y="699299"/>
                </a:lnTo>
                <a:close/>
              </a:path>
              <a:path w="2249804" h="1752600">
                <a:moveTo>
                  <a:pt x="216343" y="672846"/>
                </a:moveTo>
                <a:lnTo>
                  <a:pt x="215673" y="673356"/>
                </a:lnTo>
                <a:lnTo>
                  <a:pt x="216343" y="672846"/>
                </a:lnTo>
                <a:close/>
              </a:path>
              <a:path w="2249804" h="1752600">
                <a:moveTo>
                  <a:pt x="251324" y="646176"/>
                </a:moveTo>
                <a:lnTo>
                  <a:pt x="250562" y="646684"/>
                </a:lnTo>
                <a:lnTo>
                  <a:pt x="251324" y="646176"/>
                </a:lnTo>
                <a:close/>
              </a:path>
              <a:path w="2249804" h="1752600">
                <a:moveTo>
                  <a:pt x="290092" y="619251"/>
                </a:moveTo>
                <a:lnTo>
                  <a:pt x="289932" y="619251"/>
                </a:lnTo>
                <a:lnTo>
                  <a:pt x="289297" y="619760"/>
                </a:lnTo>
                <a:lnTo>
                  <a:pt x="290092" y="619251"/>
                </a:lnTo>
                <a:close/>
              </a:path>
              <a:path w="2249804" h="1752600">
                <a:moveTo>
                  <a:pt x="332223" y="592327"/>
                </a:moveTo>
                <a:lnTo>
                  <a:pt x="331588" y="592582"/>
                </a:lnTo>
                <a:lnTo>
                  <a:pt x="331825" y="592582"/>
                </a:lnTo>
                <a:lnTo>
                  <a:pt x="332223" y="592327"/>
                </a:lnTo>
                <a:close/>
              </a:path>
              <a:path w="2249804" h="1752600">
                <a:moveTo>
                  <a:pt x="377816" y="565276"/>
                </a:moveTo>
                <a:lnTo>
                  <a:pt x="377308" y="565531"/>
                </a:lnTo>
                <a:lnTo>
                  <a:pt x="377816" y="565276"/>
                </a:lnTo>
                <a:close/>
              </a:path>
              <a:path w="2249804" h="1752600">
                <a:moveTo>
                  <a:pt x="426584" y="538352"/>
                </a:moveTo>
                <a:lnTo>
                  <a:pt x="426076" y="538607"/>
                </a:lnTo>
                <a:lnTo>
                  <a:pt x="426584" y="538352"/>
                </a:lnTo>
                <a:close/>
              </a:path>
              <a:path w="2249804" h="1752600">
                <a:moveTo>
                  <a:pt x="478400" y="511428"/>
                </a:moveTo>
                <a:lnTo>
                  <a:pt x="478019" y="511556"/>
                </a:lnTo>
                <a:lnTo>
                  <a:pt x="478155" y="511556"/>
                </a:lnTo>
                <a:lnTo>
                  <a:pt x="478400" y="511428"/>
                </a:lnTo>
                <a:close/>
              </a:path>
              <a:path w="2249804" h="1752600">
                <a:moveTo>
                  <a:pt x="533179" y="484632"/>
                </a:moveTo>
                <a:lnTo>
                  <a:pt x="533010" y="484632"/>
                </a:lnTo>
                <a:lnTo>
                  <a:pt x="532629" y="484886"/>
                </a:lnTo>
                <a:lnTo>
                  <a:pt x="533179" y="484632"/>
                </a:lnTo>
                <a:close/>
              </a:path>
              <a:path w="2249804" h="1752600">
                <a:moveTo>
                  <a:pt x="590414" y="458215"/>
                </a:moveTo>
                <a:lnTo>
                  <a:pt x="590033" y="458343"/>
                </a:lnTo>
                <a:lnTo>
                  <a:pt x="590414" y="458215"/>
                </a:lnTo>
                <a:close/>
              </a:path>
              <a:path w="2249804" h="1752600">
                <a:moveTo>
                  <a:pt x="650231" y="431926"/>
                </a:moveTo>
                <a:lnTo>
                  <a:pt x="649850" y="432053"/>
                </a:lnTo>
                <a:lnTo>
                  <a:pt x="650231" y="431926"/>
                </a:lnTo>
                <a:close/>
              </a:path>
              <a:path w="2249804" h="1752600">
                <a:moveTo>
                  <a:pt x="712401" y="406019"/>
                </a:moveTo>
                <a:lnTo>
                  <a:pt x="712080" y="406146"/>
                </a:lnTo>
                <a:lnTo>
                  <a:pt x="712401" y="406019"/>
                </a:lnTo>
                <a:close/>
              </a:path>
              <a:path w="2249804" h="1752600">
                <a:moveTo>
                  <a:pt x="776678" y="380619"/>
                </a:moveTo>
                <a:lnTo>
                  <a:pt x="776342" y="380746"/>
                </a:lnTo>
                <a:lnTo>
                  <a:pt x="776678" y="380619"/>
                </a:lnTo>
                <a:close/>
              </a:path>
              <a:path w="2249804" h="1752600">
                <a:moveTo>
                  <a:pt x="911076" y="330962"/>
                </a:moveTo>
                <a:lnTo>
                  <a:pt x="910708" y="331088"/>
                </a:lnTo>
                <a:lnTo>
                  <a:pt x="911076" y="330962"/>
                </a:lnTo>
                <a:close/>
              </a:path>
              <a:path w="2249804" h="1752600">
                <a:moveTo>
                  <a:pt x="980817" y="306959"/>
                </a:moveTo>
                <a:lnTo>
                  <a:pt x="980685" y="306959"/>
                </a:lnTo>
                <a:lnTo>
                  <a:pt x="980431" y="307086"/>
                </a:lnTo>
                <a:lnTo>
                  <a:pt x="980817" y="306959"/>
                </a:lnTo>
                <a:close/>
              </a:path>
              <a:path w="2249804" h="1752600">
                <a:moveTo>
                  <a:pt x="1197855" y="238887"/>
                </a:moveTo>
                <a:lnTo>
                  <a:pt x="1197347" y="239013"/>
                </a:lnTo>
                <a:lnTo>
                  <a:pt x="1197855" y="238887"/>
                </a:lnTo>
                <a:close/>
              </a:path>
              <a:path w="2249804" h="1752600">
                <a:moveTo>
                  <a:pt x="1499927" y="159385"/>
                </a:moveTo>
                <a:lnTo>
                  <a:pt x="1499353" y="159512"/>
                </a:lnTo>
                <a:lnTo>
                  <a:pt x="1499927" y="159385"/>
                </a:lnTo>
                <a:close/>
              </a:path>
              <a:path w="2249804" h="1752600">
                <a:moveTo>
                  <a:pt x="1653297" y="125475"/>
                </a:moveTo>
                <a:lnTo>
                  <a:pt x="1653150" y="125475"/>
                </a:lnTo>
                <a:lnTo>
                  <a:pt x="1652642" y="125602"/>
                </a:lnTo>
                <a:lnTo>
                  <a:pt x="1653297" y="125475"/>
                </a:lnTo>
                <a:close/>
              </a:path>
              <a:path w="2249804" h="1752600">
                <a:moveTo>
                  <a:pt x="2106360" y="51562"/>
                </a:moveTo>
                <a:lnTo>
                  <a:pt x="2105651" y="51562"/>
                </a:lnTo>
                <a:lnTo>
                  <a:pt x="2105143" y="51688"/>
                </a:lnTo>
                <a:lnTo>
                  <a:pt x="2106360" y="5156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9420" y="1233657"/>
            <a:ext cx="8791575" cy="49593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-15" dirty="0">
                <a:latin typeface="Carlito"/>
                <a:cs typeface="Carlito"/>
              </a:rPr>
              <a:t>Key </a:t>
            </a:r>
            <a:r>
              <a:rPr sz="2100" spc="-10" dirty="0">
                <a:latin typeface="Carlito"/>
                <a:cs typeface="Carlito"/>
              </a:rPr>
              <a:t>management </a:t>
            </a:r>
            <a:r>
              <a:rPr sz="2100" dirty="0">
                <a:latin typeface="Carlito"/>
                <a:cs typeface="Carlito"/>
              </a:rPr>
              <a:t>working </a:t>
            </a:r>
            <a:r>
              <a:rPr sz="2100" spc="5" dirty="0">
                <a:latin typeface="Carlito"/>
                <a:cs typeface="Carlito"/>
              </a:rPr>
              <a:t>group </a:t>
            </a:r>
            <a:r>
              <a:rPr sz="2100" spc="-2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meeting </a:t>
            </a:r>
            <a:r>
              <a:rPr sz="2100" spc="5" dirty="0">
                <a:latin typeface="Carlito"/>
                <a:cs typeface="Carlito"/>
              </a:rPr>
              <a:t>on</a:t>
            </a:r>
            <a:r>
              <a:rPr sz="2100" spc="-8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Fridays</a:t>
            </a:r>
            <a:endParaRPr sz="210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10" dirty="0">
                <a:latin typeface="Carlito"/>
                <a:cs typeface="Carlito"/>
              </a:rPr>
              <a:t>The </a:t>
            </a:r>
            <a:r>
              <a:rPr sz="2100" dirty="0">
                <a:latin typeface="Carlito"/>
                <a:cs typeface="Carlito"/>
              </a:rPr>
              <a:t>prototype we </a:t>
            </a:r>
            <a:r>
              <a:rPr sz="2100" spc="5" dirty="0">
                <a:latin typeface="Carlito"/>
                <a:cs typeface="Carlito"/>
              </a:rPr>
              <a:t>just </a:t>
            </a:r>
            <a:r>
              <a:rPr sz="2100" spc="-30" dirty="0">
                <a:latin typeface="Carlito"/>
                <a:cs typeface="Carlito"/>
              </a:rPr>
              <a:t>talked </a:t>
            </a:r>
            <a:r>
              <a:rPr sz="2100" dirty="0">
                <a:latin typeface="Carlito"/>
                <a:cs typeface="Carlito"/>
              </a:rPr>
              <a:t>about uses</a:t>
            </a:r>
            <a:r>
              <a:rPr sz="2100" spc="-275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x509</a:t>
            </a:r>
            <a:endParaRPr sz="21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-20" dirty="0">
                <a:latin typeface="Carlito"/>
                <a:cs typeface="Carlito"/>
              </a:rPr>
              <a:t>However,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x509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keys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not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currently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widely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accessible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outside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large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organizations</a:t>
            </a:r>
            <a:endParaRPr sz="18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-5" dirty="0">
                <a:latin typeface="Carlito"/>
                <a:cs typeface="Carlito"/>
              </a:rPr>
              <a:t>Unlike </a:t>
            </a:r>
            <a:r>
              <a:rPr sz="1800" spc="-30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TLS </a:t>
            </a:r>
            <a:r>
              <a:rPr sz="1800" spc="-5" dirty="0">
                <a:latin typeface="Carlito"/>
                <a:cs typeface="Carlito"/>
              </a:rPr>
              <a:t>there </a:t>
            </a:r>
            <a:r>
              <a:rPr sz="1800" spc="1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less infra </a:t>
            </a:r>
            <a:r>
              <a:rPr sz="1800" spc="-30" dirty="0">
                <a:latin typeface="Carlito"/>
                <a:cs typeface="Carlito"/>
              </a:rPr>
              <a:t>for </a:t>
            </a:r>
            <a:r>
              <a:rPr sz="1800" spc="-20" dirty="0">
                <a:latin typeface="Carlito"/>
                <a:cs typeface="Carlito"/>
              </a:rPr>
              <a:t>keys, </a:t>
            </a:r>
            <a:r>
              <a:rPr sz="1800" spc="5" dirty="0">
                <a:latin typeface="Carlito"/>
                <a:cs typeface="Carlito"/>
              </a:rPr>
              <a:t>you </a:t>
            </a:r>
            <a:r>
              <a:rPr sz="1800" dirty="0">
                <a:latin typeface="Carlito"/>
                <a:cs typeface="Carlito"/>
              </a:rPr>
              <a:t>can't </a:t>
            </a:r>
            <a:r>
              <a:rPr sz="1800" spc="-5" dirty="0">
                <a:latin typeface="Carlito"/>
                <a:cs typeface="Carlito"/>
              </a:rPr>
              <a:t>use Letsencrypt </a:t>
            </a:r>
            <a:r>
              <a:rPr sz="1800" spc="-20" dirty="0">
                <a:latin typeface="Carlito"/>
                <a:cs typeface="Carlito"/>
              </a:rPr>
              <a:t>keys </a:t>
            </a:r>
            <a:r>
              <a:rPr sz="1800" spc="-30" dirty="0">
                <a:latin typeface="Carlito"/>
                <a:cs typeface="Carlito"/>
              </a:rPr>
              <a:t>for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signing</a:t>
            </a:r>
            <a:endParaRPr sz="18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Gives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25" dirty="0">
                <a:latin typeface="Carlito"/>
                <a:cs typeface="Carlito"/>
              </a:rPr>
              <a:t>binding</a:t>
            </a:r>
            <a:r>
              <a:rPr sz="1800" spc="-1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between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org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name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and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signature</a:t>
            </a:r>
            <a:endParaRPr sz="18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0" dirty="0">
                <a:latin typeface="Carlito"/>
                <a:cs typeface="Carlito"/>
              </a:rPr>
              <a:t>Can </a:t>
            </a:r>
            <a:r>
              <a:rPr sz="1800" spc="-10" dirty="0">
                <a:latin typeface="Carlito"/>
                <a:cs typeface="Carlito"/>
              </a:rPr>
              <a:t>we get </a:t>
            </a:r>
            <a:r>
              <a:rPr sz="1800" spc="10" dirty="0">
                <a:latin typeface="Carlito"/>
                <a:cs typeface="Carlito"/>
              </a:rPr>
              <a:t>that via </a:t>
            </a:r>
            <a:r>
              <a:rPr sz="1800" spc="5" dirty="0">
                <a:latin typeface="Carlito"/>
                <a:cs typeface="Carlito"/>
              </a:rPr>
              <a:t>other </a:t>
            </a:r>
            <a:r>
              <a:rPr sz="1800" spc="10" dirty="0">
                <a:latin typeface="Carlito"/>
                <a:cs typeface="Carlito"/>
              </a:rPr>
              <a:t>means</a:t>
            </a:r>
            <a:r>
              <a:rPr sz="1800" spc="-2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effectively?</a:t>
            </a:r>
            <a:endParaRPr sz="180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-5" dirty="0">
                <a:latin typeface="Carlito"/>
                <a:cs typeface="Carlito"/>
              </a:rPr>
              <a:t>Some </a:t>
            </a:r>
            <a:r>
              <a:rPr sz="2100" dirty="0">
                <a:latin typeface="Carlito"/>
                <a:cs typeface="Carlito"/>
              </a:rPr>
              <a:t>people </a:t>
            </a:r>
            <a:r>
              <a:rPr sz="2100" spc="-5" dirty="0">
                <a:latin typeface="Carlito"/>
                <a:cs typeface="Carlito"/>
              </a:rPr>
              <a:t>want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dirty="0">
                <a:latin typeface="Carlito"/>
                <a:cs typeface="Carlito"/>
              </a:rPr>
              <a:t>use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GPG</a:t>
            </a:r>
            <a:endParaRPr sz="21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Outside </a:t>
            </a:r>
            <a:r>
              <a:rPr sz="1800" spc="15" dirty="0">
                <a:latin typeface="Carlito"/>
                <a:cs typeface="Carlito"/>
              </a:rPr>
              <a:t>Debian,</a:t>
            </a:r>
            <a:r>
              <a:rPr sz="1800" spc="-31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web </a:t>
            </a:r>
            <a:r>
              <a:rPr sz="1800" spc="10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trust </a:t>
            </a:r>
            <a:r>
              <a:rPr sz="1800" spc="1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mostly </a:t>
            </a:r>
            <a:r>
              <a:rPr sz="1800" spc="15" dirty="0">
                <a:latin typeface="Carlito"/>
                <a:cs typeface="Carlito"/>
              </a:rPr>
              <a:t>dead</a:t>
            </a:r>
            <a:endParaRPr sz="18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5" dirty="0">
                <a:latin typeface="Carlito"/>
                <a:cs typeface="Carlito"/>
              </a:rPr>
              <a:t>Covid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ends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that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model?</a:t>
            </a:r>
            <a:r>
              <a:rPr sz="1800" spc="-12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Never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realistically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worked</a:t>
            </a:r>
            <a:endParaRPr sz="180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-10" dirty="0">
                <a:latin typeface="Carlito"/>
                <a:cs typeface="Carlito"/>
              </a:rPr>
              <a:t>Ad </a:t>
            </a:r>
            <a:r>
              <a:rPr sz="2100" spc="5" dirty="0">
                <a:latin typeface="Carlito"/>
                <a:cs typeface="Carlito"/>
              </a:rPr>
              <a:t>hoc </a:t>
            </a:r>
            <a:r>
              <a:rPr sz="2100" spc="-10" dirty="0">
                <a:latin typeface="Carlito"/>
                <a:cs typeface="Carlito"/>
              </a:rPr>
              <a:t>keys </a:t>
            </a:r>
            <a:r>
              <a:rPr sz="2100" spc="-5" dirty="0">
                <a:latin typeface="Carlito"/>
                <a:cs typeface="Carlito"/>
              </a:rPr>
              <a:t>most </a:t>
            </a:r>
            <a:r>
              <a:rPr sz="2100" spc="-45" dirty="0">
                <a:latin typeface="Carlito"/>
                <a:cs typeface="Carlito"/>
              </a:rPr>
              <a:t>likely, </a:t>
            </a:r>
            <a:r>
              <a:rPr sz="2100" spc="-20" dirty="0">
                <a:latin typeface="Carlito"/>
                <a:cs typeface="Carlito"/>
              </a:rPr>
              <a:t>as </a:t>
            </a:r>
            <a:r>
              <a:rPr sz="2100" dirty="0">
                <a:latin typeface="Carlito"/>
                <a:cs typeface="Carlito"/>
              </a:rPr>
              <a:t>used </a:t>
            </a:r>
            <a:r>
              <a:rPr sz="2100" spc="5" dirty="0">
                <a:latin typeface="Carlito"/>
                <a:cs typeface="Carlito"/>
              </a:rPr>
              <a:t>by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spc="5" dirty="0">
                <a:latin typeface="Carlito"/>
                <a:cs typeface="Carlito"/>
              </a:rPr>
              <a:t>TUF</a:t>
            </a:r>
            <a:endParaRPr sz="21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-40" dirty="0">
                <a:latin typeface="Carlito"/>
                <a:cs typeface="Carlito"/>
              </a:rPr>
              <a:t>You </a:t>
            </a:r>
            <a:r>
              <a:rPr sz="1800" spc="5" dirty="0">
                <a:latin typeface="Carlito"/>
                <a:cs typeface="Carlito"/>
              </a:rPr>
              <a:t>need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10" dirty="0">
                <a:latin typeface="Carlito"/>
                <a:cs typeface="Carlito"/>
              </a:rPr>
              <a:t>define </a:t>
            </a:r>
            <a:r>
              <a:rPr sz="1800" spc="15" dirty="0">
                <a:latin typeface="Carlito"/>
                <a:cs typeface="Carlito"/>
              </a:rPr>
              <a:t>how </a:t>
            </a:r>
            <a:r>
              <a:rPr sz="1800" spc="5" dirty="0">
                <a:latin typeface="Carlito"/>
                <a:cs typeface="Carlito"/>
              </a:rPr>
              <a:t>you </a:t>
            </a:r>
            <a:r>
              <a:rPr sz="1800" dirty="0">
                <a:latin typeface="Carlito"/>
                <a:cs typeface="Carlito"/>
              </a:rPr>
              <a:t>choose to </a:t>
            </a:r>
            <a:r>
              <a:rPr sz="1800" spc="-10" dirty="0">
                <a:latin typeface="Carlito"/>
                <a:cs typeface="Carlito"/>
              </a:rPr>
              <a:t>trust</a:t>
            </a:r>
            <a:r>
              <a:rPr sz="1800" spc="-27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keys</a:t>
            </a:r>
            <a:endParaRPr sz="18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0" dirty="0">
                <a:latin typeface="Carlito"/>
                <a:cs typeface="Carlito"/>
              </a:rPr>
              <a:t>Definitely</a:t>
            </a:r>
            <a:r>
              <a:rPr sz="1800" spc="-32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not </a:t>
            </a:r>
            <a:r>
              <a:rPr sz="1800" spc="10" dirty="0">
                <a:latin typeface="Carlito"/>
                <a:cs typeface="Carlito"/>
              </a:rPr>
              <a:t>Notary </a:t>
            </a:r>
            <a:r>
              <a:rPr sz="1800" dirty="0">
                <a:latin typeface="Carlito"/>
                <a:cs typeface="Carlito"/>
              </a:rPr>
              <a:t>v1 </a:t>
            </a:r>
            <a:r>
              <a:rPr sz="1800" spc="-15" dirty="0">
                <a:latin typeface="Carlito"/>
                <a:cs typeface="Carlito"/>
              </a:rPr>
              <a:t>TOFU</a:t>
            </a:r>
            <a:endParaRPr sz="18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5" dirty="0">
                <a:latin typeface="Carlito"/>
                <a:cs typeface="Carlito"/>
              </a:rPr>
              <a:t>This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requires</a:t>
            </a:r>
            <a:r>
              <a:rPr sz="1800" spc="-13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configuration</a:t>
            </a:r>
            <a:r>
              <a:rPr sz="1800" spc="-15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and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work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from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users,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so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need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make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this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extremely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easy</a:t>
            </a:r>
            <a:endParaRPr sz="180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-10" dirty="0">
                <a:latin typeface="Carlito"/>
                <a:cs typeface="Carlito"/>
              </a:rPr>
              <a:t>Definitely </a:t>
            </a:r>
            <a:r>
              <a:rPr sz="2100" spc="-5" dirty="0">
                <a:latin typeface="Carlito"/>
                <a:cs typeface="Carlito"/>
              </a:rPr>
              <a:t>want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5" dirty="0">
                <a:latin typeface="Carlito"/>
                <a:cs typeface="Carlito"/>
              </a:rPr>
              <a:t>be </a:t>
            </a:r>
            <a:r>
              <a:rPr sz="2100" spc="-15" dirty="0">
                <a:latin typeface="Carlito"/>
                <a:cs typeface="Carlito"/>
              </a:rPr>
              <a:t>able to </a:t>
            </a:r>
            <a:r>
              <a:rPr sz="2100" spc="-20" dirty="0">
                <a:latin typeface="Carlito"/>
                <a:cs typeface="Carlito"/>
              </a:rPr>
              <a:t>manage </a:t>
            </a:r>
            <a:r>
              <a:rPr sz="2100" spc="-10" dirty="0">
                <a:latin typeface="Carlito"/>
                <a:cs typeface="Carlito"/>
              </a:rPr>
              <a:t>keys </a:t>
            </a:r>
            <a:r>
              <a:rPr sz="2100" spc="-20" dirty="0">
                <a:latin typeface="Carlito"/>
                <a:cs typeface="Carlito"/>
              </a:rPr>
              <a:t>with </a:t>
            </a:r>
            <a:r>
              <a:rPr sz="2100" spc="-15" dirty="0">
                <a:latin typeface="Carlito"/>
                <a:cs typeface="Carlito"/>
              </a:rPr>
              <a:t>existing</a:t>
            </a:r>
            <a:r>
              <a:rPr sz="2100" spc="1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tools</a:t>
            </a:r>
            <a:endParaRPr sz="21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5" dirty="0">
                <a:latin typeface="Carlito"/>
                <a:cs typeface="Carlito"/>
              </a:rPr>
              <a:t>Cloud </a:t>
            </a:r>
            <a:r>
              <a:rPr sz="1800" spc="-25" dirty="0">
                <a:latin typeface="Carlito"/>
                <a:cs typeface="Carlito"/>
              </a:rPr>
              <a:t>key </a:t>
            </a:r>
            <a:r>
              <a:rPr sz="1800" spc="-15" dirty="0">
                <a:latin typeface="Carlito"/>
                <a:cs typeface="Carlito"/>
              </a:rPr>
              <a:t>stores, </a:t>
            </a:r>
            <a:r>
              <a:rPr sz="1800" spc="5" dirty="0">
                <a:latin typeface="Carlito"/>
                <a:cs typeface="Carlito"/>
              </a:rPr>
              <a:t>Vault, </a:t>
            </a:r>
            <a:r>
              <a:rPr sz="1800" spc="-25" dirty="0">
                <a:latin typeface="Carlito"/>
                <a:cs typeface="Carlito"/>
              </a:rPr>
              <a:t>Parsec,</a:t>
            </a:r>
            <a:r>
              <a:rPr sz="1800" spc="-1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Yubikeys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314769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3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9420" y="1277476"/>
            <a:ext cx="8801100" cy="40017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-5" dirty="0">
                <a:latin typeface="Carlito"/>
                <a:cs typeface="Carlito"/>
              </a:rPr>
              <a:t>Mapping </a:t>
            </a:r>
            <a:r>
              <a:rPr sz="2100" spc="5" dirty="0">
                <a:latin typeface="Carlito"/>
                <a:cs typeface="Carlito"/>
              </a:rPr>
              <a:t>TUF </a:t>
            </a:r>
            <a:r>
              <a:rPr sz="2100" spc="-15" dirty="0">
                <a:latin typeface="Carlito"/>
                <a:cs typeface="Carlito"/>
              </a:rPr>
              <a:t>into </a:t>
            </a:r>
            <a:r>
              <a:rPr sz="2100" spc="5" dirty="0">
                <a:latin typeface="Carlito"/>
                <a:cs typeface="Carlito"/>
              </a:rPr>
              <a:t>OCI </a:t>
            </a:r>
            <a:r>
              <a:rPr sz="2100" spc="-10" dirty="0">
                <a:latin typeface="Carlito"/>
                <a:cs typeface="Carlito"/>
              </a:rPr>
              <a:t>registry</a:t>
            </a:r>
            <a:r>
              <a:rPr sz="2100" spc="-10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types</a:t>
            </a:r>
            <a:endParaRPr sz="21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canonical</a:t>
            </a:r>
            <a:r>
              <a:rPr sz="1800" spc="-1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TUF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design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for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set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of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files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in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filesystem</a:t>
            </a:r>
            <a:endParaRPr sz="18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OCI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registry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objects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have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5" dirty="0">
                <a:latin typeface="Carlito"/>
                <a:cs typeface="Carlito"/>
              </a:rPr>
              <a:t>slightly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different</a:t>
            </a:r>
            <a:r>
              <a:rPr sz="1800" spc="-1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design</a:t>
            </a:r>
            <a:endParaRPr sz="1800">
              <a:latin typeface="Carlito"/>
              <a:cs typeface="Carlito"/>
            </a:endParaRPr>
          </a:p>
          <a:p>
            <a:pPr marL="870585" lvl="2" indent="-17208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870585" algn="l"/>
              </a:tabLst>
            </a:pPr>
            <a:r>
              <a:rPr sz="1500" spc="5" dirty="0">
                <a:latin typeface="Carlito"/>
                <a:cs typeface="Carlito"/>
              </a:rPr>
              <a:t>For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example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an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OCI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descriptor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includes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mime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type</a:t>
            </a:r>
            <a:endParaRPr sz="1500">
              <a:latin typeface="Carlito"/>
              <a:cs typeface="Carlito"/>
            </a:endParaRPr>
          </a:p>
          <a:p>
            <a:pPr marL="870585" lvl="2" indent="-17208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870585" algn="l"/>
              </a:tabLst>
            </a:pPr>
            <a:r>
              <a:rPr sz="1500" dirty="0">
                <a:latin typeface="Carlito"/>
                <a:cs typeface="Carlito"/>
              </a:rPr>
              <a:t>If</a:t>
            </a:r>
            <a:r>
              <a:rPr sz="1500" spc="25" dirty="0">
                <a:latin typeface="Carlito"/>
                <a:cs typeface="Carlito"/>
              </a:rPr>
              <a:t> </a:t>
            </a:r>
            <a:r>
              <a:rPr sz="1500" spc="-15" dirty="0">
                <a:latin typeface="Carlito"/>
                <a:cs typeface="Carlito"/>
              </a:rPr>
              <a:t>we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use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external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signature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objects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(not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spc="25" dirty="0">
                <a:latin typeface="Carlito"/>
                <a:cs typeface="Carlito"/>
              </a:rPr>
              <a:t>inline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as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in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TUF)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this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changes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the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layout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little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too</a:t>
            </a:r>
            <a:endParaRPr sz="1500">
              <a:latin typeface="Carlito"/>
              <a:cs typeface="Carlito"/>
            </a:endParaRPr>
          </a:p>
          <a:p>
            <a:pPr marL="870585" lvl="2" indent="-17208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870585" algn="l"/>
              </a:tabLst>
            </a:pPr>
            <a:r>
              <a:rPr sz="1500" spc="20" dirty="0">
                <a:latin typeface="Carlito"/>
                <a:cs typeface="Carlito"/>
              </a:rPr>
              <a:t>This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is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all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fine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so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long</a:t>
            </a:r>
            <a:r>
              <a:rPr sz="1500" spc="-6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as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it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is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exactly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equivalent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to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preserve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security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properties</a:t>
            </a:r>
            <a:endParaRPr sz="1500">
              <a:latin typeface="Carlito"/>
              <a:cs typeface="Carlito"/>
            </a:endParaRPr>
          </a:p>
          <a:p>
            <a:pPr marL="527050" marR="5080" lvl="1" indent="-172085">
              <a:lnSpc>
                <a:spcPts val="1950"/>
              </a:lnSpc>
              <a:spcBef>
                <a:spcPts val="40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several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options</a:t>
            </a:r>
            <a:r>
              <a:rPr sz="1800" spc="-1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explore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here,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main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constraint</a:t>
            </a:r>
            <a:r>
              <a:rPr sz="1800" spc="-19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that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registries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tends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use  </a:t>
            </a:r>
            <a:r>
              <a:rPr sz="1800" spc="5" dirty="0">
                <a:latin typeface="Carlito"/>
                <a:cs typeface="Carlito"/>
              </a:rPr>
              <a:t>OCI </a:t>
            </a:r>
            <a:r>
              <a:rPr sz="1800" spc="-5" dirty="0">
                <a:latin typeface="Carlito"/>
                <a:cs typeface="Carlito"/>
              </a:rPr>
              <a:t>manifests </a:t>
            </a:r>
            <a:r>
              <a:rPr sz="1800" spc="-30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garbage </a:t>
            </a:r>
            <a:r>
              <a:rPr sz="1800" spc="10" dirty="0">
                <a:latin typeface="Carlito"/>
                <a:cs typeface="Carlito"/>
              </a:rPr>
              <a:t>collection</a:t>
            </a:r>
            <a:r>
              <a:rPr sz="1800" spc="-1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control</a:t>
            </a:r>
            <a:endParaRPr sz="180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10" dirty="0">
                <a:latin typeface="Carlito"/>
                <a:cs typeface="Carlito"/>
              </a:rPr>
              <a:t>Once </a:t>
            </a:r>
            <a:r>
              <a:rPr sz="2100" dirty="0">
                <a:latin typeface="Carlito"/>
                <a:cs typeface="Carlito"/>
              </a:rPr>
              <a:t>we have a </a:t>
            </a:r>
            <a:r>
              <a:rPr sz="2100" spc="-5" dirty="0">
                <a:latin typeface="Carlito"/>
                <a:cs typeface="Carlito"/>
              </a:rPr>
              <a:t>representation, </a:t>
            </a:r>
            <a:r>
              <a:rPr sz="2100" dirty="0">
                <a:latin typeface="Carlito"/>
                <a:cs typeface="Carlito"/>
              </a:rPr>
              <a:t>there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spc="-20" dirty="0">
                <a:latin typeface="Carlito"/>
                <a:cs typeface="Carlito"/>
              </a:rPr>
              <a:t>still </a:t>
            </a:r>
            <a:r>
              <a:rPr sz="2100" spc="-5" dirty="0">
                <a:latin typeface="Carlito"/>
                <a:cs typeface="Carlito"/>
              </a:rPr>
              <a:t>more design</a:t>
            </a:r>
            <a:r>
              <a:rPr sz="2100" spc="-26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decisions</a:t>
            </a:r>
            <a:endParaRPr sz="21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Scope </a:t>
            </a:r>
            <a:r>
              <a:rPr sz="1800" spc="10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TUF </a:t>
            </a:r>
            <a:r>
              <a:rPr sz="1800" dirty="0">
                <a:latin typeface="Carlito"/>
                <a:cs typeface="Carlito"/>
              </a:rPr>
              <a:t>repository: </a:t>
            </a:r>
            <a:r>
              <a:rPr sz="1800" spc="-30" dirty="0">
                <a:latin typeface="Carlito"/>
                <a:cs typeface="Carlito"/>
              </a:rPr>
              <a:t>registry, </a:t>
            </a:r>
            <a:r>
              <a:rPr sz="1800" spc="-5" dirty="0">
                <a:latin typeface="Carlito"/>
                <a:cs typeface="Carlito"/>
              </a:rPr>
              <a:t>org </a:t>
            </a:r>
            <a:r>
              <a:rPr sz="1800" spc="10" dirty="0">
                <a:latin typeface="Carlito"/>
                <a:cs typeface="Carlito"/>
              </a:rPr>
              <a:t>or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repo?</a:t>
            </a:r>
            <a:endParaRPr sz="1800">
              <a:latin typeface="Carlito"/>
              <a:cs typeface="Carlito"/>
            </a:endParaRPr>
          </a:p>
          <a:p>
            <a:pPr marL="870585" lvl="2" indent="-17208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870585" algn="l"/>
              </a:tabLst>
            </a:pPr>
            <a:r>
              <a:rPr sz="1500" spc="15" dirty="0">
                <a:latin typeface="Carlito"/>
                <a:cs typeface="Carlito"/>
              </a:rPr>
              <a:t>Notary</a:t>
            </a:r>
            <a:r>
              <a:rPr sz="1500" spc="-12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v1</a:t>
            </a:r>
            <a:r>
              <a:rPr sz="1500" spc="2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chose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repo,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which</a:t>
            </a:r>
            <a:r>
              <a:rPr sz="1500" spc="-1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was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a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bad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design</a:t>
            </a:r>
            <a:endParaRPr sz="1500">
              <a:latin typeface="Carlito"/>
              <a:cs typeface="Carlito"/>
            </a:endParaRPr>
          </a:p>
          <a:p>
            <a:pPr marL="870585" lvl="2" indent="-172085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870585" algn="l"/>
              </a:tabLst>
            </a:pPr>
            <a:r>
              <a:rPr sz="1500" spc="15" dirty="0">
                <a:latin typeface="Carlito"/>
                <a:cs typeface="Carlito"/>
              </a:rPr>
              <a:t>The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TUF</a:t>
            </a:r>
            <a:r>
              <a:rPr sz="1500" spc="-5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team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believe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that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registry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is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the</a:t>
            </a:r>
            <a:r>
              <a:rPr sz="1500" spc="-11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right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scope</a:t>
            </a:r>
            <a:endParaRPr sz="1500">
              <a:latin typeface="Carlito"/>
              <a:cs typeface="Carlito"/>
            </a:endParaRPr>
          </a:p>
          <a:p>
            <a:pPr marL="870585" lvl="2" indent="-17208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870585" algn="l"/>
              </a:tabLst>
            </a:pPr>
            <a:r>
              <a:rPr sz="1500" spc="5" dirty="0">
                <a:latin typeface="Carlito"/>
                <a:cs typeface="Carlito"/>
              </a:rPr>
              <a:t>Some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of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the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registry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operators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25" dirty="0">
                <a:latin typeface="Carlito"/>
                <a:cs typeface="Carlito"/>
              </a:rPr>
              <a:t>think</a:t>
            </a:r>
            <a:r>
              <a:rPr sz="1500" spc="-120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that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is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too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large</a:t>
            </a:r>
            <a:endParaRPr sz="1500">
              <a:latin typeface="Carlito"/>
              <a:cs typeface="Carlito"/>
            </a:endParaRPr>
          </a:p>
          <a:p>
            <a:pPr marL="870585" lvl="2" indent="-17208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870585" algn="l"/>
              </a:tabLst>
            </a:pPr>
            <a:r>
              <a:rPr sz="1500" dirty="0">
                <a:latin typeface="Carlito"/>
                <a:cs typeface="Carlito"/>
              </a:rPr>
              <a:t>Affects</a:t>
            </a:r>
            <a:r>
              <a:rPr sz="1500" spc="-30" dirty="0">
                <a:latin typeface="Carlito"/>
                <a:cs typeface="Carlito"/>
              </a:rPr>
              <a:t> key</a:t>
            </a:r>
            <a:r>
              <a:rPr sz="1500" spc="3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delegations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and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root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of</a:t>
            </a:r>
            <a:r>
              <a:rPr sz="1500" spc="-12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trust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3643629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Prototype</a:t>
            </a:r>
            <a:r>
              <a:rPr sz="30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Roadmap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9420" y="1233657"/>
            <a:ext cx="8714105" cy="31070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84150" indent="-172085" algn="just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184785" algn="l"/>
              </a:tabLst>
            </a:pPr>
            <a:r>
              <a:rPr sz="2100" dirty="0">
                <a:latin typeface="Carlito"/>
                <a:cs typeface="Carlito"/>
              </a:rPr>
              <a:t>Ongoing </a:t>
            </a:r>
            <a:r>
              <a:rPr sz="2100" spc="-5" dirty="0">
                <a:latin typeface="Carlito"/>
                <a:cs typeface="Carlito"/>
              </a:rPr>
              <a:t>discussion </a:t>
            </a:r>
            <a:r>
              <a:rPr sz="2100" dirty="0">
                <a:latin typeface="Carlito"/>
                <a:cs typeface="Carlito"/>
              </a:rPr>
              <a:t>about </a:t>
            </a:r>
            <a:r>
              <a:rPr sz="2100" spc="-10" dirty="0">
                <a:latin typeface="Carlito"/>
                <a:cs typeface="Carlito"/>
              </a:rPr>
              <a:t>rollback</a:t>
            </a:r>
            <a:r>
              <a:rPr sz="2100" spc="-114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protection</a:t>
            </a:r>
            <a:endParaRPr sz="2100">
              <a:latin typeface="Carlito"/>
              <a:cs typeface="Carlito"/>
            </a:endParaRPr>
          </a:p>
          <a:p>
            <a:pPr marL="184150" indent="-172085" algn="just">
              <a:lnSpc>
                <a:spcPts val="2385"/>
              </a:lnSpc>
              <a:spcBef>
                <a:spcPts val="565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-10" dirty="0">
                <a:latin typeface="Carlito"/>
                <a:cs typeface="Carlito"/>
              </a:rPr>
              <a:t>Ephemeral machines </a:t>
            </a:r>
            <a:r>
              <a:rPr sz="2100" spc="5" dirty="0">
                <a:latin typeface="Carlito"/>
                <a:cs typeface="Carlito"/>
              </a:rPr>
              <a:t>don't </a:t>
            </a:r>
            <a:r>
              <a:rPr sz="2100" dirty="0">
                <a:latin typeface="Carlito"/>
                <a:cs typeface="Carlito"/>
              </a:rPr>
              <a:t>have a </a:t>
            </a:r>
            <a:r>
              <a:rPr sz="2100" spc="-5" dirty="0">
                <a:latin typeface="Carlito"/>
                <a:cs typeface="Carlito"/>
              </a:rPr>
              <a:t>history </a:t>
            </a:r>
            <a:r>
              <a:rPr sz="2100" spc="5" dirty="0">
                <a:latin typeface="Carlito"/>
                <a:cs typeface="Carlito"/>
              </a:rPr>
              <a:t>of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dirty="0">
                <a:latin typeface="Carlito"/>
                <a:cs typeface="Carlito"/>
              </a:rPr>
              <a:t>repository </a:t>
            </a:r>
            <a:r>
              <a:rPr sz="2100" spc="-20" dirty="0">
                <a:latin typeface="Carlito"/>
                <a:cs typeface="Carlito"/>
              </a:rPr>
              <a:t>state, </a:t>
            </a:r>
            <a:r>
              <a:rPr sz="2100" spc="-5" dirty="0">
                <a:latin typeface="Carlito"/>
                <a:cs typeface="Carlito"/>
              </a:rPr>
              <a:t>so </a:t>
            </a:r>
            <a:r>
              <a:rPr sz="2100" spc="-20" dirty="0">
                <a:latin typeface="Carlito"/>
                <a:cs typeface="Carlito"/>
              </a:rPr>
              <a:t>if</a:t>
            </a:r>
            <a:r>
              <a:rPr sz="2100" spc="-145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an</a:t>
            </a:r>
            <a:endParaRPr sz="2100">
              <a:latin typeface="Carlito"/>
              <a:cs typeface="Carlito"/>
            </a:endParaRPr>
          </a:p>
          <a:p>
            <a:pPr marL="184150" algn="just">
              <a:lnSpc>
                <a:spcPts val="2385"/>
              </a:lnSpc>
            </a:pPr>
            <a:r>
              <a:rPr sz="2100" spc="-25" dirty="0">
                <a:latin typeface="Carlito"/>
                <a:cs typeface="Carlito"/>
              </a:rPr>
              <a:t>attacker </a:t>
            </a:r>
            <a:r>
              <a:rPr sz="2100" spc="-5" dirty="0">
                <a:latin typeface="Carlito"/>
                <a:cs typeface="Carlito"/>
              </a:rPr>
              <a:t>deletes history they </a:t>
            </a:r>
            <a:r>
              <a:rPr sz="2100" dirty="0">
                <a:latin typeface="Carlito"/>
                <a:cs typeface="Carlito"/>
              </a:rPr>
              <a:t>won't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notice</a:t>
            </a:r>
            <a:endParaRPr sz="2100">
              <a:latin typeface="Carlito"/>
              <a:cs typeface="Carlito"/>
            </a:endParaRPr>
          </a:p>
          <a:p>
            <a:pPr marL="527050" marR="5080" lvl="1" indent="-172085" algn="just">
              <a:lnSpc>
                <a:spcPts val="1950"/>
              </a:lnSpc>
              <a:spcBef>
                <a:spcPts val="42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Potential</a:t>
            </a:r>
            <a:r>
              <a:rPr sz="1800" spc="-15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solution</a:t>
            </a:r>
            <a:r>
              <a:rPr sz="1800" spc="-15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regularly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update</a:t>
            </a:r>
            <a:r>
              <a:rPr sz="1800" spc="-18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client</a:t>
            </a:r>
            <a:r>
              <a:rPr sz="1800" spc="-11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base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images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with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repository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state;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  </a:t>
            </a:r>
            <a:r>
              <a:rPr sz="1800" spc="-10" dirty="0">
                <a:latin typeface="Carlito"/>
                <a:cs typeface="Carlito"/>
              </a:rPr>
              <a:t>most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generic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solution</a:t>
            </a:r>
            <a:r>
              <a:rPr sz="1800" spc="-16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but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also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requires</a:t>
            </a:r>
            <a:r>
              <a:rPr sz="1800" spc="-1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work</a:t>
            </a:r>
            <a:endParaRPr sz="1800">
              <a:latin typeface="Carlito"/>
              <a:cs typeface="Carlito"/>
            </a:endParaRPr>
          </a:p>
          <a:p>
            <a:pPr marL="527050" marR="23495" lvl="1" indent="-172085" algn="just">
              <a:lnSpc>
                <a:spcPts val="1950"/>
              </a:lnSpc>
              <a:spcBef>
                <a:spcPts val="38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0" dirty="0">
                <a:latin typeface="Carlito"/>
                <a:cs typeface="Carlito"/>
              </a:rPr>
              <a:t>Another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solution</a:t>
            </a:r>
            <a:r>
              <a:rPr sz="1800" spc="-16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use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transparency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logs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as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25" dirty="0">
                <a:latin typeface="Carlito"/>
                <a:cs typeface="Carlito"/>
              </a:rPr>
              <a:t>public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record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of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state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of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world;  </a:t>
            </a:r>
            <a:r>
              <a:rPr sz="1800" spc="-5" dirty="0">
                <a:latin typeface="Carlito"/>
                <a:cs typeface="Carlito"/>
              </a:rPr>
              <a:t>there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5" dirty="0">
                <a:latin typeface="Carlito"/>
                <a:cs typeface="Carlito"/>
              </a:rPr>
              <a:t> difficulty</a:t>
            </a:r>
            <a:r>
              <a:rPr sz="1800" spc="-17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though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in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that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these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easiest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use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with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25" dirty="0">
                <a:latin typeface="Carlito"/>
                <a:cs typeface="Carlito"/>
              </a:rPr>
              <a:t>public</a:t>
            </a:r>
            <a:r>
              <a:rPr sz="1800" spc="-19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data,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and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they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  </a:t>
            </a:r>
            <a:r>
              <a:rPr sz="1800" spc="20" dirty="0">
                <a:latin typeface="Carlito"/>
                <a:cs typeface="Carlito"/>
              </a:rPr>
              <a:t>additional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infrastructure</a:t>
            </a:r>
            <a:r>
              <a:rPr sz="1800" spc="-18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that</a:t>
            </a:r>
            <a:r>
              <a:rPr sz="1800" spc="-11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needs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be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maintained</a:t>
            </a:r>
            <a:r>
              <a:rPr sz="1800" spc="-15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outside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registry</a:t>
            </a:r>
            <a:endParaRPr sz="1800">
              <a:latin typeface="Carlito"/>
              <a:cs typeface="Carlito"/>
            </a:endParaRPr>
          </a:p>
          <a:p>
            <a:pPr marL="184150" marR="181610" indent="-172085" algn="just">
              <a:lnSpc>
                <a:spcPts val="2250"/>
              </a:lnSpc>
              <a:spcBef>
                <a:spcPts val="820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-10" dirty="0">
                <a:latin typeface="Carlito"/>
                <a:cs typeface="Carlito"/>
              </a:rPr>
              <a:t>Ephemeral infrastructure has </a:t>
            </a:r>
            <a:r>
              <a:rPr sz="2100" spc="5" dirty="0">
                <a:latin typeface="Carlito"/>
                <a:cs typeface="Carlito"/>
              </a:rPr>
              <a:t>huge </a:t>
            </a:r>
            <a:r>
              <a:rPr sz="2100" spc="-10" dirty="0">
                <a:latin typeface="Carlito"/>
                <a:cs typeface="Carlito"/>
              </a:rPr>
              <a:t>advantages, </a:t>
            </a:r>
            <a:r>
              <a:rPr sz="2100" spc="10" dirty="0">
                <a:latin typeface="Carlito"/>
                <a:cs typeface="Carlito"/>
              </a:rPr>
              <a:t>but </a:t>
            </a:r>
            <a:r>
              <a:rPr sz="2100" spc="-20" dirty="0">
                <a:latin typeface="Carlito"/>
                <a:cs typeface="Carlito"/>
              </a:rPr>
              <a:t>it </a:t>
            </a:r>
            <a:r>
              <a:rPr sz="2100" spc="10" dirty="0">
                <a:latin typeface="Carlito"/>
                <a:cs typeface="Carlito"/>
              </a:rPr>
              <a:t>does </a:t>
            </a:r>
            <a:r>
              <a:rPr sz="2100" spc="-10" dirty="0">
                <a:latin typeface="Carlito"/>
                <a:cs typeface="Carlito"/>
              </a:rPr>
              <a:t>impact </a:t>
            </a:r>
            <a:r>
              <a:rPr sz="2100" spc="-5" dirty="0">
                <a:latin typeface="Carlito"/>
                <a:cs typeface="Carlito"/>
              </a:rPr>
              <a:t>security so  </a:t>
            </a:r>
            <a:r>
              <a:rPr sz="2100" dirty="0">
                <a:latin typeface="Carlito"/>
                <a:cs typeface="Carlito"/>
              </a:rPr>
              <a:t>we </a:t>
            </a:r>
            <a:r>
              <a:rPr sz="2100" spc="5" dirty="0">
                <a:latin typeface="Carlito"/>
                <a:cs typeface="Carlito"/>
              </a:rPr>
              <a:t>need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10" dirty="0">
                <a:latin typeface="Carlito"/>
                <a:cs typeface="Carlito"/>
              </a:rPr>
              <a:t>think </a:t>
            </a:r>
            <a:r>
              <a:rPr sz="2100" dirty="0">
                <a:latin typeface="Carlito"/>
                <a:cs typeface="Carlito"/>
              </a:rPr>
              <a:t>about </a:t>
            </a:r>
            <a:r>
              <a:rPr sz="2100" spc="-5" dirty="0">
                <a:latin typeface="Carlito"/>
                <a:cs typeface="Carlito"/>
              </a:rPr>
              <a:t>the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5" dirty="0">
                <a:latin typeface="Carlito"/>
                <a:cs typeface="Carlito"/>
              </a:rPr>
              <a:t>consequences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327025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30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9420" y="1233657"/>
            <a:ext cx="8828405" cy="39560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1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Update </a:t>
            </a:r>
            <a:r>
              <a:rPr sz="2100" spc="-10" dirty="0">
                <a:latin typeface="Carlito"/>
                <a:cs typeface="Carlito"/>
              </a:rPr>
              <a:t>Framework </a:t>
            </a:r>
            <a:r>
              <a:rPr sz="2100" spc="-20" dirty="0">
                <a:latin typeface="Carlito"/>
                <a:cs typeface="Carlito"/>
              </a:rPr>
              <a:t>is </a:t>
            </a:r>
            <a:r>
              <a:rPr sz="2100" spc="5" dirty="0">
                <a:latin typeface="Carlito"/>
                <a:cs typeface="Carlito"/>
              </a:rPr>
              <a:t>concerned </a:t>
            </a:r>
            <a:r>
              <a:rPr sz="2100" spc="-20" dirty="0">
                <a:latin typeface="Carlito"/>
                <a:cs typeface="Carlito"/>
              </a:rPr>
              <a:t>with</a:t>
            </a:r>
            <a:r>
              <a:rPr sz="2100" spc="-9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updates...</a:t>
            </a:r>
            <a:endParaRPr sz="210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-40" dirty="0">
                <a:latin typeface="Carlito"/>
                <a:cs typeface="Carlito"/>
              </a:rPr>
              <a:t>We </a:t>
            </a:r>
            <a:r>
              <a:rPr sz="2100" spc="5" dirty="0">
                <a:latin typeface="Carlito"/>
                <a:cs typeface="Carlito"/>
              </a:rPr>
              <a:t>don't </a:t>
            </a:r>
            <a:r>
              <a:rPr sz="2100" dirty="0">
                <a:latin typeface="Carlito"/>
                <a:cs typeface="Carlito"/>
              </a:rPr>
              <a:t>have a good </a:t>
            </a:r>
            <a:r>
              <a:rPr sz="2100" spc="5" dirty="0">
                <a:latin typeface="Carlito"/>
                <a:cs typeface="Carlito"/>
              </a:rPr>
              <a:t>exposure</a:t>
            </a:r>
            <a:r>
              <a:rPr sz="2100" spc="-360" dirty="0">
                <a:latin typeface="Carlito"/>
                <a:cs typeface="Carlito"/>
              </a:rPr>
              <a:t> </a:t>
            </a:r>
            <a:r>
              <a:rPr sz="2100" spc="5" dirty="0">
                <a:latin typeface="Carlito"/>
                <a:cs typeface="Carlito"/>
              </a:rPr>
              <a:t>of </a:t>
            </a:r>
            <a:r>
              <a:rPr sz="2100" spc="-5" dirty="0">
                <a:latin typeface="Carlito"/>
                <a:cs typeface="Carlito"/>
              </a:rPr>
              <a:t>what updates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spc="-20" dirty="0">
                <a:latin typeface="Carlito"/>
                <a:cs typeface="Carlito"/>
              </a:rPr>
              <a:t>in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10" dirty="0">
                <a:latin typeface="Carlito"/>
                <a:cs typeface="Carlito"/>
              </a:rPr>
              <a:t>registry</a:t>
            </a:r>
            <a:endParaRPr sz="2100">
              <a:latin typeface="Carlito"/>
              <a:cs typeface="Carlito"/>
            </a:endParaRPr>
          </a:p>
          <a:p>
            <a:pPr marL="184150" marR="222250" indent="-172085">
              <a:lnSpc>
                <a:spcPts val="2250"/>
              </a:lnSpc>
              <a:spcBef>
                <a:spcPts val="855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-40" dirty="0">
                <a:latin typeface="Carlito"/>
                <a:cs typeface="Carlito"/>
              </a:rPr>
              <a:t>We </a:t>
            </a:r>
            <a:r>
              <a:rPr sz="2100" spc="5" dirty="0">
                <a:latin typeface="Carlito"/>
                <a:cs typeface="Carlito"/>
              </a:rPr>
              <a:t>do not </a:t>
            </a:r>
            <a:r>
              <a:rPr sz="2100" spc="-5" dirty="0">
                <a:latin typeface="Carlito"/>
                <a:cs typeface="Carlito"/>
              </a:rPr>
              <a:t>tend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10" dirty="0">
                <a:latin typeface="Carlito"/>
                <a:cs typeface="Carlito"/>
              </a:rPr>
              <a:t>delete </a:t>
            </a:r>
            <a:r>
              <a:rPr sz="2100" spc="-5" dirty="0">
                <a:latin typeface="Carlito"/>
                <a:cs typeface="Carlito"/>
              </a:rPr>
              <a:t>much </a:t>
            </a:r>
            <a:r>
              <a:rPr sz="2100" dirty="0">
                <a:latin typeface="Carlito"/>
                <a:cs typeface="Carlito"/>
              </a:rPr>
              <a:t>content </a:t>
            </a:r>
            <a:r>
              <a:rPr sz="2100" spc="-20" dirty="0">
                <a:latin typeface="Carlito"/>
                <a:cs typeface="Carlito"/>
              </a:rPr>
              <a:t>as it is also an </a:t>
            </a:r>
            <a:r>
              <a:rPr sz="2100" spc="-10" dirty="0">
                <a:latin typeface="Carlito"/>
                <a:cs typeface="Carlito"/>
              </a:rPr>
              <a:t>archival </a:t>
            </a:r>
            <a:r>
              <a:rPr sz="2100" spc="10" dirty="0">
                <a:latin typeface="Carlito"/>
                <a:cs typeface="Carlito"/>
              </a:rPr>
              <a:t>record, </a:t>
            </a:r>
            <a:r>
              <a:rPr sz="2100" spc="-10" dirty="0">
                <a:latin typeface="Carlito"/>
                <a:cs typeface="Carlito"/>
              </a:rPr>
              <a:t>and </a:t>
            </a:r>
            <a:r>
              <a:rPr sz="2100" dirty="0">
                <a:latin typeface="Carlito"/>
                <a:cs typeface="Carlito"/>
              </a:rPr>
              <a:t>we  </a:t>
            </a:r>
            <a:r>
              <a:rPr sz="2100" spc="-5" dirty="0">
                <a:latin typeface="Carlito"/>
                <a:cs typeface="Carlito"/>
              </a:rPr>
              <a:t>want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10" dirty="0">
                <a:latin typeface="Carlito"/>
                <a:cs typeface="Carlito"/>
              </a:rPr>
              <a:t>support </a:t>
            </a:r>
            <a:r>
              <a:rPr sz="2100" spc="-5" dirty="0">
                <a:latin typeface="Carlito"/>
                <a:cs typeface="Carlito"/>
              </a:rPr>
              <a:t>rollbacks </a:t>
            </a:r>
            <a:r>
              <a:rPr sz="2100" spc="-10" dirty="0">
                <a:latin typeface="Carlito"/>
                <a:cs typeface="Carlito"/>
              </a:rPr>
              <a:t>and clients </a:t>
            </a:r>
            <a:r>
              <a:rPr sz="2100" spc="-15" dirty="0">
                <a:latin typeface="Carlito"/>
                <a:cs typeface="Carlito"/>
              </a:rPr>
              <a:t>that </a:t>
            </a:r>
            <a:r>
              <a:rPr sz="2100" dirty="0">
                <a:latin typeface="Carlito"/>
                <a:cs typeface="Carlito"/>
              </a:rPr>
              <a:t>have </a:t>
            </a:r>
            <a:r>
              <a:rPr sz="2100" spc="5" dirty="0">
                <a:latin typeface="Carlito"/>
                <a:cs typeface="Carlito"/>
              </a:rPr>
              <a:t>not yet</a:t>
            </a:r>
            <a:r>
              <a:rPr sz="2100" spc="-34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updated</a:t>
            </a:r>
            <a:endParaRPr sz="210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184785" algn="l"/>
              </a:tabLst>
            </a:pPr>
            <a:r>
              <a:rPr sz="2100" dirty="0">
                <a:latin typeface="Carlito"/>
                <a:cs typeface="Carlito"/>
              </a:rPr>
              <a:t>So a repository </a:t>
            </a:r>
            <a:r>
              <a:rPr sz="2100" spc="-20" dirty="0">
                <a:latin typeface="Carlito"/>
                <a:cs typeface="Carlito"/>
              </a:rPr>
              <a:t>will </a:t>
            </a:r>
            <a:r>
              <a:rPr sz="2100" dirty="0">
                <a:latin typeface="Carlito"/>
                <a:cs typeface="Carlito"/>
              </a:rPr>
              <a:t>have a </a:t>
            </a:r>
            <a:r>
              <a:rPr sz="2100" spc="-10" dirty="0">
                <a:latin typeface="Carlito"/>
                <a:cs typeface="Carlito"/>
              </a:rPr>
              <a:t>lot </a:t>
            </a:r>
            <a:r>
              <a:rPr sz="2100" spc="5" dirty="0">
                <a:latin typeface="Carlito"/>
                <a:cs typeface="Carlito"/>
              </a:rPr>
              <a:t>of </a:t>
            </a:r>
            <a:r>
              <a:rPr sz="2100" spc="-20" dirty="0">
                <a:latin typeface="Carlito"/>
                <a:cs typeface="Carlito"/>
              </a:rPr>
              <a:t>tags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in...</a:t>
            </a:r>
            <a:endParaRPr sz="21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527685" algn="l"/>
              </a:tabLst>
            </a:pPr>
            <a:r>
              <a:rPr sz="1800" dirty="0">
                <a:latin typeface="Carlito"/>
                <a:cs typeface="Carlito"/>
              </a:rPr>
              <a:t>There are currently </a:t>
            </a:r>
            <a:r>
              <a:rPr sz="1800" spc="-10" dirty="0">
                <a:latin typeface="Carlito"/>
                <a:cs typeface="Carlito"/>
              </a:rPr>
              <a:t>386 </a:t>
            </a:r>
            <a:r>
              <a:rPr sz="1800" dirty="0">
                <a:latin typeface="Carlito"/>
                <a:cs typeface="Carlito"/>
              </a:rPr>
              <a:t>tags </a:t>
            </a:r>
            <a:r>
              <a:rPr sz="1800" spc="-30" dirty="0">
                <a:latin typeface="Carlito"/>
                <a:cs typeface="Carlito"/>
              </a:rPr>
              <a:t>for </a:t>
            </a:r>
            <a:r>
              <a:rPr sz="1800" spc="5" dirty="0">
                <a:latin typeface="Carlito"/>
                <a:cs typeface="Carlito"/>
              </a:rPr>
              <a:t>Ubuntu </a:t>
            </a:r>
            <a:r>
              <a:rPr sz="1800" spc="15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Docker</a:t>
            </a:r>
            <a:r>
              <a:rPr sz="1800" spc="-17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Hub...</a:t>
            </a:r>
            <a:endParaRPr sz="18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-15" dirty="0">
                <a:latin typeface="Carlito"/>
                <a:cs typeface="Carlito"/>
              </a:rPr>
              <a:t>14.04, 16.04, 18.04, </a:t>
            </a:r>
            <a:r>
              <a:rPr sz="1800" spc="-10" dirty="0">
                <a:latin typeface="Carlito"/>
                <a:cs typeface="Carlito"/>
              </a:rPr>
              <a:t>20.04 </a:t>
            </a:r>
            <a:r>
              <a:rPr sz="1800" spc="2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20.10 </a:t>
            </a:r>
            <a:r>
              <a:rPr sz="1800" spc="20" dirty="0">
                <a:latin typeface="Carlito"/>
                <a:cs typeface="Carlito"/>
              </a:rPr>
              <a:t>and </a:t>
            </a:r>
            <a:r>
              <a:rPr sz="1800" spc="10" dirty="0">
                <a:latin typeface="Carlito"/>
                <a:cs typeface="Carlito"/>
              </a:rPr>
              <a:t>what </a:t>
            </a:r>
            <a:r>
              <a:rPr sz="1800" dirty="0">
                <a:latin typeface="Carlito"/>
                <a:cs typeface="Carlito"/>
              </a:rPr>
              <a:t>those </a:t>
            </a:r>
            <a:r>
              <a:rPr sz="1800" spc="20" dirty="0">
                <a:latin typeface="Carlito"/>
                <a:cs typeface="Carlito"/>
              </a:rPr>
              <a:t>point </a:t>
            </a:r>
            <a:r>
              <a:rPr sz="1800" dirty="0">
                <a:latin typeface="Carlito"/>
                <a:cs typeface="Carlito"/>
              </a:rPr>
              <a:t>to are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current</a:t>
            </a:r>
            <a:endParaRPr sz="1800">
              <a:latin typeface="Carlito"/>
              <a:cs typeface="Carlito"/>
            </a:endParaRPr>
          </a:p>
          <a:p>
            <a:pPr marL="527050" marR="208279" lvl="1" indent="-172085">
              <a:lnSpc>
                <a:spcPts val="2030"/>
              </a:lnSpc>
              <a:spcBef>
                <a:spcPts val="34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But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discourage</a:t>
            </a:r>
            <a:r>
              <a:rPr sz="1800" spc="-1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use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of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latest</a:t>
            </a:r>
            <a:r>
              <a:rPr sz="1800" spc="-509" dirty="0">
                <a:latin typeface="Courier New"/>
                <a:cs typeface="Courier New"/>
              </a:rPr>
              <a:t> </a:t>
            </a:r>
            <a:r>
              <a:rPr sz="1800" spc="15" dirty="0">
                <a:latin typeface="Carlito"/>
                <a:cs typeface="Carlito"/>
              </a:rPr>
              <a:t>and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generic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tags,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and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many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people</a:t>
            </a:r>
            <a:r>
              <a:rPr sz="1800" spc="-10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want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immutable  </a:t>
            </a:r>
            <a:r>
              <a:rPr sz="1800" dirty="0">
                <a:latin typeface="Carlito"/>
                <a:cs typeface="Carlito"/>
              </a:rPr>
              <a:t>tags</a:t>
            </a:r>
            <a:endParaRPr sz="1800">
              <a:latin typeface="Carlito"/>
              <a:cs typeface="Carlito"/>
            </a:endParaRPr>
          </a:p>
          <a:p>
            <a:pPr marL="527050" marR="5080" lvl="1" indent="-172085">
              <a:lnSpc>
                <a:spcPts val="1950"/>
              </a:lnSpc>
              <a:spcBef>
                <a:spcPts val="36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5" dirty="0">
                <a:latin typeface="Carlito"/>
                <a:cs typeface="Carlito"/>
              </a:rPr>
              <a:t>This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means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additional</a:t>
            </a:r>
            <a:r>
              <a:rPr sz="1800" spc="-1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information</a:t>
            </a:r>
            <a:r>
              <a:rPr sz="1800" spc="-15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is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needed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understand</a:t>
            </a:r>
            <a:r>
              <a:rPr sz="1800" spc="-16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what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an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update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eg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35" dirty="0">
                <a:latin typeface="Carlito"/>
                <a:cs typeface="Carlito"/>
              </a:rPr>
              <a:t>semver,  </a:t>
            </a:r>
            <a:r>
              <a:rPr sz="1800" spc="10" dirty="0">
                <a:latin typeface="Carlito"/>
                <a:cs typeface="Carlito"/>
              </a:rPr>
              <a:t>or </a:t>
            </a:r>
            <a:r>
              <a:rPr sz="1800" spc="-5" dirty="0">
                <a:latin typeface="Carlito"/>
                <a:cs typeface="Carlito"/>
              </a:rPr>
              <a:t>external </a:t>
            </a:r>
            <a:r>
              <a:rPr sz="1800" spc="15" dirty="0">
                <a:latin typeface="Carlito"/>
                <a:cs typeface="Carlito"/>
              </a:rPr>
              <a:t>tooling</a:t>
            </a:r>
            <a:r>
              <a:rPr sz="1800" spc="-31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which </a:t>
            </a:r>
            <a:r>
              <a:rPr sz="1800" dirty="0">
                <a:latin typeface="Carlito"/>
                <a:cs typeface="Carlito"/>
              </a:rPr>
              <a:t>describes </a:t>
            </a:r>
            <a:r>
              <a:rPr sz="1800" spc="5" dirty="0">
                <a:latin typeface="Carlito"/>
                <a:cs typeface="Carlito"/>
              </a:rPr>
              <a:t>the versioning</a:t>
            </a:r>
            <a:endParaRPr sz="180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84785" algn="l"/>
              </a:tabLst>
            </a:pPr>
            <a:r>
              <a:rPr sz="2100" dirty="0">
                <a:latin typeface="Carlito"/>
                <a:cs typeface="Carlito"/>
              </a:rPr>
              <a:t>I </a:t>
            </a:r>
            <a:r>
              <a:rPr sz="2100" spc="-10" dirty="0">
                <a:latin typeface="Carlito"/>
                <a:cs typeface="Carlito"/>
              </a:rPr>
              <a:t>think </a:t>
            </a:r>
            <a:r>
              <a:rPr sz="2100" dirty="0">
                <a:latin typeface="Carlito"/>
                <a:cs typeface="Carlito"/>
              </a:rPr>
              <a:t>we </a:t>
            </a:r>
            <a:r>
              <a:rPr sz="2100" spc="-15" dirty="0">
                <a:latin typeface="Carlito"/>
                <a:cs typeface="Carlito"/>
              </a:rPr>
              <a:t>made </a:t>
            </a:r>
            <a:r>
              <a:rPr sz="2100" spc="-5" dirty="0">
                <a:latin typeface="Carlito"/>
                <a:cs typeface="Carlito"/>
              </a:rPr>
              <a:t>some design </a:t>
            </a:r>
            <a:r>
              <a:rPr sz="2100" spc="-25" dirty="0">
                <a:latin typeface="Carlito"/>
                <a:cs typeface="Carlito"/>
              </a:rPr>
              <a:t>mistakes </a:t>
            </a:r>
            <a:r>
              <a:rPr sz="2100" spc="5" dirty="0">
                <a:latin typeface="Carlito"/>
                <a:cs typeface="Carlito"/>
              </a:rPr>
              <a:t>here, </a:t>
            </a:r>
            <a:r>
              <a:rPr sz="2100" spc="10" dirty="0">
                <a:latin typeface="Carlito"/>
                <a:cs typeface="Carlito"/>
              </a:rPr>
              <a:t>but </a:t>
            </a:r>
            <a:r>
              <a:rPr sz="2100" dirty="0">
                <a:latin typeface="Carlito"/>
                <a:cs typeface="Carlito"/>
              </a:rPr>
              <a:t>rectifying </a:t>
            </a:r>
            <a:r>
              <a:rPr sz="2100" spc="-20" dirty="0">
                <a:latin typeface="Carlito"/>
                <a:cs typeface="Carlito"/>
              </a:rPr>
              <a:t>will </a:t>
            </a:r>
            <a:r>
              <a:rPr sz="2100" spc="5" dirty="0">
                <a:latin typeface="Carlito"/>
                <a:cs typeface="Carlito"/>
              </a:rPr>
              <a:t>be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difficult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509206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Issues about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registry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9420" y="1241335"/>
            <a:ext cx="8063865" cy="34029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70534" indent="-457834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solidFill>
                  <a:srgbClr val="2E5496"/>
                </a:solidFill>
                <a:latin typeface="Carlito"/>
                <a:cs typeface="Carlito"/>
              </a:rPr>
              <a:t>Offline</a:t>
            </a:r>
            <a:r>
              <a:rPr sz="2400" spc="-2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rlito"/>
                <a:cs typeface="Carlito"/>
              </a:rPr>
              <a:t>signing</a:t>
            </a:r>
            <a:endParaRPr sz="2400">
              <a:latin typeface="Carlito"/>
              <a:cs typeface="Carlito"/>
            </a:endParaRPr>
          </a:p>
          <a:p>
            <a:pPr marL="470534" indent="-457834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2E5496"/>
                </a:solidFill>
                <a:latin typeface="Carlito"/>
                <a:cs typeface="Carlito"/>
              </a:rPr>
              <a:t>Must</a:t>
            </a:r>
            <a:r>
              <a:rPr sz="2400" spc="-8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spc="5" dirty="0">
                <a:solidFill>
                  <a:srgbClr val="2E5496"/>
                </a:solidFill>
                <a:latin typeface="Carlito"/>
                <a:cs typeface="Carlito"/>
              </a:rPr>
              <a:t>not</a:t>
            </a:r>
            <a:r>
              <a:rPr sz="2400" dirty="0">
                <a:solidFill>
                  <a:srgbClr val="2E5496"/>
                </a:solidFill>
                <a:latin typeface="Carlito"/>
                <a:cs typeface="Carlito"/>
              </a:rPr>
              <a:t> change</a:t>
            </a:r>
            <a:r>
              <a:rPr sz="2400" spc="-9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spc="5" dirty="0">
                <a:solidFill>
                  <a:srgbClr val="2E5496"/>
                </a:solidFill>
                <a:latin typeface="Carlito"/>
                <a:cs typeface="Carlito"/>
              </a:rPr>
              <a:t>the</a:t>
            </a:r>
            <a:r>
              <a:rPr sz="2400" spc="-1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rlito"/>
                <a:cs typeface="Carlito"/>
              </a:rPr>
              <a:t>tag</a:t>
            </a:r>
            <a:r>
              <a:rPr sz="2400" spc="-10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5496"/>
                </a:solidFill>
                <a:latin typeface="Carlito"/>
                <a:cs typeface="Carlito"/>
              </a:rPr>
              <a:t>or</a:t>
            </a:r>
            <a:r>
              <a:rPr sz="2400" spc="4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5496"/>
                </a:solidFill>
                <a:latin typeface="Carlito"/>
                <a:cs typeface="Carlito"/>
              </a:rPr>
              <a:t>digest,</a:t>
            </a:r>
            <a:r>
              <a:rPr sz="2400" spc="-9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spc="15" dirty="0">
                <a:solidFill>
                  <a:srgbClr val="2E5496"/>
                </a:solidFill>
                <a:latin typeface="Carlito"/>
                <a:cs typeface="Carlito"/>
              </a:rPr>
              <a:t>just</a:t>
            </a:r>
            <a:r>
              <a:rPr sz="2400" spc="-15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spc="5" dirty="0">
                <a:solidFill>
                  <a:srgbClr val="2E5496"/>
                </a:solidFill>
                <a:latin typeface="Carlito"/>
                <a:cs typeface="Carlito"/>
              </a:rPr>
              <a:t>to</a:t>
            </a:r>
            <a:r>
              <a:rPr sz="2400" spc="-9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spc="5" dirty="0">
                <a:solidFill>
                  <a:srgbClr val="2E5496"/>
                </a:solidFill>
                <a:latin typeface="Carlito"/>
                <a:cs typeface="Carlito"/>
              </a:rPr>
              <a:t>be</a:t>
            </a:r>
            <a:r>
              <a:rPr sz="2400" spc="-1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5496"/>
                </a:solidFill>
                <a:latin typeface="Carlito"/>
                <a:cs typeface="Carlito"/>
              </a:rPr>
              <a:t>signed</a:t>
            </a:r>
            <a:endParaRPr sz="2400">
              <a:latin typeface="Carlito"/>
              <a:cs typeface="Carlito"/>
            </a:endParaRPr>
          </a:p>
          <a:p>
            <a:pPr marL="470534" indent="-457834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5" dirty="0">
                <a:solidFill>
                  <a:srgbClr val="2E5496"/>
                </a:solidFill>
                <a:latin typeface="Carlito"/>
                <a:cs typeface="Carlito"/>
              </a:rPr>
              <a:t>Cross </a:t>
            </a:r>
            <a:r>
              <a:rPr sz="2400" spc="5" dirty="0">
                <a:solidFill>
                  <a:srgbClr val="2E5496"/>
                </a:solidFill>
                <a:latin typeface="Carlito"/>
                <a:cs typeface="Carlito"/>
              </a:rPr>
              <a:t>cloud, on-prem </a:t>
            </a:r>
            <a:r>
              <a:rPr sz="2400" spc="-5" dirty="0">
                <a:solidFill>
                  <a:srgbClr val="2E5496"/>
                </a:solidFill>
                <a:latin typeface="Carlito"/>
                <a:cs typeface="Carlito"/>
              </a:rPr>
              <a:t>and </a:t>
            </a:r>
            <a:r>
              <a:rPr sz="2400" spc="-15" dirty="0">
                <a:solidFill>
                  <a:srgbClr val="2E5496"/>
                </a:solidFill>
                <a:latin typeface="Carlito"/>
                <a:cs typeface="Carlito"/>
              </a:rPr>
              <a:t>air-gapped</a:t>
            </a:r>
            <a:r>
              <a:rPr sz="2400" spc="-7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5496"/>
                </a:solidFill>
                <a:latin typeface="Carlito"/>
                <a:cs typeface="Carlito"/>
              </a:rPr>
              <a:t>adoption</a:t>
            </a:r>
            <a:endParaRPr sz="2400">
              <a:latin typeface="Carlito"/>
              <a:cs typeface="Carlito"/>
            </a:endParaRPr>
          </a:p>
          <a:p>
            <a:pPr marL="470534" indent="-457834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solidFill>
                  <a:srgbClr val="2E5496"/>
                </a:solidFill>
                <a:latin typeface="Carlito"/>
                <a:cs typeface="Carlito"/>
              </a:rPr>
              <a:t>Ephemeral</a:t>
            </a:r>
            <a:r>
              <a:rPr sz="2400" spc="-5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E5496"/>
                </a:solidFill>
                <a:latin typeface="Carlito"/>
                <a:cs typeface="Carlito"/>
              </a:rPr>
              <a:t>clients</a:t>
            </a:r>
            <a:endParaRPr sz="2400">
              <a:latin typeface="Carlito"/>
              <a:cs typeface="Carlito"/>
            </a:endParaRPr>
          </a:p>
          <a:p>
            <a:pPr marL="470534" indent="-457834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5" dirty="0">
                <a:solidFill>
                  <a:srgbClr val="2E5496"/>
                </a:solidFill>
                <a:latin typeface="Carlito"/>
                <a:cs typeface="Carlito"/>
              </a:rPr>
              <a:t>Multiple</a:t>
            </a:r>
            <a:r>
              <a:rPr sz="2400" spc="5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rlito"/>
                <a:cs typeface="Carlito"/>
              </a:rPr>
              <a:t>signatures</a:t>
            </a:r>
            <a:endParaRPr sz="2400">
              <a:latin typeface="Carlito"/>
              <a:cs typeface="Carlito"/>
            </a:endParaRPr>
          </a:p>
          <a:p>
            <a:pPr marL="172085" marR="12700" lvl="1" indent="-172085" algn="r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172085" algn="l"/>
              </a:tabLst>
            </a:pPr>
            <a:r>
              <a:rPr sz="2000" spc="-5" dirty="0">
                <a:latin typeface="Carlito"/>
                <a:cs typeface="Carlito"/>
              </a:rPr>
              <a:t>Enabling originating </a:t>
            </a:r>
            <a:r>
              <a:rPr sz="2000" spc="-30" dirty="0">
                <a:latin typeface="Carlito"/>
                <a:cs typeface="Carlito"/>
              </a:rPr>
              <a:t>vendor, </a:t>
            </a:r>
            <a:r>
              <a:rPr sz="2000" spc="5" dirty="0">
                <a:latin typeface="Carlito"/>
                <a:cs typeface="Carlito"/>
              </a:rPr>
              <a:t>aggregator </a:t>
            </a:r>
            <a:r>
              <a:rPr sz="2000" spc="-10" dirty="0">
                <a:latin typeface="Carlito"/>
                <a:cs typeface="Carlito"/>
              </a:rPr>
              <a:t>certification, </a:t>
            </a:r>
            <a:r>
              <a:rPr sz="2000" spc="5" dirty="0">
                <a:latin typeface="Carlito"/>
                <a:cs typeface="Carlito"/>
              </a:rPr>
              <a:t>customer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validation</a:t>
            </a:r>
            <a:endParaRPr sz="2000">
              <a:latin typeface="Carlito"/>
              <a:cs typeface="Carlito"/>
            </a:endParaRPr>
          </a:p>
          <a:p>
            <a:pPr marL="457200" marR="5080" indent="-457200" algn="r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57200" algn="l"/>
                <a:tab pos="470534" algn="l"/>
              </a:tabLst>
            </a:pPr>
            <a:r>
              <a:rPr sz="2400" spc="-20" dirty="0">
                <a:solidFill>
                  <a:srgbClr val="2E5496"/>
                </a:solidFill>
                <a:latin typeface="Carlito"/>
                <a:cs typeface="Carlito"/>
              </a:rPr>
              <a:t>Keys </a:t>
            </a:r>
            <a:r>
              <a:rPr sz="2400" spc="5" dirty="0">
                <a:solidFill>
                  <a:srgbClr val="2E5496"/>
                </a:solidFill>
                <a:latin typeface="Carlito"/>
                <a:cs typeface="Carlito"/>
              </a:rPr>
              <a:t>secured </a:t>
            </a:r>
            <a:r>
              <a:rPr sz="2400" dirty="0">
                <a:solidFill>
                  <a:srgbClr val="2E5496"/>
                </a:solidFill>
                <a:latin typeface="Carlito"/>
                <a:cs typeface="Carlito"/>
              </a:rPr>
              <a:t>by cloud </a:t>
            </a:r>
            <a:r>
              <a:rPr sz="2400" spc="-25" dirty="0">
                <a:solidFill>
                  <a:srgbClr val="2E5496"/>
                </a:solidFill>
                <a:latin typeface="Carlito"/>
                <a:cs typeface="Carlito"/>
              </a:rPr>
              <a:t>providers </a:t>
            </a:r>
            <a:r>
              <a:rPr sz="2400" spc="-15" dirty="0">
                <a:solidFill>
                  <a:srgbClr val="2E5496"/>
                </a:solidFill>
                <a:latin typeface="Carlito"/>
                <a:cs typeface="Carlito"/>
              </a:rPr>
              <a:t>key </a:t>
            </a:r>
            <a:r>
              <a:rPr sz="2400" spc="-20" dirty="0">
                <a:solidFill>
                  <a:srgbClr val="2E5496"/>
                </a:solidFill>
                <a:latin typeface="Carlito"/>
                <a:cs typeface="Carlito"/>
              </a:rPr>
              <a:t>vault </a:t>
            </a:r>
            <a:r>
              <a:rPr sz="2400" spc="-10" dirty="0">
                <a:solidFill>
                  <a:srgbClr val="2E5496"/>
                </a:solidFill>
                <a:latin typeface="Carlito"/>
                <a:cs typeface="Carlito"/>
              </a:rPr>
              <a:t>offering</a:t>
            </a:r>
            <a:r>
              <a:rPr sz="2400" spc="-12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2E5496"/>
                </a:solidFill>
                <a:latin typeface="Carlito"/>
                <a:cs typeface="Carlito"/>
              </a:rPr>
              <a:t>(pluggable)</a:t>
            </a:r>
            <a:endParaRPr sz="2400">
              <a:latin typeface="Carlito"/>
              <a:cs typeface="Carlito"/>
            </a:endParaRPr>
          </a:p>
          <a:p>
            <a:pPr marL="457200" marR="25400" indent="-457200" algn="r">
              <a:lnSpc>
                <a:spcPts val="2605"/>
              </a:lnSpc>
              <a:spcBef>
                <a:spcPts val="200"/>
              </a:spcBef>
              <a:buAutoNum type="arabicPeriod"/>
              <a:tabLst>
                <a:tab pos="457200" algn="l"/>
                <a:tab pos="470534" algn="l"/>
              </a:tabLst>
            </a:pPr>
            <a:r>
              <a:rPr sz="2400" spc="-20" dirty="0">
                <a:solidFill>
                  <a:srgbClr val="2E5496"/>
                </a:solidFill>
                <a:latin typeface="Carlito"/>
                <a:cs typeface="Carlito"/>
              </a:rPr>
              <a:t>Key </a:t>
            </a:r>
            <a:r>
              <a:rPr sz="2400" dirty="0">
                <a:solidFill>
                  <a:srgbClr val="2E5496"/>
                </a:solidFill>
                <a:latin typeface="Carlito"/>
                <a:cs typeface="Carlito"/>
              </a:rPr>
              <a:t>acquisition: </a:t>
            </a:r>
            <a:r>
              <a:rPr sz="2400" spc="-20" dirty="0">
                <a:solidFill>
                  <a:srgbClr val="2E5496"/>
                </a:solidFill>
                <a:latin typeface="Carlito"/>
                <a:cs typeface="Carlito"/>
              </a:rPr>
              <a:t>from </a:t>
            </a:r>
            <a:r>
              <a:rPr sz="2400" dirty="0">
                <a:solidFill>
                  <a:srgbClr val="2E5496"/>
                </a:solidFill>
                <a:latin typeface="Carlito"/>
                <a:cs typeface="Carlito"/>
              </a:rPr>
              <a:t>hobbyist, </a:t>
            </a:r>
            <a:r>
              <a:rPr sz="2400" spc="5" dirty="0">
                <a:solidFill>
                  <a:srgbClr val="2E5496"/>
                </a:solidFill>
                <a:latin typeface="Carlito"/>
                <a:cs typeface="Carlito"/>
              </a:rPr>
              <a:t>open </a:t>
            </a:r>
            <a:r>
              <a:rPr sz="2400" spc="10" dirty="0">
                <a:solidFill>
                  <a:srgbClr val="2E5496"/>
                </a:solidFill>
                <a:latin typeface="Carlito"/>
                <a:cs typeface="Carlito"/>
              </a:rPr>
              <a:t>source </a:t>
            </a:r>
            <a:r>
              <a:rPr sz="2400" spc="5" dirty="0">
                <a:solidFill>
                  <a:srgbClr val="2E5496"/>
                </a:solidFill>
                <a:latin typeface="Carlito"/>
                <a:cs typeface="Carlito"/>
              </a:rPr>
              <a:t>projects, to</a:t>
            </a:r>
            <a:r>
              <a:rPr sz="2400" spc="-40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2E5496"/>
                </a:solidFill>
                <a:latin typeface="Carlito"/>
                <a:cs typeface="Carlito"/>
              </a:rPr>
              <a:t>large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ts val="2605"/>
              </a:lnSpc>
            </a:pPr>
            <a:r>
              <a:rPr sz="2400" dirty="0">
                <a:solidFill>
                  <a:srgbClr val="2E5496"/>
                </a:solidFill>
                <a:latin typeface="Carlito"/>
                <a:cs typeface="Carlito"/>
              </a:rPr>
              <a:t>software</a:t>
            </a:r>
            <a:r>
              <a:rPr sz="2400" spc="-95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2E5496"/>
                </a:solidFill>
                <a:latin typeface="Carlito"/>
                <a:cs typeface="Carlito"/>
              </a:rPr>
              <a:t>vendors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437642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Notary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r>
              <a:rPr sz="30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357314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Notary 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r>
              <a:rPr sz="3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5219" y="1245806"/>
            <a:ext cx="669290" cy="36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5725">
              <a:lnSpc>
                <a:spcPct val="102499"/>
              </a:lnSpc>
              <a:spcBef>
                <a:spcPts val="95"/>
              </a:spcBef>
            </a:pPr>
            <a:r>
              <a:rPr sz="1100" b="1" spc="20" dirty="0">
                <a:latin typeface="Arial"/>
                <a:cs typeface="Arial"/>
              </a:rPr>
              <a:t>Wabbit  </a:t>
            </a:r>
            <a:r>
              <a:rPr sz="1100" b="1" spc="100" dirty="0">
                <a:latin typeface="Arial"/>
                <a:cs typeface="Arial"/>
              </a:rPr>
              <a:t>N</a:t>
            </a:r>
            <a:r>
              <a:rPr sz="1100" b="1" spc="-20" dirty="0">
                <a:latin typeface="Arial"/>
                <a:cs typeface="Arial"/>
              </a:rPr>
              <a:t>e</a:t>
            </a:r>
            <a:r>
              <a:rPr sz="1100" b="1" spc="80" dirty="0">
                <a:latin typeface="Arial"/>
                <a:cs typeface="Arial"/>
              </a:rPr>
              <a:t>t</a:t>
            </a:r>
            <a:r>
              <a:rPr sz="1100" b="1" spc="25" dirty="0">
                <a:latin typeface="Arial"/>
                <a:cs typeface="Arial"/>
              </a:rPr>
              <a:t>w</a:t>
            </a:r>
            <a:r>
              <a:rPr sz="1100" b="1" spc="10" dirty="0">
                <a:latin typeface="Arial"/>
                <a:cs typeface="Arial"/>
              </a:rPr>
              <a:t>o</a:t>
            </a:r>
            <a:r>
              <a:rPr sz="1100" b="1" spc="15" dirty="0">
                <a:latin typeface="Arial"/>
                <a:cs typeface="Arial"/>
              </a:rPr>
              <a:t>r</a:t>
            </a:r>
            <a:r>
              <a:rPr sz="1100" b="1" spc="-10" dirty="0">
                <a:latin typeface="Arial"/>
                <a:cs typeface="Arial"/>
              </a:rPr>
              <a:t>k</a:t>
            </a:r>
            <a:r>
              <a:rPr sz="1100" b="1" spc="-12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1283" y="1800283"/>
            <a:ext cx="247659" cy="247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1328" y="1787461"/>
            <a:ext cx="1174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0775" y="2098103"/>
            <a:ext cx="499745" cy="359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0325">
              <a:lnSpc>
                <a:spcPts val="1300"/>
              </a:lnSpc>
              <a:spcBef>
                <a:spcPts val="125"/>
              </a:spcBef>
            </a:pPr>
            <a:r>
              <a:rPr sz="1100" spc="25" dirty="0">
                <a:latin typeface="Carlito"/>
                <a:cs typeface="Carlito"/>
              </a:rPr>
              <a:t>Public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Carlito"/>
                <a:cs typeface="Carlito"/>
              </a:rPr>
              <a:t>R</a:t>
            </a:r>
            <a:r>
              <a:rPr sz="1100" spc="45" dirty="0">
                <a:latin typeface="Carlito"/>
                <a:cs typeface="Carlito"/>
              </a:rPr>
              <a:t>e</a:t>
            </a:r>
            <a:r>
              <a:rPr sz="1100" spc="5" dirty="0">
                <a:latin typeface="Carlito"/>
                <a:cs typeface="Carlito"/>
              </a:rPr>
              <a:t>g</a:t>
            </a:r>
            <a:r>
              <a:rPr sz="1100" spc="45" dirty="0">
                <a:latin typeface="Carlito"/>
                <a:cs typeface="Carlito"/>
              </a:rPr>
              <a:t>i</a:t>
            </a:r>
            <a:r>
              <a:rPr sz="1100" spc="10" dirty="0">
                <a:latin typeface="Carlito"/>
                <a:cs typeface="Carlito"/>
              </a:rPr>
              <a:t>s</a:t>
            </a:r>
            <a:r>
              <a:rPr sz="1100" spc="5" dirty="0">
                <a:latin typeface="Carlito"/>
                <a:cs typeface="Carlito"/>
              </a:rPr>
              <a:t>t</a:t>
            </a:r>
            <a:r>
              <a:rPr sz="1100" spc="-15" dirty="0">
                <a:latin typeface="Carlito"/>
                <a:cs typeface="Carlito"/>
              </a:rPr>
              <a:t>r</a:t>
            </a:r>
            <a:r>
              <a:rPr sz="1100" spc="10" dirty="0">
                <a:latin typeface="Carlito"/>
                <a:cs typeface="Carlito"/>
              </a:rPr>
              <a:t>y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62970" y="3866896"/>
            <a:ext cx="210185" cy="334010"/>
            <a:chOff x="10562970" y="3866896"/>
            <a:chExt cx="210185" cy="334010"/>
          </a:xfrm>
        </p:grpSpPr>
        <p:sp>
          <p:nvSpPr>
            <p:cNvPr id="8" name="object 8"/>
            <p:cNvSpPr/>
            <p:nvPr/>
          </p:nvSpPr>
          <p:spPr>
            <a:xfrm>
              <a:off x="10568050" y="3871976"/>
              <a:ext cx="200025" cy="142875"/>
            </a:xfrm>
            <a:custGeom>
              <a:avLst/>
              <a:gdLst/>
              <a:ahLst/>
              <a:cxnLst/>
              <a:rect l="l" t="t" r="r" b="b"/>
              <a:pathLst>
                <a:path w="200025" h="142875">
                  <a:moveTo>
                    <a:pt x="200025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200025" y="14287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2521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68050" y="3871976"/>
              <a:ext cx="200025" cy="142875"/>
            </a:xfrm>
            <a:custGeom>
              <a:avLst/>
              <a:gdLst/>
              <a:ahLst/>
              <a:cxnLst/>
              <a:rect l="l" t="t" r="r" b="b"/>
              <a:pathLst>
                <a:path w="200025" h="142875">
                  <a:moveTo>
                    <a:pt x="0" y="142875"/>
                  </a:moveTo>
                  <a:lnTo>
                    <a:pt x="200025" y="142875"/>
                  </a:lnTo>
                  <a:lnTo>
                    <a:pt x="200025" y="0"/>
                  </a:lnTo>
                  <a:lnTo>
                    <a:pt x="0" y="0"/>
                  </a:lnTo>
                  <a:lnTo>
                    <a:pt x="0" y="142875"/>
                  </a:lnTo>
                  <a:close/>
                </a:path>
              </a:pathLst>
            </a:custGeom>
            <a:ln w="9534">
              <a:solidFill>
                <a:srgbClr val="2521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68050" y="4052951"/>
              <a:ext cx="200025" cy="142875"/>
            </a:xfrm>
            <a:custGeom>
              <a:avLst/>
              <a:gdLst/>
              <a:ahLst/>
              <a:cxnLst/>
              <a:rect l="l" t="t" r="r" b="b"/>
              <a:pathLst>
                <a:path w="200025" h="142875">
                  <a:moveTo>
                    <a:pt x="200025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200025" y="14287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68050" y="4052951"/>
              <a:ext cx="200025" cy="142875"/>
            </a:xfrm>
            <a:custGeom>
              <a:avLst/>
              <a:gdLst/>
              <a:ahLst/>
              <a:cxnLst/>
              <a:rect l="l" t="t" r="r" b="b"/>
              <a:pathLst>
                <a:path w="200025" h="142875">
                  <a:moveTo>
                    <a:pt x="0" y="142875"/>
                  </a:moveTo>
                  <a:lnTo>
                    <a:pt x="200025" y="142875"/>
                  </a:lnTo>
                  <a:lnTo>
                    <a:pt x="200025" y="0"/>
                  </a:lnTo>
                  <a:lnTo>
                    <a:pt x="0" y="0"/>
                  </a:lnTo>
                  <a:lnTo>
                    <a:pt x="0" y="142875"/>
                  </a:lnTo>
                  <a:close/>
                </a:path>
              </a:pathLst>
            </a:custGeom>
            <a:ln w="953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781030" y="3887470"/>
            <a:ext cx="1297305" cy="3054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5" dirty="0">
                <a:latin typeface="Carlito"/>
                <a:cs typeface="Carlito"/>
              </a:rPr>
              <a:t>Notary v2</a:t>
            </a:r>
            <a:r>
              <a:rPr sz="650" spc="-60" dirty="0">
                <a:latin typeface="Carlito"/>
                <a:cs typeface="Carlito"/>
              </a:rPr>
              <a:t> </a:t>
            </a:r>
            <a:r>
              <a:rPr sz="650" spc="15" dirty="0">
                <a:latin typeface="Carlito"/>
                <a:cs typeface="Carlito"/>
              </a:rPr>
              <a:t>Scope</a:t>
            </a:r>
            <a:endParaRPr sz="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650" dirty="0">
                <a:latin typeface="Carlito"/>
                <a:cs typeface="Carlito"/>
              </a:rPr>
              <a:t>Interoperability with </a:t>
            </a:r>
            <a:r>
              <a:rPr sz="650" spc="10" dirty="0">
                <a:latin typeface="Carlito"/>
                <a:cs typeface="Carlito"/>
              </a:rPr>
              <a:t>other</a:t>
            </a:r>
            <a:r>
              <a:rPr sz="650" spc="-20" dirty="0">
                <a:latin typeface="Carlito"/>
                <a:cs typeface="Carlito"/>
              </a:rPr>
              <a:t> </a:t>
            </a:r>
            <a:r>
              <a:rPr sz="650" spc="5" dirty="0">
                <a:latin typeface="Carlito"/>
                <a:cs typeface="Carlito"/>
              </a:rPr>
              <a:t>projects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98394" y="1610510"/>
            <a:ext cx="3654425" cy="1688464"/>
            <a:chOff x="6498394" y="1610510"/>
            <a:chExt cx="3654425" cy="1688464"/>
          </a:xfrm>
        </p:grpSpPr>
        <p:sp>
          <p:nvSpPr>
            <p:cNvPr id="14" name="object 14"/>
            <p:cNvSpPr/>
            <p:nvPr/>
          </p:nvSpPr>
          <p:spPr>
            <a:xfrm>
              <a:off x="6498394" y="1610510"/>
              <a:ext cx="120455" cy="1163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46238" y="2258210"/>
              <a:ext cx="111186" cy="1163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32169" y="2867811"/>
              <a:ext cx="120455" cy="116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32169" y="3182136"/>
              <a:ext cx="120455" cy="116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32169" y="2543961"/>
              <a:ext cx="120455" cy="1163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31894" y="3172611"/>
              <a:ext cx="120455" cy="116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10751" y="2490851"/>
              <a:ext cx="428625" cy="219075"/>
            </a:xfrm>
            <a:custGeom>
              <a:avLst/>
              <a:gdLst/>
              <a:ahLst/>
              <a:cxnLst/>
              <a:rect l="l" t="t" r="r" b="b"/>
              <a:pathLst>
                <a:path w="428625" h="219075">
                  <a:moveTo>
                    <a:pt x="0" y="219075"/>
                  </a:moveTo>
                  <a:lnTo>
                    <a:pt x="428625" y="219075"/>
                  </a:lnTo>
                  <a:lnTo>
                    <a:pt x="428625" y="0"/>
                  </a:lnTo>
                  <a:lnTo>
                    <a:pt x="0" y="0"/>
                  </a:lnTo>
                  <a:lnTo>
                    <a:pt x="0" y="219075"/>
                  </a:lnTo>
                  <a:close/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354819" y="2499995"/>
            <a:ext cx="3441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5" dirty="0">
                <a:solidFill>
                  <a:srgbClr val="A6A6A6"/>
                </a:solidFill>
                <a:latin typeface="Carlito"/>
                <a:cs typeface="Carlito"/>
              </a:rPr>
              <a:t>I</a:t>
            </a:r>
            <a:r>
              <a:rPr sz="950" spc="-10" dirty="0">
                <a:solidFill>
                  <a:srgbClr val="A6A6A6"/>
                </a:solidFill>
                <a:latin typeface="Carlito"/>
                <a:cs typeface="Carlito"/>
              </a:rPr>
              <a:t>m</a:t>
            </a:r>
            <a:r>
              <a:rPr sz="950" spc="65" dirty="0">
                <a:solidFill>
                  <a:srgbClr val="A6A6A6"/>
                </a:solidFill>
                <a:latin typeface="Carlito"/>
                <a:cs typeface="Carlito"/>
              </a:rPr>
              <a:t>a</a:t>
            </a:r>
            <a:r>
              <a:rPr sz="950" dirty="0">
                <a:solidFill>
                  <a:srgbClr val="A6A6A6"/>
                </a:solidFill>
                <a:latin typeface="Carlito"/>
                <a:cs typeface="Carlito"/>
              </a:rPr>
              <a:t>g</a:t>
            </a:r>
            <a:r>
              <a:rPr sz="950" spc="10" dirty="0">
                <a:solidFill>
                  <a:srgbClr val="A6A6A6"/>
                </a:solidFill>
                <a:latin typeface="Carlito"/>
                <a:cs typeface="Carlito"/>
              </a:rPr>
              <a:t>e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36206" y="1141679"/>
            <a:ext cx="1884328" cy="2349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72990" y="1787461"/>
            <a:ext cx="1174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Carlito"/>
                <a:cs typeface="Carlito"/>
              </a:rPr>
              <a:t>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468033" y="2409883"/>
            <a:ext cx="247659" cy="247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538206" y="2396553"/>
            <a:ext cx="1174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51210" y="3146425"/>
            <a:ext cx="441325" cy="212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14300">
              <a:lnSpc>
                <a:spcPct val="104200"/>
              </a:lnSpc>
              <a:spcBef>
                <a:spcPts val="70"/>
              </a:spcBef>
            </a:pPr>
            <a:r>
              <a:rPr sz="600" spc="-10" dirty="0">
                <a:latin typeface="Carlito"/>
                <a:cs typeface="Carlito"/>
              </a:rPr>
              <a:t>Policy  </a:t>
            </a:r>
            <a:r>
              <a:rPr sz="600" spc="10" dirty="0">
                <a:latin typeface="Carlito"/>
                <a:cs typeface="Carlito"/>
              </a:rPr>
              <a:t>Ma</a:t>
            </a:r>
            <a:r>
              <a:rPr sz="600" spc="-20" dirty="0">
                <a:latin typeface="Carlito"/>
                <a:cs typeface="Carlito"/>
              </a:rPr>
              <a:t>n</a:t>
            </a:r>
            <a:r>
              <a:rPr sz="600" spc="10" dirty="0">
                <a:latin typeface="Carlito"/>
                <a:cs typeface="Carlito"/>
              </a:rPr>
              <a:t>a</a:t>
            </a:r>
            <a:r>
              <a:rPr sz="600" spc="15" dirty="0">
                <a:latin typeface="Carlito"/>
                <a:cs typeface="Carlito"/>
              </a:rPr>
              <a:t>g</a:t>
            </a:r>
            <a:r>
              <a:rPr sz="600" dirty="0">
                <a:latin typeface="Carlito"/>
                <a:cs typeface="Carlito"/>
              </a:rPr>
              <a:t>e</a:t>
            </a:r>
            <a:r>
              <a:rPr sz="600" spc="-30" dirty="0">
                <a:latin typeface="Carlito"/>
                <a:cs typeface="Carlito"/>
              </a:rPr>
              <a:t>m</a:t>
            </a:r>
            <a:r>
              <a:rPr sz="600" dirty="0">
                <a:latin typeface="Carlito"/>
                <a:cs typeface="Carlito"/>
              </a:rPr>
              <a:t>e</a:t>
            </a:r>
            <a:r>
              <a:rPr sz="600" spc="-15" dirty="0">
                <a:latin typeface="Carlito"/>
                <a:cs typeface="Carlito"/>
              </a:rPr>
              <a:t>n</a:t>
            </a:r>
            <a:r>
              <a:rPr sz="600" dirty="0">
                <a:latin typeface="Carlito"/>
                <a:cs typeface="Carlito"/>
              </a:rPr>
              <a:t>t</a:t>
            </a:r>
            <a:endParaRPr sz="6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515600" y="1657408"/>
            <a:ext cx="1009650" cy="1485900"/>
            <a:chOff x="10515600" y="1657408"/>
            <a:chExt cx="1009650" cy="1485900"/>
          </a:xfrm>
        </p:grpSpPr>
        <p:sp>
          <p:nvSpPr>
            <p:cNvPr id="28" name="object 28"/>
            <p:cNvSpPr/>
            <p:nvPr/>
          </p:nvSpPr>
          <p:spPr>
            <a:xfrm>
              <a:off x="10582275" y="2762250"/>
              <a:ext cx="238125" cy="2476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15600" y="2828925"/>
              <a:ext cx="228600" cy="314325"/>
            </a:xfrm>
            <a:custGeom>
              <a:avLst/>
              <a:gdLst/>
              <a:ahLst/>
              <a:cxnLst/>
              <a:rect l="l" t="t" r="r" b="b"/>
              <a:pathLst>
                <a:path w="228600" h="314325">
                  <a:moveTo>
                    <a:pt x="228600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228600" y="314325"/>
                  </a:lnTo>
                  <a:lnTo>
                    <a:pt x="228600" y="283590"/>
                  </a:lnTo>
                  <a:lnTo>
                    <a:pt x="228398" y="283083"/>
                  </a:lnTo>
                  <a:lnTo>
                    <a:pt x="42925" y="283083"/>
                  </a:lnTo>
                  <a:lnTo>
                    <a:pt x="42925" y="259079"/>
                  </a:lnTo>
                  <a:lnTo>
                    <a:pt x="221611" y="259079"/>
                  </a:lnTo>
                  <a:lnTo>
                    <a:pt x="221224" y="256659"/>
                  </a:lnTo>
                  <a:lnTo>
                    <a:pt x="220725" y="247141"/>
                  </a:lnTo>
                  <a:lnTo>
                    <a:pt x="221224" y="237553"/>
                  </a:lnTo>
                  <a:lnTo>
                    <a:pt x="221294" y="237109"/>
                  </a:lnTo>
                  <a:lnTo>
                    <a:pt x="42925" y="237109"/>
                  </a:lnTo>
                  <a:lnTo>
                    <a:pt x="42925" y="213105"/>
                  </a:lnTo>
                  <a:lnTo>
                    <a:pt x="227620" y="213105"/>
                  </a:lnTo>
                  <a:lnTo>
                    <a:pt x="228600" y="210692"/>
                  </a:lnTo>
                  <a:lnTo>
                    <a:pt x="228600" y="184785"/>
                  </a:lnTo>
                  <a:lnTo>
                    <a:pt x="111886" y="184785"/>
                  </a:lnTo>
                  <a:lnTo>
                    <a:pt x="109981" y="184403"/>
                  </a:lnTo>
                  <a:lnTo>
                    <a:pt x="76477" y="164125"/>
                  </a:lnTo>
                  <a:lnTo>
                    <a:pt x="53492" y="130121"/>
                  </a:lnTo>
                  <a:lnTo>
                    <a:pt x="52831" y="123189"/>
                  </a:lnTo>
                  <a:lnTo>
                    <a:pt x="52831" y="65150"/>
                  </a:lnTo>
                  <a:lnTo>
                    <a:pt x="57150" y="59182"/>
                  </a:lnTo>
                  <a:lnTo>
                    <a:pt x="109981" y="43179"/>
                  </a:lnTo>
                  <a:lnTo>
                    <a:pt x="112775" y="42417"/>
                  </a:lnTo>
                  <a:lnTo>
                    <a:pt x="228600" y="42417"/>
                  </a:lnTo>
                  <a:lnTo>
                    <a:pt x="228600" y="0"/>
                  </a:lnTo>
                  <a:close/>
                </a:path>
                <a:path w="228600" h="314325">
                  <a:moveTo>
                    <a:pt x="221611" y="259079"/>
                  </a:moveTo>
                  <a:lnTo>
                    <a:pt x="185800" y="259079"/>
                  </a:lnTo>
                  <a:lnTo>
                    <a:pt x="185800" y="283083"/>
                  </a:lnTo>
                  <a:lnTo>
                    <a:pt x="228398" y="283083"/>
                  </a:lnTo>
                  <a:lnTo>
                    <a:pt x="225172" y="274931"/>
                  </a:lnTo>
                  <a:lnTo>
                    <a:pt x="222710" y="265938"/>
                  </a:lnTo>
                  <a:lnTo>
                    <a:pt x="221611" y="259079"/>
                  </a:lnTo>
                  <a:close/>
                </a:path>
                <a:path w="228600" h="314325">
                  <a:moveTo>
                    <a:pt x="227620" y="213105"/>
                  </a:moveTo>
                  <a:lnTo>
                    <a:pt x="185800" y="213105"/>
                  </a:lnTo>
                  <a:lnTo>
                    <a:pt x="185800" y="237109"/>
                  </a:lnTo>
                  <a:lnTo>
                    <a:pt x="221294" y="237109"/>
                  </a:lnTo>
                  <a:lnTo>
                    <a:pt x="222710" y="228155"/>
                  </a:lnTo>
                  <a:lnTo>
                    <a:pt x="225172" y="219138"/>
                  </a:lnTo>
                  <a:lnTo>
                    <a:pt x="227620" y="213105"/>
                  </a:lnTo>
                  <a:close/>
                </a:path>
                <a:path w="228600" h="314325">
                  <a:moveTo>
                    <a:pt x="228600" y="42417"/>
                  </a:moveTo>
                  <a:lnTo>
                    <a:pt x="115950" y="42417"/>
                  </a:lnTo>
                  <a:lnTo>
                    <a:pt x="118618" y="43179"/>
                  </a:lnTo>
                  <a:lnTo>
                    <a:pt x="164719" y="57150"/>
                  </a:lnTo>
                  <a:lnTo>
                    <a:pt x="171069" y="59182"/>
                  </a:lnTo>
                  <a:lnTo>
                    <a:pt x="175768" y="65150"/>
                  </a:lnTo>
                  <a:lnTo>
                    <a:pt x="175768" y="123189"/>
                  </a:lnTo>
                  <a:lnTo>
                    <a:pt x="157194" y="159718"/>
                  </a:lnTo>
                  <a:lnTo>
                    <a:pt x="120650" y="183514"/>
                  </a:lnTo>
                  <a:lnTo>
                    <a:pt x="116713" y="184785"/>
                  </a:lnTo>
                  <a:lnTo>
                    <a:pt x="228600" y="184785"/>
                  </a:lnTo>
                  <a:lnTo>
                    <a:pt x="228600" y="4241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91800" y="2895600"/>
              <a:ext cx="76200" cy="952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763250" y="3009900"/>
              <a:ext cx="133350" cy="1333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001375" y="1953259"/>
              <a:ext cx="523875" cy="523240"/>
            </a:xfrm>
            <a:custGeom>
              <a:avLst/>
              <a:gdLst/>
              <a:ahLst/>
              <a:cxnLst/>
              <a:rect l="l" t="t" r="r" b="b"/>
              <a:pathLst>
                <a:path w="523875" h="523239">
                  <a:moveTo>
                    <a:pt x="523875" y="488950"/>
                  </a:moveTo>
                  <a:lnTo>
                    <a:pt x="523367" y="488950"/>
                  </a:lnTo>
                  <a:lnTo>
                    <a:pt x="523367" y="33020"/>
                  </a:lnTo>
                  <a:lnTo>
                    <a:pt x="523367" y="32893"/>
                  </a:lnTo>
                  <a:lnTo>
                    <a:pt x="523367" y="0"/>
                  </a:lnTo>
                  <a:lnTo>
                    <a:pt x="490347" y="0"/>
                  </a:lnTo>
                  <a:lnTo>
                    <a:pt x="490347" y="33020"/>
                  </a:lnTo>
                  <a:lnTo>
                    <a:pt x="490347" y="488950"/>
                  </a:lnTo>
                  <a:lnTo>
                    <a:pt x="33528" y="488950"/>
                  </a:lnTo>
                  <a:lnTo>
                    <a:pt x="33528" y="33020"/>
                  </a:lnTo>
                  <a:lnTo>
                    <a:pt x="490347" y="33020"/>
                  </a:lnTo>
                  <a:lnTo>
                    <a:pt x="490347" y="0"/>
                  </a:lnTo>
                  <a:lnTo>
                    <a:pt x="0" y="0"/>
                  </a:lnTo>
                  <a:lnTo>
                    <a:pt x="0" y="33020"/>
                  </a:lnTo>
                  <a:lnTo>
                    <a:pt x="0" y="488950"/>
                  </a:lnTo>
                  <a:lnTo>
                    <a:pt x="0" y="523240"/>
                  </a:lnTo>
                  <a:lnTo>
                    <a:pt x="523875" y="523240"/>
                  </a:lnTo>
                  <a:lnTo>
                    <a:pt x="523875" y="48895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277600" y="2057399"/>
              <a:ext cx="180975" cy="304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068050" y="2057399"/>
              <a:ext cx="171450" cy="3048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772833" y="1657408"/>
              <a:ext cx="247659" cy="2476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841990" y="1639506"/>
            <a:ext cx="1174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Carlito"/>
                <a:cs typeface="Carlito"/>
              </a:rPr>
              <a:t>5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040364" y="2462148"/>
            <a:ext cx="463550" cy="275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7475" marR="5080" indent="-105410">
              <a:lnSpc>
                <a:spcPct val="101899"/>
              </a:lnSpc>
              <a:spcBef>
                <a:spcPts val="105"/>
              </a:spcBef>
            </a:pPr>
            <a:r>
              <a:rPr sz="800" spc="20" dirty="0">
                <a:latin typeface="Carlito"/>
                <a:cs typeface="Carlito"/>
              </a:rPr>
              <a:t>C</a:t>
            </a:r>
            <a:r>
              <a:rPr sz="800" spc="25" dirty="0">
                <a:latin typeface="Carlito"/>
                <a:cs typeface="Carlito"/>
              </a:rPr>
              <a:t>ont</a:t>
            </a:r>
            <a:r>
              <a:rPr sz="800" spc="65" dirty="0">
                <a:latin typeface="Carlito"/>
                <a:cs typeface="Carlito"/>
              </a:rPr>
              <a:t>a</a:t>
            </a:r>
            <a:r>
              <a:rPr sz="800" spc="40" dirty="0">
                <a:latin typeface="Carlito"/>
                <a:cs typeface="Carlito"/>
              </a:rPr>
              <a:t>i</a:t>
            </a:r>
            <a:r>
              <a:rPr sz="800" spc="25" dirty="0">
                <a:latin typeface="Carlito"/>
                <a:cs typeface="Carlito"/>
              </a:rPr>
              <a:t>n</a:t>
            </a:r>
            <a:r>
              <a:rPr sz="800" spc="-25" dirty="0">
                <a:latin typeface="Carlito"/>
                <a:cs typeface="Carlito"/>
              </a:rPr>
              <a:t>e</a:t>
            </a:r>
            <a:r>
              <a:rPr sz="800" spc="5" dirty="0">
                <a:latin typeface="Carlito"/>
                <a:cs typeface="Carlito"/>
              </a:rPr>
              <a:t>r  </a:t>
            </a:r>
            <a:r>
              <a:rPr sz="800" spc="25" dirty="0">
                <a:latin typeface="Carlito"/>
                <a:cs typeface="Carlito"/>
              </a:rPr>
              <a:t>Host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297802" y="1614332"/>
            <a:ext cx="2189480" cy="451484"/>
            <a:chOff x="6297802" y="1614332"/>
            <a:chExt cx="2189480" cy="451484"/>
          </a:xfrm>
        </p:grpSpPr>
        <p:sp>
          <p:nvSpPr>
            <p:cNvPr id="39" name="object 39"/>
            <p:cNvSpPr/>
            <p:nvPr/>
          </p:nvSpPr>
          <p:spPr>
            <a:xfrm>
              <a:off x="6297790" y="1735988"/>
              <a:ext cx="330835" cy="329565"/>
            </a:xfrm>
            <a:custGeom>
              <a:avLst/>
              <a:gdLst/>
              <a:ahLst/>
              <a:cxnLst/>
              <a:rect l="l" t="t" r="r" b="b"/>
              <a:pathLst>
                <a:path w="330834" h="329564">
                  <a:moveTo>
                    <a:pt x="73583" y="255638"/>
                  </a:moveTo>
                  <a:lnTo>
                    <a:pt x="0" y="255638"/>
                  </a:lnTo>
                  <a:lnTo>
                    <a:pt x="0" y="329222"/>
                  </a:lnTo>
                  <a:lnTo>
                    <a:pt x="73583" y="329222"/>
                  </a:lnTo>
                  <a:lnTo>
                    <a:pt x="73583" y="255638"/>
                  </a:lnTo>
                  <a:close/>
                </a:path>
                <a:path w="330834" h="329564">
                  <a:moveTo>
                    <a:pt x="73583" y="159753"/>
                  </a:moveTo>
                  <a:lnTo>
                    <a:pt x="0" y="159753"/>
                  </a:lnTo>
                  <a:lnTo>
                    <a:pt x="0" y="233324"/>
                  </a:lnTo>
                  <a:lnTo>
                    <a:pt x="73583" y="233324"/>
                  </a:lnTo>
                  <a:lnTo>
                    <a:pt x="73583" y="159753"/>
                  </a:lnTo>
                  <a:close/>
                </a:path>
                <a:path w="330834" h="329564">
                  <a:moveTo>
                    <a:pt x="169468" y="159753"/>
                  </a:moveTo>
                  <a:lnTo>
                    <a:pt x="95897" y="159753"/>
                  </a:lnTo>
                  <a:lnTo>
                    <a:pt x="95897" y="233324"/>
                  </a:lnTo>
                  <a:lnTo>
                    <a:pt x="169468" y="233324"/>
                  </a:lnTo>
                  <a:lnTo>
                    <a:pt x="169468" y="159753"/>
                  </a:lnTo>
                  <a:close/>
                </a:path>
                <a:path w="330834" h="329564">
                  <a:moveTo>
                    <a:pt x="330225" y="52019"/>
                  </a:moveTo>
                  <a:lnTo>
                    <a:pt x="278206" y="0"/>
                  </a:lnTo>
                  <a:lnTo>
                    <a:pt x="226174" y="52019"/>
                  </a:lnTo>
                  <a:lnTo>
                    <a:pt x="278206" y="104051"/>
                  </a:lnTo>
                  <a:lnTo>
                    <a:pt x="330225" y="52019"/>
                  </a:lnTo>
                  <a:close/>
                </a:path>
              </a:pathLst>
            </a:custGeom>
            <a:solidFill>
              <a:srgbClr val="2521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92301" y="1765317"/>
              <a:ext cx="203586" cy="2011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97790" y="1799843"/>
              <a:ext cx="266065" cy="265430"/>
            </a:xfrm>
            <a:custGeom>
              <a:avLst/>
              <a:gdLst/>
              <a:ahLst/>
              <a:cxnLst/>
              <a:rect l="l" t="t" r="r" b="b"/>
              <a:pathLst>
                <a:path w="266065" h="265430">
                  <a:moveTo>
                    <a:pt x="73583" y="0"/>
                  </a:moveTo>
                  <a:lnTo>
                    <a:pt x="0" y="0"/>
                  </a:lnTo>
                  <a:lnTo>
                    <a:pt x="0" y="73583"/>
                  </a:lnTo>
                  <a:lnTo>
                    <a:pt x="73583" y="73583"/>
                  </a:lnTo>
                  <a:lnTo>
                    <a:pt x="73583" y="0"/>
                  </a:lnTo>
                  <a:close/>
                </a:path>
                <a:path w="266065" h="265430">
                  <a:moveTo>
                    <a:pt x="169481" y="265366"/>
                  </a:moveTo>
                  <a:lnTo>
                    <a:pt x="169468" y="191782"/>
                  </a:lnTo>
                  <a:lnTo>
                    <a:pt x="95897" y="191782"/>
                  </a:lnTo>
                  <a:lnTo>
                    <a:pt x="95897" y="265366"/>
                  </a:lnTo>
                  <a:lnTo>
                    <a:pt x="169481" y="265366"/>
                  </a:lnTo>
                  <a:close/>
                </a:path>
                <a:path w="266065" h="265430">
                  <a:moveTo>
                    <a:pt x="265722" y="191782"/>
                  </a:moveTo>
                  <a:lnTo>
                    <a:pt x="192138" y="191782"/>
                  </a:lnTo>
                  <a:lnTo>
                    <a:pt x="192138" y="265366"/>
                  </a:lnTo>
                  <a:lnTo>
                    <a:pt x="265722" y="265366"/>
                  </a:lnTo>
                  <a:lnTo>
                    <a:pt x="265722" y="191782"/>
                  </a:lnTo>
                  <a:close/>
                </a:path>
              </a:pathLst>
            </a:custGeom>
            <a:solidFill>
              <a:srgbClr val="2521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06210" y="1614332"/>
              <a:ext cx="119873" cy="11482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239183" y="1800283"/>
              <a:ext cx="247659" cy="2476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305165" y="1787461"/>
            <a:ext cx="1174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526640" y="1610512"/>
            <a:ext cx="330835" cy="455295"/>
          </a:xfrm>
          <a:custGeom>
            <a:avLst/>
            <a:gdLst/>
            <a:ahLst/>
            <a:cxnLst/>
            <a:rect l="l" t="t" r="r" b="b"/>
            <a:pathLst>
              <a:path w="330834" h="455294">
                <a:moveTo>
                  <a:pt x="73583" y="381114"/>
                </a:moveTo>
                <a:lnTo>
                  <a:pt x="0" y="381114"/>
                </a:lnTo>
                <a:lnTo>
                  <a:pt x="0" y="454698"/>
                </a:lnTo>
                <a:lnTo>
                  <a:pt x="73583" y="454698"/>
                </a:lnTo>
                <a:lnTo>
                  <a:pt x="73583" y="381114"/>
                </a:lnTo>
                <a:close/>
              </a:path>
              <a:path w="330834" h="455294">
                <a:moveTo>
                  <a:pt x="73583" y="285229"/>
                </a:moveTo>
                <a:lnTo>
                  <a:pt x="0" y="285229"/>
                </a:lnTo>
                <a:lnTo>
                  <a:pt x="0" y="358800"/>
                </a:lnTo>
                <a:lnTo>
                  <a:pt x="73583" y="358800"/>
                </a:lnTo>
                <a:lnTo>
                  <a:pt x="73583" y="285229"/>
                </a:lnTo>
                <a:close/>
              </a:path>
              <a:path w="330834" h="455294">
                <a:moveTo>
                  <a:pt x="73583" y="189331"/>
                </a:moveTo>
                <a:lnTo>
                  <a:pt x="0" y="189331"/>
                </a:lnTo>
                <a:lnTo>
                  <a:pt x="0" y="262915"/>
                </a:lnTo>
                <a:lnTo>
                  <a:pt x="73583" y="262915"/>
                </a:lnTo>
                <a:lnTo>
                  <a:pt x="73583" y="189331"/>
                </a:lnTo>
                <a:close/>
              </a:path>
              <a:path w="330834" h="455294">
                <a:moveTo>
                  <a:pt x="169468" y="285229"/>
                </a:moveTo>
                <a:lnTo>
                  <a:pt x="95897" y="285229"/>
                </a:lnTo>
                <a:lnTo>
                  <a:pt x="95897" y="358800"/>
                </a:lnTo>
                <a:lnTo>
                  <a:pt x="169468" y="358800"/>
                </a:lnTo>
                <a:lnTo>
                  <a:pt x="169468" y="285229"/>
                </a:lnTo>
                <a:close/>
              </a:path>
              <a:path w="330834" h="455294">
                <a:moveTo>
                  <a:pt x="169481" y="454698"/>
                </a:moveTo>
                <a:lnTo>
                  <a:pt x="169468" y="381114"/>
                </a:lnTo>
                <a:lnTo>
                  <a:pt x="95897" y="381114"/>
                </a:lnTo>
                <a:lnTo>
                  <a:pt x="95897" y="454698"/>
                </a:lnTo>
                <a:lnTo>
                  <a:pt x="169481" y="454698"/>
                </a:lnTo>
                <a:close/>
              </a:path>
              <a:path w="330834" h="455294">
                <a:moveTo>
                  <a:pt x="192836" y="187934"/>
                </a:moveTo>
                <a:lnTo>
                  <a:pt x="127279" y="154813"/>
                </a:lnTo>
                <a:lnTo>
                  <a:pt x="94500" y="220027"/>
                </a:lnTo>
                <a:lnTo>
                  <a:pt x="94500" y="220713"/>
                </a:lnTo>
                <a:lnTo>
                  <a:pt x="159715" y="253492"/>
                </a:lnTo>
                <a:lnTo>
                  <a:pt x="192836" y="187934"/>
                </a:lnTo>
                <a:close/>
              </a:path>
              <a:path w="330834" h="455294">
                <a:moveTo>
                  <a:pt x="239839" y="106984"/>
                </a:moveTo>
                <a:lnTo>
                  <a:pt x="236220" y="103886"/>
                </a:lnTo>
                <a:lnTo>
                  <a:pt x="231038" y="99733"/>
                </a:lnTo>
                <a:lnTo>
                  <a:pt x="228180" y="112306"/>
                </a:lnTo>
                <a:lnTo>
                  <a:pt x="239839" y="106984"/>
                </a:lnTo>
                <a:close/>
              </a:path>
              <a:path w="330834" h="455294">
                <a:moveTo>
                  <a:pt x="249948" y="27597"/>
                </a:moveTo>
                <a:lnTo>
                  <a:pt x="242951" y="25781"/>
                </a:lnTo>
                <a:lnTo>
                  <a:pt x="235699" y="25387"/>
                </a:lnTo>
                <a:lnTo>
                  <a:pt x="228447" y="26301"/>
                </a:lnTo>
                <a:lnTo>
                  <a:pt x="208368" y="36398"/>
                </a:lnTo>
                <a:lnTo>
                  <a:pt x="207073" y="37960"/>
                </a:lnTo>
                <a:lnTo>
                  <a:pt x="203187" y="49479"/>
                </a:lnTo>
                <a:lnTo>
                  <a:pt x="203187" y="51562"/>
                </a:lnTo>
                <a:lnTo>
                  <a:pt x="222224" y="70853"/>
                </a:lnTo>
                <a:lnTo>
                  <a:pt x="225209" y="72148"/>
                </a:lnTo>
                <a:lnTo>
                  <a:pt x="226631" y="72796"/>
                </a:lnTo>
                <a:lnTo>
                  <a:pt x="227926" y="73571"/>
                </a:lnTo>
                <a:lnTo>
                  <a:pt x="228701" y="74218"/>
                </a:lnTo>
                <a:lnTo>
                  <a:pt x="229095" y="74485"/>
                </a:lnTo>
                <a:lnTo>
                  <a:pt x="229222" y="74739"/>
                </a:lnTo>
                <a:lnTo>
                  <a:pt x="229222" y="74866"/>
                </a:lnTo>
                <a:lnTo>
                  <a:pt x="229184" y="74993"/>
                </a:lnTo>
                <a:lnTo>
                  <a:pt x="229095" y="75260"/>
                </a:lnTo>
                <a:lnTo>
                  <a:pt x="228320" y="76034"/>
                </a:lnTo>
                <a:lnTo>
                  <a:pt x="227799" y="76428"/>
                </a:lnTo>
                <a:lnTo>
                  <a:pt x="227279" y="76936"/>
                </a:lnTo>
                <a:lnTo>
                  <a:pt x="226110" y="77851"/>
                </a:lnTo>
                <a:lnTo>
                  <a:pt x="224688" y="78625"/>
                </a:lnTo>
                <a:lnTo>
                  <a:pt x="223266" y="79527"/>
                </a:lnTo>
                <a:lnTo>
                  <a:pt x="220281" y="81216"/>
                </a:lnTo>
                <a:lnTo>
                  <a:pt x="217182" y="82905"/>
                </a:lnTo>
                <a:lnTo>
                  <a:pt x="214071" y="84709"/>
                </a:lnTo>
                <a:lnTo>
                  <a:pt x="210959" y="86652"/>
                </a:lnTo>
                <a:lnTo>
                  <a:pt x="207848" y="88861"/>
                </a:lnTo>
                <a:lnTo>
                  <a:pt x="205143" y="91960"/>
                </a:lnTo>
                <a:lnTo>
                  <a:pt x="203962" y="93256"/>
                </a:lnTo>
                <a:lnTo>
                  <a:pt x="202793" y="95072"/>
                </a:lnTo>
                <a:lnTo>
                  <a:pt x="201637" y="97790"/>
                </a:lnTo>
                <a:lnTo>
                  <a:pt x="201244" y="98831"/>
                </a:lnTo>
                <a:lnTo>
                  <a:pt x="201117" y="99872"/>
                </a:lnTo>
                <a:lnTo>
                  <a:pt x="200850" y="100901"/>
                </a:lnTo>
                <a:lnTo>
                  <a:pt x="200698" y="103111"/>
                </a:lnTo>
                <a:lnTo>
                  <a:pt x="200596" y="106603"/>
                </a:lnTo>
                <a:lnTo>
                  <a:pt x="201244" y="108673"/>
                </a:lnTo>
                <a:lnTo>
                  <a:pt x="201764" y="110617"/>
                </a:lnTo>
                <a:lnTo>
                  <a:pt x="202933" y="112560"/>
                </a:lnTo>
                <a:lnTo>
                  <a:pt x="206298" y="115150"/>
                </a:lnTo>
                <a:lnTo>
                  <a:pt x="208241" y="115798"/>
                </a:lnTo>
                <a:lnTo>
                  <a:pt x="212001" y="116319"/>
                </a:lnTo>
                <a:lnTo>
                  <a:pt x="213804" y="116319"/>
                </a:lnTo>
                <a:lnTo>
                  <a:pt x="215620" y="116052"/>
                </a:lnTo>
                <a:lnTo>
                  <a:pt x="219252" y="115671"/>
                </a:lnTo>
                <a:lnTo>
                  <a:pt x="222618" y="114630"/>
                </a:lnTo>
                <a:lnTo>
                  <a:pt x="223266" y="114376"/>
                </a:lnTo>
                <a:lnTo>
                  <a:pt x="225856" y="113334"/>
                </a:lnTo>
                <a:lnTo>
                  <a:pt x="222351" y="113982"/>
                </a:lnTo>
                <a:lnTo>
                  <a:pt x="218859" y="114376"/>
                </a:lnTo>
                <a:lnTo>
                  <a:pt x="215493" y="114249"/>
                </a:lnTo>
                <a:lnTo>
                  <a:pt x="212128" y="113982"/>
                </a:lnTo>
                <a:lnTo>
                  <a:pt x="210566" y="113461"/>
                </a:lnTo>
                <a:lnTo>
                  <a:pt x="209016" y="113080"/>
                </a:lnTo>
                <a:lnTo>
                  <a:pt x="207594" y="112306"/>
                </a:lnTo>
                <a:lnTo>
                  <a:pt x="206679" y="111264"/>
                </a:lnTo>
                <a:lnTo>
                  <a:pt x="204736" y="109321"/>
                </a:lnTo>
                <a:lnTo>
                  <a:pt x="204482" y="106210"/>
                </a:lnTo>
                <a:lnTo>
                  <a:pt x="205130" y="103111"/>
                </a:lnTo>
                <a:lnTo>
                  <a:pt x="205130" y="102590"/>
                </a:lnTo>
                <a:lnTo>
                  <a:pt x="205384" y="101676"/>
                </a:lnTo>
                <a:lnTo>
                  <a:pt x="205524" y="101028"/>
                </a:lnTo>
                <a:lnTo>
                  <a:pt x="206032" y="99733"/>
                </a:lnTo>
                <a:lnTo>
                  <a:pt x="207200" y="97790"/>
                </a:lnTo>
                <a:lnTo>
                  <a:pt x="208114" y="96761"/>
                </a:lnTo>
                <a:lnTo>
                  <a:pt x="209270" y="95719"/>
                </a:lnTo>
                <a:lnTo>
                  <a:pt x="211480" y="93649"/>
                </a:lnTo>
                <a:lnTo>
                  <a:pt x="214325" y="91960"/>
                </a:lnTo>
                <a:lnTo>
                  <a:pt x="220281" y="88861"/>
                </a:lnTo>
                <a:lnTo>
                  <a:pt x="223393" y="87426"/>
                </a:lnTo>
                <a:lnTo>
                  <a:pt x="226631" y="85877"/>
                </a:lnTo>
                <a:lnTo>
                  <a:pt x="228180" y="85102"/>
                </a:lnTo>
                <a:lnTo>
                  <a:pt x="229870" y="84188"/>
                </a:lnTo>
                <a:lnTo>
                  <a:pt x="231559" y="83032"/>
                </a:lnTo>
                <a:lnTo>
                  <a:pt x="232460" y="82511"/>
                </a:lnTo>
                <a:lnTo>
                  <a:pt x="233235" y="81864"/>
                </a:lnTo>
                <a:lnTo>
                  <a:pt x="235051" y="80048"/>
                </a:lnTo>
                <a:lnTo>
                  <a:pt x="235953" y="79019"/>
                </a:lnTo>
                <a:lnTo>
                  <a:pt x="236474" y="77330"/>
                </a:lnTo>
                <a:lnTo>
                  <a:pt x="237020" y="76034"/>
                </a:lnTo>
                <a:lnTo>
                  <a:pt x="236943" y="73571"/>
                </a:lnTo>
                <a:lnTo>
                  <a:pt x="236435" y="72148"/>
                </a:lnTo>
                <a:lnTo>
                  <a:pt x="235953" y="70726"/>
                </a:lnTo>
                <a:lnTo>
                  <a:pt x="234924" y="69557"/>
                </a:lnTo>
                <a:lnTo>
                  <a:pt x="234010" y="68656"/>
                </a:lnTo>
                <a:lnTo>
                  <a:pt x="232067" y="66967"/>
                </a:lnTo>
                <a:lnTo>
                  <a:pt x="230263" y="66065"/>
                </a:lnTo>
                <a:lnTo>
                  <a:pt x="228574" y="65151"/>
                </a:lnTo>
                <a:lnTo>
                  <a:pt x="225209" y="63474"/>
                </a:lnTo>
                <a:lnTo>
                  <a:pt x="221970" y="62433"/>
                </a:lnTo>
                <a:lnTo>
                  <a:pt x="218986" y="61010"/>
                </a:lnTo>
                <a:lnTo>
                  <a:pt x="216141" y="59588"/>
                </a:lnTo>
                <a:lnTo>
                  <a:pt x="213677" y="58026"/>
                </a:lnTo>
                <a:lnTo>
                  <a:pt x="212255" y="55956"/>
                </a:lnTo>
                <a:lnTo>
                  <a:pt x="210832" y="54013"/>
                </a:lnTo>
                <a:lnTo>
                  <a:pt x="239458" y="28371"/>
                </a:lnTo>
                <a:lnTo>
                  <a:pt x="241134" y="28117"/>
                </a:lnTo>
                <a:lnTo>
                  <a:pt x="248132" y="27597"/>
                </a:lnTo>
                <a:lnTo>
                  <a:pt x="249948" y="27597"/>
                </a:lnTo>
                <a:close/>
              </a:path>
              <a:path w="330834" h="455294">
                <a:moveTo>
                  <a:pt x="265722" y="381114"/>
                </a:moveTo>
                <a:lnTo>
                  <a:pt x="192138" y="381114"/>
                </a:lnTo>
                <a:lnTo>
                  <a:pt x="192138" y="454698"/>
                </a:lnTo>
                <a:lnTo>
                  <a:pt x="265722" y="454698"/>
                </a:lnTo>
                <a:lnTo>
                  <a:pt x="265722" y="381114"/>
                </a:lnTo>
                <a:close/>
              </a:path>
              <a:path w="330834" h="455294">
                <a:moveTo>
                  <a:pt x="275983" y="63601"/>
                </a:moveTo>
                <a:lnTo>
                  <a:pt x="266268" y="55054"/>
                </a:lnTo>
                <a:lnTo>
                  <a:pt x="235432" y="93002"/>
                </a:lnTo>
                <a:lnTo>
                  <a:pt x="245287" y="101422"/>
                </a:lnTo>
                <a:lnTo>
                  <a:pt x="275983" y="63601"/>
                </a:lnTo>
                <a:close/>
              </a:path>
              <a:path w="330834" h="455294">
                <a:moveTo>
                  <a:pt x="298094" y="290296"/>
                </a:moveTo>
                <a:lnTo>
                  <a:pt x="232410" y="257111"/>
                </a:lnTo>
                <a:lnTo>
                  <a:pt x="199237" y="322783"/>
                </a:lnTo>
                <a:lnTo>
                  <a:pt x="264909" y="355968"/>
                </a:lnTo>
                <a:lnTo>
                  <a:pt x="298094" y="290296"/>
                </a:lnTo>
                <a:close/>
              </a:path>
              <a:path w="330834" h="455294">
                <a:moveTo>
                  <a:pt x="315874" y="34328"/>
                </a:moveTo>
                <a:lnTo>
                  <a:pt x="314185" y="25260"/>
                </a:lnTo>
                <a:lnTo>
                  <a:pt x="312889" y="22796"/>
                </a:lnTo>
                <a:lnTo>
                  <a:pt x="311086" y="20726"/>
                </a:lnTo>
                <a:lnTo>
                  <a:pt x="301231" y="12179"/>
                </a:lnTo>
                <a:lnTo>
                  <a:pt x="271056" y="49098"/>
                </a:lnTo>
                <a:lnTo>
                  <a:pt x="280898" y="57645"/>
                </a:lnTo>
                <a:lnTo>
                  <a:pt x="305904" y="26822"/>
                </a:lnTo>
                <a:lnTo>
                  <a:pt x="306412" y="27597"/>
                </a:lnTo>
                <a:lnTo>
                  <a:pt x="306806" y="28498"/>
                </a:lnTo>
                <a:lnTo>
                  <a:pt x="306933" y="29540"/>
                </a:lnTo>
                <a:lnTo>
                  <a:pt x="307708" y="33426"/>
                </a:lnTo>
                <a:lnTo>
                  <a:pt x="305765" y="38608"/>
                </a:lnTo>
                <a:lnTo>
                  <a:pt x="302272" y="42748"/>
                </a:lnTo>
                <a:lnTo>
                  <a:pt x="286727" y="61785"/>
                </a:lnTo>
                <a:lnTo>
                  <a:pt x="292811" y="66713"/>
                </a:lnTo>
                <a:lnTo>
                  <a:pt x="308229" y="47802"/>
                </a:lnTo>
                <a:lnTo>
                  <a:pt x="313410" y="41846"/>
                </a:lnTo>
                <a:lnTo>
                  <a:pt x="315874" y="34328"/>
                </a:lnTo>
                <a:close/>
              </a:path>
              <a:path w="330834" h="455294">
                <a:moveTo>
                  <a:pt x="321056" y="8166"/>
                </a:moveTo>
                <a:lnTo>
                  <a:pt x="310946" y="0"/>
                </a:lnTo>
                <a:lnTo>
                  <a:pt x="306031" y="6096"/>
                </a:lnTo>
                <a:lnTo>
                  <a:pt x="315874" y="14516"/>
                </a:lnTo>
                <a:lnTo>
                  <a:pt x="321056" y="8166"/>
                </a:lnTo>
                <a:close/>
              </a:path>
              <a:path w="330834" h="455294">
                <a:moveTo>
                  <a:pt x="330225" y="177495"/>
                </a:moveTo>
                <a:lnTo>
                  <a:pt x="278206" y="125476"/>
                </a:lnTo>
                <a:lnTo>
                  <a:pt x="226174" y="177495"/>
                </a:lnTo>
                <a:lnTo>
                  <a:pt x="278206" y="229527"/>
                </a:lnTo>
                <a:lnTo>
                  <a:pt x="330225" y="177495"/>
                </a:lnTo>
                <a:close/>
              </a:path>
            </a:pathLst>
          </a:custGeom>
          <a:solidFill>
            <a:srgbClr val="252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433181" y="2098103"/>
            <a:ext cx="499745" cy="359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">
              <a:lnSpc>
                <a:spcPts val="1300"/>
              </a:lnSpc>
              <a:spcBef>
                <a:spcPts val="125"/>
              </a:spcBef>
            </a:pPr>
            <a:r>
              <a:rPr sz="1100" spc="15" dirty="0">
                <a:latin typeface="Carlito"/>
                <a:cs typeface="Carlito"/>
              </a:rPr>
              <a:t>Private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ts val="1300"/>
              </a:lnSpc>
            </a:pPr>
            <a:r>
              <a:rPr sz="1100" spc="-5" dirty="0">
                <a:latin typeface="Carlito"/>
                <a:cs typeface="Carlito"/>
              </a:rPr>
              <a:t>R</a:t>
            </a:r>
            <a:r>
              <a:rPr sz="1100" spc="45" dirty="0">
                <a:latin typeface="Carlito"/>
                <a:cs typeface="Carlito"/>
              </a:rPr>
              <a:t>e</a:t>
            </a:r>
            <a:r>
              <a:rPr sz="1100" spc="5" dirty="0">
                <a:latin typeface="Carlito"/>
                <a:cs typeface="Carlito"/>
              </a:rPr>
              <a:t>g</a:t>
            </a:r>
            <a:r>
              <a:rPr sz="1100" spc="45" dirty="0">
                <a:latin typeface="Carlito"/>
                <a:cs typeface="Carlito"/>
              </a:rPr>
              <a:t>i</a:t>
            </a:r>
            <a:r>
              <a:rPr sz="1100" spc="10" dirty="0">
                <a:latin typeface="Carlito"/>
                <a:cs typeface="Carlito"/>
              </a:rPr>
              <a:t>s</a:t>
            </a:r>
            <a:r>
              <a:rPr sz="1100" spc="5" dirty="0">
                <a:latin typeface="Carlito"/>
                <a:cs typeface="Carlito"/>
              </a:rPr>
              <a:t>t</a:t>
            </a:r>
            <a:r>
              <a:rPr sz="1100" spc="-15" dirty="0">
                <a:latin typeface="Carlito"/>
                <a:cs typeface="Carlito"/>
              </a:rPr>
              <a:t>r</a:t>
            </a:r>
            <a:r>
              <a:rPr sz="1100" spc="10" dirty="0">
                <a:latin typeface="Carlito"/>
                <a:cs typeface="Carlito"/>
              </a:rPr>
              <a:t>y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924738" y="1614332"/>
            <a:ext cx="1730375" cy="1433830"/>
            <a:chOff x="6924738" y="1614332"/>
            <a:chExt cx="1730375" cy="1433830"/>
          </a:xfrm>
        </p:grpSpPr>
        <p:sp>
          <p:nvSpPr>
            <p:cNvPr id="48" name="object 48"/>
            <p:cNvSpPr/>
            <p:nvPr/>
          </p:nvSpPr>
          <p:spPr>
            <a:xfrm>
              <a:off x="8535060" y="1614332"/>
              <a:ext cx="120014" cy="114935"/>
            </a:xfrm>
            <a:custGeom>
              <a:avLst/>
              <a:gdLst/>
              <a:ahLst/>
              <a:cxnLst/>
              <a:rect l="l" t="t" r="r" b="b"/>
              <a:pathLst>
                <a:path w="120015" h="114935">
                  <a:moveTo>
                    <a:pt x="81986" y="0"/>
                  </a:moveTo>
                  <a:lnTo>
                    <a:pt x="45543" y="27490"/>
                  </a:lnTo>
                  <a:lnTo>
                    <a:pt x="44120" y="36718"/>
                  </a:lnTo>
                  <a:lnTo>
                    <a:pt x="44944" y="46044"/>
                  </a:lnTo>
                  <a:lnTo>
                    <a:pt x="0" y="91118"/>
                  </a:lnTo>
                  <a:lnTo>
                    <a:pt x="0" y="97724"/>
                  </a:lnTo>
                  <a:lnTo>
                    <a:pt x="2461" y="111971"/>
                  </a:lnTo>
                  <a:lnTo>
                    <a:pt x="8678" y="113655"/>
                  </a:lnTo>
                  <a:lnTo>
                    <a:pt x="21112" y="114821"/>
                  </a:lnTo>
                  <a:lnTo>
                    <a:pt x="27458" y="114432"/>
                  </a:lnTo>
                  <a:lnTo>
                    <a:pt x="27458" y="103293"/>
                  </a:lnTo>
                  <a:lnTo>
                    <a:pt x="38598" y="103293"/>
                  </a:lnTo>
                  <a:lnTo>
                    <a:pt x="38598" y="92154"/>
                  </a:lnTo>
                  <a:lnTo>
                    <a:pt x="49737" y="92154"/>
                  </a:lnTo>
                  <a:lnTo>
                    <a:pt x="49737" y="81015"/>
                  </a:lnTo>
                  <a:lnTo>
                    <a:pt x="70977" y="81015"/>
                  </a:lnTo>
                  <a:lnTo>
                    <a:pt x="76547" y="75445"/>
                  </a:lnTo>
                  <a:lnTo>
                    <a:pt x="86496" y="75445"/>
                  </a:lnTo>
                  <a:lnTo>
                    <a:pt x="117104" y="52164"/>
                  </a:lnTo>
                  <a:lnTo>
                    <a:pt x="119873" y="37884"/>
                  </a:lnTo>
                  <a:lnTo>
                    <a:pt x="119245" y="34647"/>
                  </a:lnTo>
                  <a:lnTo>
                    <a:pt x="92220" y="34647"/>
                  </a:lnTo>
                  <a:lnTo>
                    <a:pt x="85484" y="27911"/>
                  </a:lnTo>
                  <a:lnTo>
                    <a:pt x="85484" y="22472"/>
                  </a:lnTo>
                  <a:lnTo>
                    <a:pt x="92220" y="15736"/>
                  </a:lnTo>
                  <a:lnTo>
                    <a:pt x="111888" y="15736"/>
                  </a:lnTo>
                  <a:lnTo>
                    <a:pt x="108797" y="11073"/>
                  </a:lnTo>
                  <a:lnTo>
                    <a:pt x="96266" y="2768"/>
                  </a:lnTo>
                  <a:lnTo>
                    <a:pt x="81986" y="0"/>
                  </a:lnTo>
                  <a:close/>
                </a:path>
                <a:path w="120015" h="114935">
                  <a:moveTo>
                    <a:pt x="70977" y="81015"/>
                  </a:moveTo>
                  <a:lnTo>
                    <a:pt x="49737" y="81015"/>
                  </a:lnTo>
                  <a:lnTo>
                    <a:pt x="65797" y="86197"/>
                  </a:lnTo>
                  <a:lnTo>
                    <a:pt x="70977" y="81015"/>
                  </a:lnTo>
                  <a:close/>
                </a:path>
                <a:path w="120015" h="114935">
                  <a:moveTo>
                    <a:pt x="86496" y="75445"/>
                  </a:moveTo>
                  <a:lnTo>
                    <a:pt x="76547" y="75445"/>
                  </a:lnTo>
                  <a:lnTo>
                    <a:pt x="85156" y="75715"/>
                  </a:lnTo>
                  <a:lnTo>
                    <a:pt x="86496" y="75445"/>
                  </a:lnTo>
                  <a:close/>
                </a:path>
                <a:path w="120015" h="114935">
                  <a:moveTo>
                    <a:pt x="111888" y="15736"/>
                  </a:moveTo>
                  <a:lnTo>
                    <a:pt x="97659" y="15736"/>
                  </a:lnTo>
                  <a:lnTo>
                    <a:pt x="104395" y="22472"/>
                  </a:lnTo>
                  <a:lnTo>
                    <a:pt x="104395" y="27911"/>
                  </a:lnTo>
                  <a:lnTo>
                    <a:pt x="97659" y="34647"/>
                  </a:lnTo>
                  <a:lnTo>
                    <a:pt x="119245" y="34647"/>
                  </a:lnTo>
                  <a:lnTo>
                    <a:pt x="117104" y="23605"/>
                  </a:lnTo>
                  <a:lnTo>
                    <a:pt x="111888" y="15736"/>
                  </a:lnTo>
                  <a:close/>
                </a:path>
              </a:pathLst>
            </a:custGeom>
            <a:solidFill>
              <a:srgbClr val="2521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24738" y="2190813"/>
              <a:ext cx="1037135" cy="85725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799329" y="2507297"/>
            <a:ext cx="34480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5" dirty="0">
                <a:solidFill>
                  <a:srgbClr val="A6A6A6"/>
                </a:solidFill>
                <a:latin typeface="Carlito"/>
                <a:cs typeface="Carlito"/>
              </a:rPr>
              <a:t>I</a:t>
            </a:r>
            <a:r>
              <a:rPr sz="950" spc="-10" dirty="0">
                <a:solidFill>
                  <a:srgbClr val="A6A6A6"/>
                </a:solidFill>
                <a:latin typeface="Carlito"/>
                <a:cs typeface="Carlito"/>
              </a:rPr>
              <a:t>m</a:t>
            </a:r>
            <a:r>
              <a:rPr sz="950" b="1" spc="50" dirty="0">
                <a:solidFill>
                  <a:srgbClr val="A6A6A6"/>
                </a:solidFill>
                <a:latin typeface="Carlito"/>
                <a:cs typeface="Carlito"/>
              </a:rPr>
              <a:t>a</a:t>
            </a:r>
            <a:r>
              <a:rPr sz="950" b="1" spc="-10" dirty="0">
                <a:solidFill>
                  <a:srgbClr val="A6A6A6"/>
                </a:solidFill>
                <a:latin typeface="Carlito"/>
                <a:cs typeface="Carlito"/>
              </a:rPr>
              <a:t>g</a:t>
            </a:r>
            <a:r>
              <a:rPr sz="950" b="1" spc="5" dirty="0">
                <a:solidFill>
                  <a:srgbClr val="A6A6A6"/>
                </a:solidFill>
                <a:latin typeface="Carlito"/>
                <a:cs typeface="Carlito"/>
              </a:rPr>
              <a:t>e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08854" y="2832798"/>
            <a:ext cx="32321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solidFill>
                  <a:srgbClr val="A6A6A6"/>
                </a:solidFill>
                <a:latin typeface="Carlito"/>
                <a:cs typeface="Carlito"/>
              </a:rPr>
              <a:t>SB</a:t>
            </a:r>
            <a:r>
              <a:rPr sz="950" b="1" spc="10" dirty="0">
                <a:solidFill>
                  <a:srgbClr val="A6A6A6"/>
                </a:solidFill>
                <a:latin typeface="Carlito"/>
                <a:cs typeface="Carlito"/>
              </a:rPr>
              <a:t>o</a:t>
            </a:r>
            <a:r>
              <a:rPr sz="950" b="1" spc="5" dirty="0">
                <a:solidFill>
                  <a:srgbClr val="A6A6A6"/>
                </a:solidFill>
                <a:latin typeface="Carlito"/>
                <a:cs typeface="Carlito"/>
              </a:rPr>
              <a:t>M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75784" y="3158553"/>
            <a:ext cx="1828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65" dirty="0">
                <a:solidFill>
                  <a:srgbClr val="A6A6A6"/>
                </a:solidFill>
                <a:latin typeface="Carlito"/>
                <a:cs typeface="Carlito"/>
              </a:rPr>
              <a:t>s</a:t>
            </a:r>
            <a:r>
              <a:rPr sz="950" b="1" spc="30" dirty="0">
                <a:solidFill>
                  <a:srgbClr val="A6A6A6"/>
                </a:solidFill>
                <a:latin typeface="Carlito"/>
                <a:cs typeface="Carlito"/>
              </a:rPr>
              <a:t>r</a:t>
            </a:r>
            <a:r>
              <a:rPr sz="950" b="1" spc="15" dirty="0">
                <a:solidFill>
                  <a:srgbClr val="A6A6A6"/>
                </a:solidFill>
                <a:latin typeface="Carlito"/>
                <a:cs typeface="Carlito"/>
              </a:rPr>
              <a:t>c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46525" y="1735772"/>
            <a:ext cx="870585" cy="6610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88265">
              <a:lnSpc>
                <a:spcPts val="1280"/>
              </a:lnSpc>
              <a:spcBef>
                <a:spcPts val="200"/>
              </a:spcBef>
            </a:pPr>
            <a:r>
              <a:rPr sz="1100" spc="10" dirty="0">
                <a:latin typeface="Carlito"/>
                <a:cs typeface="Carlito"/>
              </a:rPr>
              <a:t>Artifact</a:t>
            </a:r>
            <a:r>
              <a:rPr sz="1100" spc="-165" dirty="0">
                <a:latin typeface="Carlito"/>
                <a:cs typeface="Carlito"/>
              </a:rPr>
              <a:t> </a:t>
            </a:r>
            <a:r>
              <a:rPr sz="1100" spc="25" dirty="0">
                <a:latin typeface="Carlito"/>
                <a:cs typeface="Carlito"/>
              </a:rPr>
              <a:t>Build  </a:t>
            </a:r>
            <a:r>
              <a:rPr sz="1100" spc="-20" dirty="0">
                <a:latin typeface="Carlito"/>
                <a:cs typeface="Carlito"/>
              </a:rPr>
              <a:t>E</a:t>
            </a:r>
            <a:r>
              <a:rPr sz="1100" spc="15" dirty="0">
                <a:latin typeface="Carlito"/>
                <a:cs typeface="Carlito"/>
              </a:rPr>
              <a:t>n</a:t>
            </a:r>
            <a:r>
              <a:rPr sz="1100" spc="25" dirty="0">
                <a:latin typeface="Carlito"/>
                <a:cs typeface="Carlito"/>
              </a:rPr>
              <a:t>v</a:t>
            </a:r>
            <a:r>
              <a:rPr sz="1100" spc="45" dirty="0">
                <a:latin typeface="Carlito"/>
                <a:cs typeface="Carlito"/>
              </a:rPr>
              <a:t>i</a:t>
            </a:r>
            <a:r>
              <a:rPr sz="1100" spc="-15" dirty="0">
                <a:latin typeface="Carlito"/>
                <a:cs typeface="Carlito"/>
              </a:rPr>
              <a:t>r</a:t>
            </a:r>
            <a:r>
              <a:rPr sz="1100" spc="10" dirty="0">
                <a:latin typeface="Carlito"/>
                <a:cs typeface="Carlito"/>
              </a:rPr>
              <a:t>o</a:t>
            </a:r>
            <a:r>
              <a:rPr sz="1100" spc="15" dirty="0">
                <a:latin typeface="Carlito"/>
                <a:cs typeface="Carlito"/>
              </a:rPr>
              <a:t>n</a:t>
            </a:r>
            <a:r>
              <a:rPr sz="1100" spc="20" dirty="0">
                <a:latin typeface="Carlito"/>
                <a:cs typeface="Carlito"/>
              </a:rPr>
              <a:t>m</a:t>
            </a:r>
            <a:r>
              <a:rPr sz="1100" spc="45" dirty="0">
                <a:latin typeface="Carlito"/>
                <a:cs typeface="Carlito"/>
              </a:rPr>
              <a:t>e</a:t>
            </a:r>
            <a:r>
              <a:rPr sz="1100" spc="15" dirty="0">
                <a:latin typeface="Carlito"/>
                <a:cs typeface="Carlito"/>
              </a:rPr>
              <a:t>n</a:t>
            </a:r>
            <a:r>
              <a:rPr sz="1100" spc="5" dirty="0">
                <a:latin typeface="Carlito"/>
                <a:cs typeface="Carlito"/>
              </a:rPr>
              <a:t>t</a:t>
            </a:r>
            <a:endParaRPr sz="1100">
              <a:latin typeface="Carlito"/>
              <a:cs typeface="Carlito"/>
            </a:endParaRPr>
          </a:p>
          <a:p>
            <a:pPr marL="575310">
              <a:lnSpc>
                <a:spcPct val="100000"/>
              </a:lnSpc>
              <a:spcBef>
                <a:spcPts val="1200"/>
              </a:spcBef>
            </a:pPr>
            <a:r>
              <a:rPr sz="950" b="1" spc="40" dirty="0">
                <a:solidFill>
                  <a:srgbClr val="A6A6A6"/>
                </a:solidFill>
                <a:latin typeface="Carlito"/>
                <a:cs typeface="Carlito"/>
              </a:rPr>
              <a:t>I</a:t>
            </a:r>
            <a:r>
              <a:rPr sz="950" b="1" spc="10" dirty="0">
                <a:solidFill>
                  <a:srgbClr val="A6A6A6"/>
                </a:solidFill>
                <a:latin typeface="Carlito"/>
                <a:cs typeface="Carlito"/>
              </a:rPr>
              <a:t>nd</a:t>
            </a:r>
            <a:r>
              <a:rPr sz="950" b="1" spc="-35" dirty="0">
                <a:solidFill>
                  <a:srgbClr val="A6A6A6"/>
                </a:solidFill>
                <a:latin typeface="Carlito"/>
                <a:cs typeface="Carlito"/>
              </a:rPr>
              <a:t>e</a:t>
            </a:r>
            <a:r>
              <a:rPr sz="950" b="1" spc="-15" dirty="0">
                <a:solidFill>
                  <a:srgbClr val="A6A6A6"/>
                </a:solidFill>
                <a:latin typeface="Carlito"/>
                <a:cs typeface="Carlito"/>
              </a:rPr>
              <a:t>x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86625" y="2501201"/>
            <a:ext cx="34480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5" dirty="0">
                <a:solidFill>
                  <a:srgbClr val="A6A6A6"/>
                </a:solidFill>
                <a:latin typeface="Carlito"/>
                <a:cs typeface="Carlito"/>
              </a:rPr>
              <a:t>I</a:t>
            </a:r>
            <a:r>
              <a:rPr sz="950" spc="-10" dirty="0">
                <a:solidFill>
                  <a:srgbClr val="A6A6A6"/>
                </a:solidFill>
                <a:latin typeface="Carlito"/>
                <a:cs typeface="Carlito"/>
              </a:rPr>
              <a:t>m</a:t>
            </a:r>
            <a:r>
              <a:rPr sz="950" spc="65" dirty="0">
                <a:solidFill>
                  <a:srgbClr val="A6A6A6"/>
                </a:solidFill>
                <a:latin typeface="Carlito"/>
                <a:cs typeface="Carlito"/>
              </a:rPr>
              <a:t>a</a:t>
            </a:r>
            <a:r>
              <a:rPr sz="950" spc="-5" dirty="0">
                <a:solidFill>
                  <a:srgbClr val="A6A6A6"/>
                </a:solidFill>
                <a:latin typeface="Carlito"/>
                <a:cs typeface="Carlito"/>
              </a:rPr>
              <a:t>g</a:t>
            </a:r>
            <a:r>
              <a:rPr sz="950" spc="10" dirty="0">
                <a:solidFill>
                  <a:srgbClr val="A6A6A6"/>
                </a:solidFill>
                <a:latin typeface="Carlito"/>
                <a:cs typeface="Carlito"/>
              </a:rPr>
              <a:t>e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296150" y="2826956"/>
            <a:ext cx="32194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solidFill>
                  <a:srgbClr val="A6A6A6"/>
                </a:solidFill>
                <a:latin typeface="Carlito"/>
                <a:cs typeface="Carlito"/>
              </a:rPr>
              <a:t>SB</a:t>
            </a:r>
            <a:r>
              <a:rPr sz="950" spc="15" dirty="0">
                <a:solidFill>
                  <a:srgbClr val="A6A6A6"/>
                </a:solidFill>
                <a:latin typeface="Carlito"/>
                <a:cs typeface="Carlito"/>
              </a:rPr>
              <a:t>o</a:t>
            </a:r>
            <a:r>
              <a:rPr sz="950" spc="20" dirty="0">
                <a:solidFill>
                  <a:srgbClr val="A6A6A6"/>
                </a:solidFill>
                <a:latin typeface="Carlito"/>
                <a:cs typeface="Carlito"/>
              </a:rPr>
              <a:t>M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96683" y="2217165"/>
            <a:ext cx="30734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5" dirty="0">
                <a:solidFill>
                  <a:srgbClr val="A6A6A6"/>
                </a:solidFill>
                <a:latin typeface="Carlito"/>
                <a:cs typeface="Carlito"/>
              </a:rPr>
              <a:t>I</a:t>
            </a:r>
            <a:r>
              <a:rPr sz="950" spc="20" dirty="0">
                <a:solidFill>
                  <a:srgbClr val="A6A6A6"/>
                </a:solidFill>
                <a:latin typeface="Carlito"/>
                <a:cs typeface="Carlito"/>
              </a:rPr>
              <a:t>nd</a:t>
            </a:r>
            <a:r>
              <a:rPr sz="950" spc="-25" dirty="0">
                <a:solidFill>
                  <a:srgbClr val="A6A6A6"/>
                </a:solidFill>
                <a:latin typeface="Carlito"/>
                <a:cs typeface="Carlito"/>
              </a:rPr>
              <a:t>e</a:t>
            </a:r>
            <a:r>
              <a:rPr sz="950" spc="10" dirty="0">
                <a:solidFill>
                  <a:srgbClr val="A6A6A6"/>
                </a:solidFill>
                <a:latin typeface="Carlito"/>
                <a:cs typeface="Carlito"/>
              </a:rPr>
              <a:t>x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53351" y="3138551"/>
            <a:ext cx="428625" cy="219075"/>
          </a:xfrm>
          <a:prstGeom prst="rect">
            <a:avLst/>
          </a:prstGeom>
          <a:ln w="28575">
            <a:solidFill>
              <a:srgbClr val="A6A6A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15"/>
              </a:spcBef>
            </a:pPr>
            <a:r>
              <a:rPr sz="950" spc="40" dirty="0">
                <a:solidFill>
                  <a:srgbClr val="A6A6A6"/>
                </a:solidFill>
                <a:latin typeface="Carlito"/>
                <a:cs typeface="Carlito"/>
              </a:rPr>
              <a:t>src</a:t>
            </a:r>
            <a:endParaRPr sz="950">
              <a:latin typeface="Carlito"/>
              <a:cs typeface="Carlito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698544" y="3182136"/>
            <a:ext cx="263525" cy="116839"/>
            <a:chOff x="7698544" y="3182136"/>
            <a:chExt cx="263525" cy="116839"/>
          </a:xfrm>
        </p:grpSpPr>
        <p:sp>
          <p:nvSpPr>
            <p:cNvPr id="59" name="object 59"/>
            <p:cNvSpPr/>
            <p:nvPr/>
          </p:nvSpPr>
          <p:spPr>
            <a:xfrm>
              <a:off x="7698544" y="3182136"/>
              <a:ext cx="120455" cy="116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841419" y="3182136"/>
              <a:ext cx="120455" cy="116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056376" y="1245806"/>
            <a:ext cx="7734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Carlito"/>
                <a:cs typeface="Carlito"/>
              </a:rPr>
              <a:t>Docker</a:t>
            </a:r>
            <a:r>
              <a:rPr sz="1200" b="1" spc="-80" dirty="0">
                <a:latin typeface="Carlito"/>
                <a:cs typeface="Carlito"/>
              </a:rPr>
              <a:t> </a:t>
            </a:r>
            <a:r>
              <a:rPr sz="1200" b="1" spc="5" dirty="0">
                <a:latin typeface="Carlito"/>
                <a:cs typeface="Carlito"/>
              </a:rPr>
              <a:t>Hub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220075" y="1245806"/>
            <a:ext cx="942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ACME</a:t>
            </a:r>
            <a:r>
              <a:rPr sz="1200" b="1" spc="-90" dirty="0">
                <a:latin typeface="Carlito"/>
                <a:cs typeface="Carlito"/>
              </a:rPr>
              <a:t> </a:t>
            </a:r>
            <a:r>
              <a:rPr sz="1200" b="1" spc="10" dirty="0">
                <a:latin typeface="Carlito"/>
                <a:cs typeface="Carlito"/>
              </a:rPr>
              <a:t>Rockets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310751" y="3471926"/>
            <a:ext cx="428625" cy="228600"/>
          </a:xfrm>
          <a:custGeom>
            <a:avLst/>
            <a:gdLst/>
            <a:ahLst/>
            <a:cxnLst/>
            <a:rect l="l" t="t" r="r" b="b"/>
            <a:pathLst>
              <a:path w="428625" h="228600">
                <a:moveTo>
                  <a:pt x="0" y="228600"/>
                </a:moveTo>
                <a:lnTo>
                  <a:pt x="428625" y="228600"/>
                </a:lnTo>
                <a:lnTo>
                  <a:pt x="42862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334245" y="3489579"/>
            <a:ext cx="37655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0" dirty="0">
                <a:solidFill>
                  <a:srgbClr val="A6A6A6"/>
                </a:solidFill>
                <a:latin typeface="Carlito"/>
                <a:cs typeface="Carlito"/>
              </a:rPr>
              <a:t>d</a:t>
            </a:r>
            <a:r>
              <a:rPr sz="950" spc="-25" dirty="0">
                <a:solidFill>
                  <a:srgbClr val="A6A6A6"/>
                </a:solidFill>
                <a:latin typeface="Carlito"/>
                <a:cs typeface="Carlito"/>
              </a:rPr>
              <a:t>e</a:t>
            </a:r>
            <a:r>
              <a:rPr sz="950" spc="20" dirty="0">
                <a:solidFill>
                  <a:srgbClr val="A6A6A6"/>
                </a:solidFill>
                <a:latin typeface="Carlito"/>
                <a:cs typeface="Carlito"/>
              </a:rPr>
              <a:t>p</a:t>
            </a:r>
            <a:r>
              <a:rPr sz="950" spc="80" dirty="0">
                <a:solidFill>
                  <a:srgbClr val="A6A6A6"/>
                </a:solidFill>
                <a:latin typeface="Carlito"/>
                <a:cs typeface="Carlito"/>
              </a:rPr>
              <a:t>l</a:t>
            </a:r>
            <a:r>
              <a:rPr sz="950" spc="15" dirty="0">
                <a:solidFill>
                  <a:srgbClr val="A6A6A6"/>
                </a:solidFill>
                <a:latin typeface="Carlito"/>
                <a:cs typeface="Carlito"/>
              </a:rPr>
              <a:t>o</a:t>
            </a:r>
            <a:r>
              <a:rPr sz="950" spc="10" dirty="0">
                <a:solidFill>
                  <a:srgbClr val="A6A6A6"/>
                </a:solidFill>
                <a:latin typeface="Carlito"/>
                <a:cs typeface="Carlito"/>
              </a:rPr>
              <a:t>y</a:t>
            </a:r>
            <a:endParaRPr sz="950">
              <a:latin typeface="Carlito"/>
              <a:cs typeface="Carlito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067960" y="1190625"/>
            <a:ext cx="6762115" cy="2609850"/>
            <a:chOff x="5067960" y="1190625"/>
            <a:chExt cx="6762115" cy="2609850"/>
          </a:xfrm>
        </p:grpSpPr>
        <p:sp>
          <p:nvSpPr>
            <p:cNvPr id="66" name="object 66"/>
            <p:cNvSpPr/>
            <p:nvPr/>
          </p:nvSpPr>
          <p:spPr>
            <a:xfrm>
              <a:off x="10032169" y="3515511"/>
              <a:ext cx="120455" cy="1163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67675" y="1190625"/>
              <a:ext cx="3762375" cy="2609850"/>
            </a:xfrm>
            <a:custGeom>
              <a:avLst/>
              <a:gdLst/>
              <a:ahLst/>
              <a:cxnLst/>
              <a:rect l="l" t="t" r="r" b="b"/>
              <a:pathLst>
                <a:path w="3762375" h="2609850">
                  <a:moveTo>
                    <a:pt x="17145" y="2592705"/>
                  </a:moveTo>
                  <a:lnTo>
                    <a:pt x="14224" y="2592705"/>
                  </a:lnTo>
                  <a:lnTo>
                    <a:pt x="14224" y="2609850"/>
                  </a:lnTo>
                  <a:lnTo>
                    <a:pt x="71374" y="2609850"/>
                  </a:lnTo>
                  <a:lnTo>
                    <a:pt x="71374" y="2595499"/>
                  </a:lnTo>
                  <a:lnTo>
                    <a:pt x="17145" y="2595499"/>
                  </a:lnTo>
                  <a:lnTo>
                    <a:pt x="17145" y="2592705"/>
                  </a:lnTo>
                  <a:close/>
                </a:path>
                <a:path w="3762375" h="2609850">
                  <a:moveTo>
                    <a:pt x="17145" y="2509774"/>
                  </a:moveTo>
                  <a:lnTo>
                    <a:pt x="0" y="2509774"/>
                  </a:lnTo>
                  <a:lnTo>
                    <a:pt x="0" y="2595499"/>
                  </a:lnTo>
                  <a:lnTo>
                    <a:pt x="14224" y="2595499"/>
                  </a:lnTo>
                  <a:lnTo>
                    <a:pt x="14224" y="2592705"/>
                  </a:lnTo>
                  <a:lnTo>
                    <a:pt x="17145" y="2592705"/>
                  </a:lnTo>
                  <a:lnTo>
                    <a:pt x="17145" y="2586990"/>
                  </a:lnTo>
                  <a:lnTo>
                    <a:pt x="14224" y="2586990"/>
                  </a:lnTo>
                  <a:lnTo>
                    <a:pt x="14224" y="2581275"/>
                  </a:lnTo>
                  <a:lnTo>
                    <a:pt x="17145" y="2581275"/>
                  </a:lnTo>
                  <a:lnTo>
                    <a:pt x="17145" y="2509774"/>
                  </a:lnTo>
                  <a:close/>
                </a:path>
                <a:path w="3762375" h="2609850">
                  <a:moveTo>
                    <a:pt x="22859" y="2592705"/>
                  </a:moveTo>
                  <a:lnTo>
                    <a:pt x="17145" y="2592705"/>
                  </a:lnTo>
                  <a:lnTo>
                    <a:pt x="17145" y="2595499"/>
                  </a:lnTo>
                  <a:lnTo>
                    <a:pt x="22859" y="2595499"/>
                  </a:lnTo>
                  <a:lnTo>
                    <a:pt x="22859" y="2592705"/>
                  </a:lnTo>
                  <a:close/>
                </a:path>
                <a:path w="3762375" h="2609850">
                  <a:moveTo>
                    <a:pt x="28575" y="2509774"/>
                  </a:moveTo>
                  <a:lnTo>
                    <a:pt x="22859" y="2509774"/>
                  </a:lnTo>
                  <a:lnTo>
                    <a:pt x="22859" y="2595499"/>
                  </a:lnTo>
                  <a:lnTo>
                    <a:pt x="28575" y="2595499"/>
                  </a:lnTo>
                  <a:lnTo>
                    <a:pt x="28575" y="2509774"/>
                  </a:lnTo>
                  <a:close/>
                </a:path>
                <a:path w="3762375" h="2609850">
                  <a:moveTo>
                    <a:pt x="71374" y="2592705"/>
                  </a:moveTo>
                  <a:lnTo>
                    <a:pt x="28575" y="2592705"/>
                  </a:lnTo>
                  <a:lnTo>
                    <a:pt x="28575" y="2595499"/>
                  </a:lnTo>
                  <a:lnTo>
                    <a:pt x="71374" y="2595499"/>
                  </a:lnTo>
                  <a:lnTo>
                    <a:pt x="71374" y="2592705"/>
                  </a:lnTo>
                  <a:close/>
                </a:path>
                <a:path w="3762375" h="2609850">
                  <a:moveTo>
                    <a:pt x="17145" y="2581275"/>
                  </a:moveTo>
                  <a:lnTo>
                    <a:pt x="14224" y="2581275"/>
                  </a:lnTo>
                  <a:lnTo>
                    <a:pt x="14224" y="2586990"/>
                  </a:lnTo>
                  <a:lnTo>
                    <a:pt x="17145" y="2586990"/>
                  </a:lnTo>
                  <a:lnTo>
                    <a:pt x="17145" y="2581275"/>
                  </a:lnTo>
                  <a:close/>
                </a:path>
                <a:path w="3762375" h="2609850">
                  <a:moveTo>
                    <a:pt x="22859" y="2581275"/>
                  </a:moveTo>
                  <a:lnTo>
                    <a:pt x="17145" y="2581275"/>
                  </a:lnTo>
                  <a:lnTo>
                    <a:pt x="17145" y="2586990"/>
                  </a:lnTo>
                  <a:lnTo>
                    <a:pt x="22859" y="2586990"/>
                  </a:lnTo>
                  <a:lnTo>
                    <a:pt x="22859" y="2581275"/>
                  </a:lnTo>
                  <a:close/>
                </a:path>
                <a:path w="3762375" h="2609850">
                  <a:moveTo>
                    <a:pt x="71374" y="2581275"/>
                  </a:moveTo>
                  <a:lnTo>
                    <a:pt x="28575" y="2581275"/>
                  </a:lnTo>
                  <a:lnTo>
                    <a:pt x="28575" y="2586990"/>
                  </a:lnTo>
                  <a:lnTo>
                    <a:pt x="71374" y="2586990"/>
                  </a:lnTo>
                  <a:lnTo>
                    <a:pt x="71374" y="2581275"/>
                  </a:lnTo>
                  <a:close/>
                </a:path>
                <a:path w="3762375" h="2609850">
                  <a:moveTo>
                    <a:pt x="17145" y="2395474"/>
                  </a:moveTo>
                  <a:lnTo>
                    <a:pt x="0" y="2395474"/>
                  </a:lnTo>
                  <a:lnTo>
                    <a:pt x="0" y="2481199"/>
                  </a:lnTo>
                  <a:lnTo>
                    <a:pt x="17145" y="2481199"/>
                  </a:lnTo>
                  <a:lnTo>
                    <a:pt x="17145" y="2395474"/>
                  </a:lnTo>
                  <a:close/>
                </a:path>
                <a:path w="3762375" h="2609850">
                  <a:moveTo>
                    <a:pt x="28575" y="2395474"/>
                  </a:moveTo>
                  <a:lnTo>
                    <a:pt x="22859" y="2395474"/>
                  </a:lnTo>
                  <a:lnTo>
                    <a:pt x="22859" y="2481199"/>
                  </a:lnTo>
                  <a:lnTo>
                    <a:pt x="28575" y="2481199"/>
                  </a:lnTo>
                  <a:lnTo>
                    <a:pt x="28575" y="2395474"/>
                  </a:lnTo>
                  <a:close/>
                </a:path>
                <a:path w="3762375" h="2609850">
                  <a:moveTo>
                    <a:pt x="17145" y="2281174"/>
                  </a:moveTo>
                  <a:lnTo>
                    <a:pt x="0" y="2281174"/>
                  </a:lnTo>
                  <a:lnTo>
                    <a:pt x="0" y="2366899"/>
                  </a:lnTo>
                  <a:lnTo>
                    <a:pt x="17145" y="2366899"/>
                  </a:lnTo>
                  <a:lnTo>
                    <a:pt x="17145" y="2281174"/>
                  </a:lnTo>
                  <a:close/>
                </a:path>
                <a:path w="3762375" h="2609850">
                  <a:moveTo>
                    <a:pt x="28575" y="2281174"/>
                  </a:moveTo>
                  <a:lnTo>
                    <a:pt x="22859" y="2281174"/>
                  </a:lnTo>
                  <a:lnTo>
                    <a:pt x="22859" y="2366899"/>
                  </a:lnTo>
                  <a:lnTo>
                    <a:pt x="28575" y="2366899"/>
                  </a:lnTo>
                  <a:lnTo>
                    <a:pt x="28575" y="2281174"/>
                  </a:lnTo>
                  <a:close/>
                </a:path>
                <a:path w="3762375" h="2609850">
                  <a:moveTo>
                    <a:pt x="17145" y="2166874"/>
                  </a:moveTo>
                  <a:lnTo>
                    <a:pt x="0" y="2166874"/>
                  </a:lnTo>
                  <a:lnTo>
                    <a:pt x="0" y="2252599"/>
                  </a:lnTo>
                  <a:lnTo>
                    <a:pt x="17145" y="2252599"/>
                  </a:lnTo>
                  <a:lnTo>
                    <a:pt x="17145" y="2166874"/>
                  </a:lnTo>
                  <a:close/>
                </a:path>
                <a:path w="3762375" h="2609850">
                  <a:moveTo>
                    <a:pt x="28575" y="2166874"/>
                  </a:moveTo>
                  <a:lnTo>
                    <a:pt x="22859" y="2166874"/>
                  </a:lnTo>
                  <a:lnTo>
                    <a:pt x="22859" y="2252599"/>
                  </a:lnTo>
                  <a:lnTo>
                    <a:pt x="28575" y="2252599"/>
                  </a:lnTo>
                  <a:lnTo>
                    <a:pt x="28575" y="2166874"/>
                  </a:lnTo>
                  <a:close/>
                </a:path>
                <a:path w="3762375" h="2609850">
                  <a:moveTo>
                    <a:pt x="17145" y="2052574"/>
                  </a:moveTo>
                  <a:lnTo>
                    <a:pt x="0" y="2052574"/>
                  </a:lnTo>
                  <a:lnTo>
                    <a:pt x="0" y="2138299"/>
                  </a:lnTo>
                  <a:lnTo>
                    <a:pt x="17145" y="2138299"/>
                  </a:lnTo>
                  <a:lnTo>
                    <a:pt x="17145" y="2052574"/>
                  </a:lnTo>
                  <a:close/>
                </a:path>
                <a:path w="3762375" h="2609850">
                  <a:moveTo>
                    <a:pt x="28575" y="2052574"/>
                  </a:moveTo>
                  <a:lnTo>
                    <a:pt x="22859" y="2052574"/>
                  </a:lnTo>
                  <a:lnTo>
                    <a:pt x="22859" y="2138299"/>
                  </a:lnTo>
                  <a:lnTo>
                    <a:pt x="28575" y="2138299"/>
                  </a:lnTo>
                  <a:lnTo>
                    <a:pt x="28575" y="2052574"/>
                  </a:lnTo>
                  <a:close/>
                </a:path>
                <a:path w="3762375" h="2609850">
                  <a:moveTo>
                    <a:pt x="17145" y="1938274"/>
                  </a:moveTo>
                  <a:lnTo>
                    <a:pt x="0" y="1938274"/>
                  </a:lnTo>
                  <a:lnTo>
                    <a:pt x="0" y="2023999"/>
                  </a:lnTo>
                  <a:lnTo>
                    <a:pt x="17145" y="2023999"/>
                  </a:lnTo>
                  <a:lnTo>
                    <a:pt x="17145" y="1938274"/>
                  </a:lnTo>
                  <a:close/>
                </a:path>
                <a:path w="3762375" h="2609850">
                  <a:moveTo>
                    <a:pt x="28575" y="1938274"/>
                  </a:moveTo>
                  <a:lnTo>
                    <a:pt x="22859" y="1938274"/>
                  </a:lnTo>
                  <a:lnTo>
                    <a:pt x="22859" y="2023999"/>
                  </a:lnTo>
                  <a:lnTo>
                    <a:pt x="28575" y="2023999"/>
                  </a:lnTo>
                  <a:lnTo>
                    <a:pt x="28575" y="1938274"/>
                  </a:lnTo>
                  <a:close/>
                </a:path>
                <a:path w="3762375" h="2609850">
                  <a:moveTo>
                    <a:pt x="17145" y="1823974"/>
                  </a:moveTo>
                  <a:lnTo>
                    <a:pt x="0" y="1823974"/>
                  </a:lnTo>
                  <a:lnTo>
                    <a:pt x="0" y="1909699"/>
                  </a:lnTo>
                  <a:lnTo>
                    <a:pt x="17145" y="1909699"/>
                  </a:lnTo>
                  <a:lnTo>
                    <a:pt x="17145" y="1823974"/>
                  </a:lnTo>
                  <a:close/>
                </a:path>
                <a:path w="3762375" h="2609850">
                  <a:moveTo>
                    <a:pt x="28575" y="1823974"/>
                  </a:moveTo>
                  <a:lnTo>
                    <a:pt x="22859" y="1823974"/>
                  </a:lnTo>
                  <a:lnTo>
                    <a:pt x="22859" y="1909699"/>
                  </a:lnTo>
                  <a:lnTo>
                    <a:pt x="28575" y="1909699"/>
                  </a:lnTo>
                  <a:lnTo>
                    <a:pt x="28575" y="1823974"/>
                  </a:lnTo>
                  <a:close/>
                </a:path>
                <a:path w="3762375" h="2609850">
                  <a:moveTo>
                    <a:pt x="17145" y="1709674"/>
                  </a:moveTo>
                  <a:lnTo>
                    <a:pt x="0" y="1709674"/>
                  </a:lnTo>
                  <a:lnTo>
                    <a:pt x="0" y="1795399"/>
                  </a:lnTo>
                  <a:lnTo>
                    <a:pt x="17145" y="1795399"/>
                  </a:lnTo>
                  <a:lnTo>
                    <a:pt x="17145" y="1709674"/>
                  </a:lnTo>
                  <a:close/>
                </a:path>
                <a:path w="3762375" h="2609850">
                  <a:moveTo>
                    <a:pt x="28575" y="1709674"/>
                  </a:moveTo>
                  <a:lnTo>
                    <a:pt x="22859" y="1709674"/>
                  </a:lnTo>
                  <a:lnTo>
                    <a:pt x="22859" y="1795399"/>
                  </a:lnTo>
                  <a:lnTo>
                    <a:pt x="28575" y="1795399"/>
                  </a:lnTo>
                  <a:lnTo>
                    <a:pt x="28575" y="1709674"/>
                  </a:lnTo>
                  <a:close/>
                </a:path>
                <a:path w="3762375" h="2609850">
                  <a:moveTo>
                    <a:pt x="17145" y="1595374"/>
                  </a:moveTo>
                  <a:lnTo>
                    <a:pt x="0" y="1595374"/>
                  </a:lnTo>
                  <a:lnTo>
                    <a:pt x="0" y="1681099"/>
                  </a:lnTo>
                  <a:lnTo>
                    <a:pt x="17145" y="1681099"/>
                  </a:lnTo>
                  <a:lnTo>
                    <a:pt x="17145" y="1595374"/>
                  </a:lnTo>
                  <a:close/>
                </a:path>
                <a:path w="3762375" h="2609850">
                  <a:moveTo>
                    <a:pt x="28575" y="1595374"/>
                  </a:moveTo>
                  <a:lnTo>
                    <a:pt x="22859" y="1595374"/>
                  </a:lnTo>
                  <a:lnTo>
                    <a:pt x="22859" y="1681099"/>
                  </a:lnTo>
                  <a:lnTo>
                    <a:pt x="28575" y="1681099"/>
                  </a:lnTo>
                  <a:lnTo>
                    <a:pt x="28575" y="1595374"/>
                  </a:lnTo>
                  <a:close/>
                </a:path>
                <a:path w="3762375" h="2609850">
                  <a:moveTo>
                    <a:pt x="17145" y="1481074"/>
                  </a:moveTo>
                  <a:lnTo>
                    <a:pt x="0" y="1481074"/>
                  </a:lnTo>
                  <a:lnTo>
                    <a:pt x="0" y="1566799"/>
                  </a:lnTo>
                  <a:lnTo>
                    <a:pt x="17145" y="1566799"/>
                  </a:lnTo>
                  <a:lnTo>
                    <a:pt x="17145" y="1481074"/>
                  </a:lnTo>
                  <a:close/>
                </a:path>
                <a:path w="3762375" h="2609850">
                  <a:moveTo>
                    <a:pt x="28575" y="1481074"/>
                  </a:moveTo>
                  <a:lnTo>
                    <a:pt x="22859" y="1481074"/>
                  </a:lnTo>
                  <a:lnTo>
                    <a:pt x="22859" y="1566799"/>
                  </a:lnTo>
                  <a:lnTo>
                    <a:pt x="28575" y="1566799"/>
                  </a:lnTo>
                  <a:lnTo>
                    <a:pt x="28575" y="1481074"/>
                  </a:lnTo>
                  <a:close/>
                </a:path>
                <a:path w="3762375" h="2609850">
                  <a:moveTo>
                    <a:pt x="17145" y="1366774"/>
                  </a:moveTo>
                  <a:lnTo>
                    <a:pt x="0" y="1366774"/>
                  </a:lnTo>
                  <a:lnTo>
                    <a:pt x="0" y="1452499"/>
                  </a:lnTo>
                  <a:lnTo>
                    <a:pt x="17145" y="1452499"/>
                  </a:lnTo>
                  <a:lnTo>
                    <a:pt x="17145" y="1366774"/>
                  </a:lnTo>
                  <a:close/>
                </a:path>
                <a:path w="3762375" h="2609850">
                  <a:moveTo>
                    <a:pt x="28575" y="1366774"/>
                  </a:moveTo>
                  <a:lnTo>
                    <a:pt x="22859" y="1366774"/>
                  </a:lnTo>
                  <a:lnTo>
                    <a:pt x="22859" y="1452499"/>
                  </a:lnTo>
                  <a:lnTo>
                    <a:pt x="28575" y="1452499"/>
                  </a:lnTo>
                  <a:lnTo>
                    <a:pt x="28575" y="1366774"/>
                  </a:lnTo>
                  <a:close/>
                </a:path>
                <a:path w="3762375" h="2609850">
                  <a:moveTo>
                    <a:pt x="17145" y="1252474"/>
                  </a:moveTo>
                  <a:lnTo>
                    <a:pt x="0" y="1252474"/>
                  </a:lnTo>
                  <a:lnTo>
                    <a:pt x="0" y="1338199"/>
                  </a:lnTo>
                  <a:lnTo>
                    <a:pt x="17145" y="1338199"/>
                  </a:lnTo>
                  <a:lnTo>
                    <a:pt x="17145" y="1252474"/>
                  </a:lnTo>
                  <a:close/>
                </a:path>
                <a:path w="3762375" h="2609850">
                  <a:moveTo>
                    <a:pt x="28575" y="1252474"/>
                  </a:moveTo>
                  <a:lnTo>
                    <a:pt x="22859" y="1252474"/>
                  </a:lnTo>
                  <a:lnTo>
                    <a:pt x="22859" y="1338199"/>
                  </a:lnTo>
                  <a:lnTo>
                    <a:pt x="28575" y="1338199"/>
                  </a:lnTo>
                  <a:lnTo>
                    <a:pt x="28575" y="1252474"/>
                  </a:lnTo>
                  <a:close/>
                </a:path>
                <a:path w="3762375" h="2609850">
                  <a:moveTo>
                    <a:pt x="17145" y="1138174"/>
                  </a:moveTo>
                  <a:lnTo>
                    <a:pt x="0" y="1138174"/>
                  </a:lnTo>
                  <a:lnTo>
                    <a:pt x="0" y="1223899"/>
                  </a:lnTo>
                  <a:lnTo>
                    <a:pt x="17145" y="1223899"/>
                  </a:lnTo>
                  <a:lnTo>
                    <a:pt x="17145" y="1138174"/>
                  </a:lnTo>
                  <a:close/>
                </a:path>
                <a:path w="3762375" h="2609850">
                  <a:moveTo>
                    <a:pt x="28575" y="1138174"/>
                  </a:moveTo>
                  <a:lnTo>
                    <a:pt x="22859" y="1138174"/>
                  </a:lnTo>
                  <a:lnTo>
                    <a:pt x="22859" y="1223899"/>
                  </a:lnTo>
                  <a:lnTo>
                    <a:pt x="28575" y="1223899"/>
                  </a:lnTo>
                  <a:lnTo>
                    <a:pt x="28575" y="1138174"/>
                  </a:lnTo>
                  <a:close/>
                </a:path>
                <a:path w="3762375" h="2609850">
                  <a:moveTo>
                    <a:pt x="17145" y="1023874"/>
                  </a:moveTo>
                  <a:lnTo>
                    <a:pt x="0" y="1023874"/>
                  </a:lnTo>
                  <a:lnTo>
                    <a:pt x="0" y="1109599"/>
                  </a:lnTo>
                  <a:lnTo>
                    <a:pt x="17145" y="1109599"/>
                  </a:lnTo>
                  <a:lnTo>
                    <a:pt x="17145" y="1023874"/>
                  </a:lnTo>
                  <a:close/>
                </a:path>
                <a:path w="3762375" h="2609850">
                  <a:moveTo>
                    <a:pt x="28575" y="1023874"/>
                  </a:moveTo>
                  <a:lnTo>
                    <a:pt x="22859" y="1023874"/>
                  </a:lnTo>
                  <a:lnTo>
                    <a:pt x="22859" y="1109599"/>
                  </a:lnTo>
                  <a:lnTo>
                    <a:pt x="28575" y="1109599"/>
                  </a:lnTo>
                  <a:lnTo>
                    <a:pt x="28575" y="1023874"/>
                  </a:lnTo>
                  <a:close/>
                </a:path>
                <a:path w="3762375" h="2609850">
                  <a:moveTo>
                    <a:pt x="17145" y="909574"/>
                  </a:moveTo>
                  <a:lnTo>
                    <a:pt x="0" y="909574"/>
                  </a:lnTo>
                  <a:lnTo>
                    <a:pt x="0" y="995299"/>
                  </a:lnTo>
                  <a:lnTo>
                    <a:pt x="17145" y="995299"/>
                  </a:lnTo>
                  <a:lnTo>
                    <a:pt x="17145" y="909574"/>
                  </a:lnTo>
                  <a:close/>
                </a:path>
                <a:path w="3762375" h="2609850">
                  <a:moveTo>
                    <a:pt x="28575" y="909574"/>
                  </a:moveTo>
                  <a:lnTo>
                    <a:pt x="22859" y="909574"/>
                  </a:lnTo>
                  <a:lnTo>
                    <a:pt x="22859" y="995299"/>
                  </a:lnTo>
                  <a:lnTo>
                    <a:pt x="28575" y="995299"/>
                  </a:lnTo>
                  <a:lnTo>
                    <a:pt x="28575" y="909574"/>
                  </a:lnTo>
                  <a:close/>
                </a:path>
                <a:path w="3762375" h="2609850">
                  <a:moveTo>
                    <a:pt x="17145" y="795274"/>
                  </a:moveTo>
                  <a:lnTo>
                    <a:pt x="0" y="795274"/>
                  </a:lnTo>
                  <a:lnTo>
                    <a:pt x="0" y="880999"/>
                  </a:lnTo>
                  <a:lnTo>
                    <a:pt x="17145" y="880999"/>
                  </a:lnTo>
                  <a:lnTo>
                    <a:pt x="17145" y="795274"/>
                  </a:lnTo>
                  <a:close/>
                </a:path>
                <a:path w="3762375" h="2609850">
                  <a:moveTo>
                    <a:pt x="28575" y="795274"/>
                  </a:moveTo>
                  <a:lnTo>
                    <a:pt x="22859" y="795274"/>
                  </a:lnTo>
                  <a:lnTo>
                    <a:pt x="22859" y="880999"/>
                  </a:lnTo>
                  <a:lnTo>
                    <a:pt x="28575" y="880999"/>
                  </a:lnTo>
                  <a:lnTo>
                    <a:pt x="28575" y="795274"/>
                  </a:lnTo>
                  <a:close/>
                </a:path>
                <a:path w="3762375" h="2609850">
                  <a:moveTo>
                    <a:pt x="17145" y="680974"/>
                  </a:moveTo>
                  <a:lnTo>
                    <a:pt x="0" y="680974"/>
                  </a:lnTo>
                  <a:lnTo>
                    <a:pt x="0" y="766699"/>
                  </a:lnTo>
                  <a:lnTo>
                    <a:pt x="17145" y="766699"/>
                  </a:lnTo>
                  <a:lnTo>
                    <a:pt x="17145" y="680974"/>
                  </a:lnTo>
                  <a:close/>
                </a:path>
                <a:path w="3762375" h="2609850">
                  <a:moveTo>
                    <a:pt x="28575" y="680974"/>
                  </a:moveTo>
                  <a:lnTo>
                    <a:pt x="22859" y="680974"/>
                  </a:lnTo>
                  <a:lnTo>
                    <a:pt x="22859" y="766699"/>
                  </a:lnTo>
                  <a:lnTo>
                    <a:pt x="28575" y="766699"/>
                  </a:lnTo>
                  <a:lnTo>
                    <a:pt x="28575" y="680974"/>
                  </a:lnTo>
                  <a:close/>
                </a:path>
                <a:path w="3762375" h="2609850">
                  <a:moveTo>
                    <a:pt x="17145" y="566674"/>
                  </a:moveTo>
                  <a:lnTo>
                    <a:pt x="0" y="566674"/>
                  </a:lnTo>
                  <a:lnTo>
                    <a:pt x="0" y="652399"/>
                  </a:lnTo>
                  <a:lnTo>
                    <a:pt x="17145" y="652399"/>
                  </a:lnTo>
                  <a:lnTo>
                    <a:pt x="17145" y="566674"/>
                  </a:lnTo>
                  <a:close/>
                </a:path>
                <a:path w="3762375" h="2609850">
                  <a:moveTo>
                    <a:pt x="28575" y="566674"/>
                  </a:moveTo>
                  <a:lnTo>
                    <a:pt x="22859" y="566674"/>
                  </a:lnTo>
                  <a:lnTo>
                    <a:pt x="22859" y="652399"/>
                  </a:lnTo>
                  <a:lnTo>
                    <a:pt x="28575" y="652399"/>
                  </a:lnTo>
                  <a:lnTo>
                    <a:pt x="28575" y="566674"/>
                  </a:lnTo>
                  <a:close/>
                </a:path>
                <a:path w="3762375" h="2609850">
                  <a:moveTo>
                    <a:pt x="17145" y="452374"/>
                  </a:moveTo>
                  <a:lnTo>
                    <a:pt x="0" y="452374"/>
                  </a:lnTo>
                  <a:lnTo>
                    <a:pt x="0" y="538099"/>
                  </a:lnTo>
                  <a:lnTo>
                    <a:pt x="17145" y="538099"/>
                  </a:lnTo>
                  <a:lnTo>
                    <a:pt x="17145" y="452374"/>
                  </a:lnTo>
                  <a:close/>
                </a:path>
                <a:path w="3762375" h="2609850">
                  <a:moveTo>
                    <a:pt x="28575" y="452374"/>
                  </a:moveTo>
                  <a:lnTo>
                    <a:pt x="22859" y="452374"/>
                  </a:lnTo>
                  <a:lnTo>
                    <a:pt x="22859" y="538099"/>
                  </a:lnTo>
                  <a:lnTo>
                    <a:pt x="28575" y="538099"/>
                  </a:lnTo>
                  <a:lnTo>
                    <a:pt x="28575" y="452374"/>
                  </a:lnTo>
                  <a:close/>
                </a:path>
                <a:path w="3762375" h="2609850">
                  <a:moveTo>
                    <a:pt x="17145" y="338074"/>
                  </a:moveTo>
                  <a:lnTo>
                    <a:pt x="0" y="338074"/>
                  </a:lnTo>
                  <a:lnTo>
                    <a:pt x="0" y="423799"/>
                  </a:lnTo>
                  <a:lnTo>
                    <a:pt x="17145" y="423799"/>
                  </a:lnTo>
                  <a:lnTo>
                    <a:pt x="17145" y="338074"/>
                  </a:lnTo>
                  <a:close/>
                </a:path>
                <a:path w="3762375" h="2609850">
                  <a:moveTo>
                    <a:pt x="28575" y="338074"/>
                  </a:moveTo>
                  <a:lnTo>
                    <a:pt x="22859" y="338074"/>
                  </a:lnTo>
                  <a:lnTo>
                    <a:pt x="22859" y="423799"/>
                  </a:lnTo>
                  <a:lnTo>
                    <a:pt x="28575" y="423799"/>
                  </a:lnTo>
                  <a:lnTo>
                    <a:pt x="28575" y="338074"/>
                  </a:lnTo>
                  <a:close/>
                </a:path>
                <a:path w="3762375" h="2609850">
                  <a:moveTo>
                    <a:pt x="17145" y="223774"/>
                  </a:moveTo>
                  <a:lnTo>
                    <a:pt x="0" y="223774"/>
                  </a:lnTo>
                  <a:lnTo>
                    <a:pt x="0" y="309499"/>
                  </a:lnTo>
                  <a:lnTo>
                    <a:pt x="17145" y="309499"/>
                  </a:lnTo>
                  <a:lnTo>
                    <a:pt x="17145" y="223774"/>
                  </a:lnTo>
                  <a:close/>
                </a:path>
                <a:path w="3762375" h="2609850">
                  <a:moveTo>
                    <a:pt x="28575" y="223774"/>
                  </a:moveTo>
                  <a:lnTo>
                    <a:pt x="22859" y="223774"/>
                  </a:lnTo>
                  <a:lnTo>
                    <a:pt x="22859" y="309499"/>
                  </a:lnTo>
                  <a:lnTo>
                    <a:pt x="28575" y="309499"/>
                  </a:lnTo>
                  <a:lnTo>
                    <a:pt x="28575" y="223774"/>
                  </a:lnTo>
                  <a:close/>
                </a:path>
                <a:path w="3762375" h="2609850">
                  <a:moveTo>
                    <a:pt x="17145" y="109474"/>
                  </a:moveTo>
                  <a:lnTo>
                    <a:pt x="0" y="109474"/>
                  </a:lnTo>
                  <a:lnTo>
                    <a:pt x="0" y="195199"/>
                  </a:lnTo>
                  <a:lnTo>
                    <a:pt x="17145" y="195199"/>
                  </a:lnTo>
                  <a:lnTo>
                    <a:pt x="17145" y="109474"/>
                  </a:lnTo>
                  <a:close/>
                </a:path>
                <a:path w="3762375" h="2609850">
                  <a:moveTo>
                    <a:pt x="28575" y="109474"/>
                  </a:moveTo>
                  <a:lnTo>
                    <a:pt x="22859" y="109474"/>
                  </a:lnTo>
                  <a:lnTo>
                    <a:pt x="22859" y="195199"/>
                  </a:lnTo>
                  <a:lnTo>
                    <a:pt x="28575" y="195199"/>
                  </a:lnTo>
                  <a:lnTo>
                    <a:pt x="28575" y="109474"/>
                  </a:lnTo>
                  <a:close/>
                </a:path>
                <a:path w="3762375" h="2609850">
                  <a:moveTo>
                    <a:pt x="33274" y="0"/>
                  </a:moveTo>
                  <a:lnTo>
                    <a:pt x="0" y="0"/>
                  </a:lnTo>
                  <a:lnTo>
                    <a:pt x="0" y="80899"/>
                  </a:lnTo>
                  <a:lnTo>
                    <a:pt x="17145" y="80899"/>
                  </a:lnTo>
                  <a:lnTo>
                    <a:pt x="17145" y="17145"/>
                  </a:lnTo>
                  <a:lnTo>
                    <a:pt x="33274" y="17145"/>
                  </a:lnTo>
                  <a:lnTo>
                    <a:pt x="33274" y="0"/>
                  </a:lnTo>
                  <a:close/>
                </a:path>
                <a:path w="3762375" h="2609850">
                  <a:moveTo>
                    <a:pt x="33274" y="22860"/>
                  </a:moveTo>
                  <a:lnTo>
                    <a:pt x="22859" y="22860"/>
                  </a:lnTo>
                  <a:lnTo>
                    <a:pt x="22859" y="80899"/>
                  </a:lnTo>
                  <a:lnTo>
                    <a:pt x="28575" y="80899"/>
                  </a:lnTo>
                  <a:lnTo>
                    <a:pt x="28575" y="28575"/>
                  </a:lnTo>
                  <a:lnTo>
                    <a:pt x="33274" y="28575"/>
                  </a:lnTo>
                  <a:lnTo>
                    <a:pt x="33274" y="22860"/>
                  </a:lnTo>
                  <a:close/>
                </a:path>
                <a:path w="3762375" h="2609850">
                  <a:moveTo>
                    <a:pt x="147574" y="0"/>
                  </a:moveTo>
                  <a:lnTo>
                    <a:pt x="61849" y="0"/>
                  </a:lnTo>
                  <a:lnTo>
                    <a:pt x="61849" y="17145"/>
                  </a:lnTo>
                  <a:lnTo>
                    <a:pt x="147574" y="17145"/>
                  </a:lnTo>
                  <a:lnTo>
                    <a:pt x="147574" y="0"/>
                  </a:lnTo>
                  <a:close/>
                </a:path>
                <a:path w="3762375" h="2609850">
                  <a:moveTo>
                    <a:pt x="147574" y="22860"/>
                  </a:moveTo>
                  <a:lnTo>
                    <a:pt x="61849" y="22860"/>
                  </a:lnTo>
                  <a:lnTo>
                    <a:pt x="61849" y="28575"/>
                  </a:lnTo>
                  <a:lnTo>
                    <a:pt x="147574" y="28575"/>
                  </a:lnTo>
                  <a:lnTo>
                    <a:pt x="147574" y="22860"/>
                  </a:lnTo>
                  <a:close/>
                </a:path>
                <a:path w="3762375" h="2609850">
                  <a:moveTo>
                    <a:pt x="261874" y="0"/>
                  </a:moveTo>
                  <a:lnTo>
                    <a:pt x="176149" y="0"/>
                  </a:lnTo>
                  <a:lnTo>
                    <a:pt x="176149" y="17145"/>
                  </a:lnTo>
                  <a:lnTo>
                    <a:pt x="261874" y="17145"/>
                  </a:lnTo>
                  <a:lnTo>
                    <a:pt x="261874" y="0"/>
                  </a:lnTo>
                  <a:close/>
                </a:path>
                <a:path w="3762375" h="2609850">
                  <a:moveTo>
                    <a:pt x="261874" y="22860"/>
                  </a:moveTo>
                  <a:lnTo>
                    <a:pt x="176149" y="22860"/>
                  </a:lnTo>
                  <a:lnTo>
                    <a:pt x="176149" y="28575"/>
                  </a:lnTo>
                  <a:lnTo>
                    <a:pt x="261874" y="28575"/>
                  </a:lnTo>
                  <a:lnTo>
                    <a:pt x="261874" y="22860"/>
                  </a:lnTo>
                  <a:close/>
                </a:path>
                <a:path w="3762375" h="2609850">
                  <a:moveTo>
                    <a:pt x="376174" y="0"/>
                  </a:moveTo>
                  <a:lnTo>
                    <a:pt x="290449" y="0"/>
                  </a:lnTo>
                  <a:lnTo>
                    <a:pt x="290449" y="17145"/>
                  </a:lnTo>
                  <a:lnTo>
                    <a:pt x="376174" y="17145"/>
                  </a:lnTo>
                  <a:lnTo>
                    <a:pt x="376174" y="0"/>
                  </a:lnTo>
                  <a:close/>
                </a:path>
                <a:path w="3762375" h="2609850">
                  <a:moveTo>
                    <a:pt x="376174" y="22860"/>
                  </a:moveTo>
                  <a:lnTo>
                    <a:pt x="290449" y="22860"/>
                  </a:lnTo>
                  <a:lnTo>
                    <a:pt x="290449" y="28575"/>
                  </a:lnTo>
                  <a:lnTo>
                    <a:pt x="376174" y="28575"/>
                  </a:lnTo>
                  <a:lnTo>
                    <a:pt x="376174" y="22860"/>
                  </a:lnTo>
                  <a:close/>
                </a:path>
                <a:path w="3762375" h="2609850">
                  <a:moveTo>
                    <a:pt x="490474" y="0"/>
                  </a:moveTo>
                  <a:lnTo>
                    <a:pt x="404749" y="0"/>
                  </a:lnTo>
                  <a:lnTo>
                    <a:pt x="404749" y="17145"/>
                  </a:lnTo>
                  <a:lnTo>
                    <a:pt x="490474" y="17145"/>
                  </a:lnTo>
                  <a:lnTo>
                    <a:pt x="490474" y="0"/>
                  </a:lnTo>
                  <a:close/>
                </a:path>
                <a:path w="3762375" h="2609850">
                  <a:moveTo>
                    <a:pt x="490474" y="22860"/>
                  </a:moveTo>
                  <a:lnTo>
                    <a:pt x="404749" y="22860"/>
                  </a:lnTo>
                  <a:lnTo>
                    <a:pt x="404749" y="28575"/>
                  </a:lnTo>
                  <a:lnTo>
                    <a:pt x="490474" y="28575"/>
                  </a:lnTo>
                  <a:lnTo>
                    <a:pt x="490474" y="22860"/>
                  </a:lnTo>
                  <a:close/>
                </a:path>
                <a:path w="3762375" h="2609850">
                  <a:moveTo>
                    <a:pt x="604774" y="0"/>
                  </a:moveTo>
                  <a:lnTo>
                    <a:pt x="519049" y="0"/>
                  </a:lnTo>
                  <a:lnTo>
                    <a:pt x="519049" y="17145"/>
                  </a:lnTo>
                  <a:lnTo>
                    <a:pt x="604774" y="17145"/>
                  </a:lnTo>
                  <a:lnTo>
                    <a:pt x="604774" y="0"/>
                  </a:lnTo>
                  <a:close/>
                </a:path>
                <a:path w="3762375" h="2609850">
                  <a:moveTo>
                    <a:pt x="604774" y="22860"/>
                  </a:moveTo>
                  <a:lnTo>
                    <a:pt x="519049" y="22860"/>
                  </a:lnTo>
                  <a:lnTo>
                    <a:pt x="519049" y="28575"/>
                  </a:lnTo>
                  <a:lnTo>
                    <a:pt x="604774" y="28575"/>
                  </a:lnTo>
                  <a:lnTo>
                    <a:pt x="604774" y="22860"/>
                  </a:lnTo>
                  <a:close/>
                </a:path>
                <a:path w="3762375" h="2609850">
                  <a:moveTo>
                    <a:pt x="719074" y="0"/>
                  </a:moveTo>
                  <a:lnTo>
                    <a:pt x="633349" y="0"/>
                  </a:lnTo>
                  <a:lnTo>
                    <a:pt x="633349" y="17145"/>
                  </a:lnTo>
                  <a:lnTo>
                    <a:pt x="719074" y="17145"/>
                  </a:lnTo>
                  <a:lnTo>
                    <a:pt x="719074" y="0"/>
                  </a:lnTo>
                  <a:close/>
                </a:path>
                <a:path w="3762375" h="2609850">
                  <a:moveTo>
                    <a:pt x="719074" y="22860"/>
                  </a:moveTo>
                  <a:lnTo>
                    <a:pt x="633349" y="22860"/>
                  </a:lnTo>
                  <a:lnTo>
                    <a:pt x="633349" y="28575"/>
                  </a:lnTo>
                  <a:lnTo>
                    <a:pt x="719074" y="28575"/>
                  </a:lnTo>
                  <a:lnTo>
                    <a:pt x="719074" y="22860"/>
                  </a:lnTo>
                  <a:close/>
                </a:path>
                <a:path w="3762375" h="2609850">
                  <a:moveTo>
                    <a:pt x="833374" y="0"/>
                  </a:moveTo>
                  <a:lnTo>
                    <a:pt x="747649" y="0"/>
                  </a:lnTo>
                  <a:lnTo>
                    <a:pt x="747649" y="17145"/>
                  </a:lnTo>
                  <a:lnTo>
                    <a:pt x="833374" y="17145"/>
                  </a:lnTo>
                  <a:lnTo>
                    <a:pt x="833374" y="0"/>
                  </a:lnTo>
                  <a:close/>
                </a:path>
                <a:path w="3762375" h="2609850">
                  <a:moveTo>
                    <a:pt x="833374" y="22860"/>
                  </a:moveTo>
                  <a:lnTo>
                    <a:pt x="747649" y="22860"/>
                  </a:lnTo>
                  <a:lnTo>
                    <a:pt x="747649" y="28575"/>
                  </a:lnTo>
                  <a:lnTo>
                    <a:pt x="833374" y="28575"/>
                  </a:lnTo>
                  <a:lnTo>
                    <a:pt x="833374" y="22860"/>
                  </a:lnTo>
                  <a:close/>
                </a:path>
                <a:path w="3762375" h="2609850">
                  <a:moveTo>
                    <a:pt x="947674" y="0"/>
                  </a:moveTo>
                  <a:lnTo>
                    <a:pt x="861949" y="0"/>
                  </a:lnTo>
                  <a:lnTo>
                    <a:pt x="861949" y="17145"/>
                  </a:lnTo>
                  <a:lnTo>
                    <a:pt x="947674" y="17145"/>
                  </a:lnTo>
                  <a:lnTo>
                    <a:pt x="947674" y="0"/>
                  </a:lnTo>
                  <a:close/>
                </a:path>
                <a:path w="3762375" h="2609850">
                  <a:moveTo>
                    <a:pt x="947674" y="22860"/>
                  </a:moveTo>
                  <a:lnTo>
                    <a:pt x="861949" y="22860"/>
                  </a:lnTo>
                  <a:lnTo>
                    <a:pt x="861949" y="28575"/>
                  </a:lnTo>
                  <a:lnTo>
                    <a:pt x="947674" y="28575"/>
                  </a:lnTo>
                  <a:lnTo>
                    <a:pt x="947674" y="22860"/>
                  </a:lnTo>
                  <a:close/>
                </a:path>
                <a:path w="3762375" h="2609850">
                  <a:moveTo>
                    <a:pt x="1061974" y="0"/>
                  </a:moveTo>
                  <a:lnTo>
                    <a:pt x="976249" y="0"/>
                  </a:lnTo>
                  <a:lnTo>
                    <a:pt x="976249" y="17145"/>
                  </a:lnTo>
                  <a:lnTo>
                    <a:pt x="1061974" y="17145"/>
                  </a:lnTo>
                  <a:lnTo>
                    <a:pt x="1061974" y="0"/>
                  </a:lnTo>
                  <a:close/>
                </a:path>
                <a:path w="3762375" h="2609850">
                  <a:moveTo>
                    <a:pt x="1061974" y="22860"/>
                  </a:moveTo>
                  <a:lnTo>
                    <a:pt x="976249" y="22860"/>
                  </a:lnTo>
                  <a:lnTo>
                    <a:pt x="976249" y="28575"/>
                  </a:lnTo>
                  <a:lnTo>
                    <a:pt x="1061974" y="28575"/>
                  </a:lnTo>
                  <a:lnTo>
                    <a:pt x="1061974" y="22860"/>
                  </a:lnTo>
                  <a:close/>
                </a:path>
                <a:path w="3762375" h="2609850">
                  <a:moveTo>
                    <a:pt x="1176274" y="0"/>
                  </a:moveTo>
                  <a:lnTo>
                    <a:pt x="1090549" y="0"/>
                  </a:lnTo>
                  <a:lnTo>
                    <a:pt x="1090549" y="17145"/>
                  </a:lnTo>
                  <a:lnTo>
                    <a:pt x="1176274" y="17145"/>
                  </a:lnTo>
                  <a:lnTo>
                    <a:pt x="1176274" y="0"/>
                  </a:lnTo>
                  <a:close/>
                </a:path>
                <a:path w="3762375" h="2609850">
                  <a:moveTo>
                    <a:pt x="1176274" y="22860"/>
                  </a:moveTo>
                  <a:lnTo>
                    <a:pt x="1090549" y="22860"/>
                  </a:lnTo>
                  <a:lnTo>
                    <a:pt x="1090549" y="28575"/>
                  </a:lnTo>
                  <a:lnTo>
                    <a:pt x="1176274" y="28575"/>
                  </a:lnTo>
                  <a:lnTo>
                    <a:pt x="1176274" y="22860"/>
                  </a:lnTo>
                  <a:close/>
                </a:path>
                <a:path w="3762375" h="2609850">
                  <a:moveTo>
                    <a:pt x="1290574" y="0"/>
                  </a:moveTo>
                  <a:lnTo>
                    <a:pt x="1204849" y="0"/>
                  </a:lnTo>
                  <a:lnTo>
                    <a:pt x="1204849" y="17145"/>
                  </a:lnTo>
                  <a:lnTo>
                    <a:pt x="1290574" y="17145"/>
                  </a:lnTo>
                  <a:lnTo>
                    <a:pt x="1290574" y="0"/>
                  </a:lnTo>
                  <a:close/>
                </a:path>
                <a:path w="3762375" h="2609850">
                  <a:moveTo>
                    <a:pt x="1290574" y="22860"/>
                  </a:moveTo>
                  <a:lnTo>
                    <a:pt x="1204849" y="22860"/>
                  </a:lnTo>
                  <a:lnTo>
                    <a:pt x="1204849" y="28575"/>
                  </a:lnTo>
                  <a:lnTo>
                    <a:pt x="1290574" y="28575"/>
                  </a:lnTo>
                  <a:lnTo>
                    <a:pt x="1290574" y="22860"/>
                  </a:lnTo>
                  <a:close/>
                </a:path>
                <a:path w="3762375" h="2609850">
                  <a:moveTo>
                    <a:pt x="1404874" y="0"/>
                  </a:moveTo>
                  <a:lnTo>
                    <a:pt x="1319149" y="0"/>
                  </a:lnTo>
                  <a:lnTo>
                    <a:pt x="1319149" y="17145"/>
                  </a:lnTo>
                  <a:lnTo>
                    <a:pt x="1404874" y="17145"/>
                  </a:lnTo>
                  <a:lnTo>
                    <a:pt x="1404874" y="0"/>
                  </a:lnTo>
                  <a:close/>
                </a:path>
                <a:path w="3762375" h="2609850">
                  <a:moveTo>
                    <a:pt x="1404874" y="22860"/>
                  </a:moveTo>
                  <a:lnTo>
                    <a:pt x="1319149" y="22860"/>
                  </a:lnTo>
                  <a:lnTo>
                    <a:pt x="1319149" y="28575"/>
                  </a:lnTo>
                  <a:lnTo>
                    <a:pt x="1404874" y="28575"/>
                  </a:lnTo>
                  <a:lnTo>
                    <a:pt x="1404874" y="22860"/>
                  </a:lnTo>
                  <a:close/>
                </a:path>
                <a:path w="3762375" h="2609850">
                  <a:moveTo>
                    <a:pt x="1519174" y="0"/>
                  </a:moveTo>
                  <a:lnTo>
                    <a:pt x="1433449" y="0"/>
                  </a:lnTo>
                  <a:lnTo>
                    <a:pt x="1433449" y="17145"/>
                  </a:lnTo>
                  <a:lnTo>
                    <a:pt x="1519174" y="17145"/>
                  </a:lnTo>
                  <a:lnTo>
                    <a:pt x="1519174" y="0"/>
                  </a:lnTo>
                  <a:close/>
                </a:path>
                <a:path w="3762375" h="2609850">
                  <a:moveTo>
                    <a:pt x="1519174" y="22860"/>
                  </a:moveTo>
                  <a:lnTo>
                    <a:pt x="1433449" y="22860"/>
                  </a:lnTo>
                  <a:lnTo>
                    <a:pt x="1433449" y="28575"/>
                  </a:lnTo>
                  <a:lnTo>
                    <a:pt x="1519174" y="28575"/>
                  </a:lnTo>
                  <a:lnTo>
                    <a:pt x="1519174" y="22860"/>
                  </a:lnTo>
                  <a:close/>
                </a:path>
                <a:path w="3762375" h="2609850">
                  <a:moveTo>
                    <a:pt x="1633474" y="0"/>
                  </a:moveTo>
                  <a:lnTo>
                    <a:pt x="1547749" y="0"/>
                  </a:lnTo>
                  <a:lnTo>
                    <a:pt x="1547749" y="17145"/>
                  </a:lnTo>
                  <a:lnTo>
                    <a:pt x="1633474" y="17145"/>
                  </a:lnTo>
                  <a:lnTo>
                    <a:pt x="1633474" y="0"/>
                  </a:lnTo>
                  <a:close/>
                </a:path>
                <a:path w="3762375" h="2609850">
                  <a:moveTo>
                    <a:pt x="1633474" y="22860"/>
                  </a:moveTo>
                  <a:lnTo>
                    <a:pt x="1547749" y="22860"/>
                  </a:lnTo>
                  <a:lnTo>
                    <a:pt x="1547749" y="28575"/>
                  </a:lnTo>
                  <a:lnTo>
                    <a:pt x="1633474" y="28575"/>
                  </a:lnTo>
                  <a:lnTo>
                    <a:pt x="1633474" y="22860"/>
                  </a:lnTo>
                  <a:close/>
                </a:path>
                <a:path w="3762375" h="2609850">
                  <a:moveTo>
                    <a:pt x="1747774" y="0"/>
                  </a:moveTo>
                  <a:lnTo>
                    <a:pt x="1662049" y="0"/>
                  </a:lnTo>
                  <a:lnTo>
                    <a:pt x="1662049" y="17145"/>
                  </a:lnTo>
                  <a:lnTo>
                    <a:pt x="1747774" y="17145"/>
                  </a:lnTo>
                  <a:lnTo>
                    <a:pt x="1747774" y="0"/>
                  </a:lnTo>
                  <a:close/>
                </a:path>
                <a:path w="3762375" h="2609850">
                  <a:moveTo>
                    <a:pt x="1747774" y="22860"/>
                  </a:moveTo>
                  <a:lnTo>
                    <a:pt x="1662049" y="22860"/>
                  </a:lnTo>
                  <a:lnTo>
                    <a:pt x="1662049" y="28575"/>
                  </a:lnTo>
                  <a:lnTo>
                    <a:pt x="1747774" y="28575"/>
                  </a:lnTo>
                  <a:lnTo>
                    <a:pt x="1747774" y="22860"/>
                  </a:lnTo>
                  <a:close/>
                </a:path>
                <a:path w="3762375" h="2609850">
                  <a:moveTo>
                    <a:pt x="1862074" y="0"/>
                  </a:moveTo>
                  <a:lnTo>
                    <a:pt x="1776349" y="0"/>
                  </a:lnTo>
                  <a:lnTo>
                    <a:pt x="1776349" y="17145"/>
                  </a:lnTo>
                  <a:lnTo>
                    <a:pt x="1862074" y="17145"/>
                  </a:lnTo>
                  <a:lnTo>
                    <a:pt x="1862074" y="0"/>
                  </a:lnTo>
                  <a:close/>
                </a:path>
                <a:path w="3762375" h="2609850">
                  <a:moveTo>
                    <a:pt x="1862074" y="22860"/>
                  </a:moveTo>
                  <a:lnTo>
                    <a:pt x="1776349" y="22860"/>
                  </a:lnTo>
                  <a:lnTo>
                    <a:pt x="1776349" y="28575"/>
                  </a:lnTo>
                  <a:lnTo>
                    <a:pt x="1862074" y="28575"/>
                  </a:lnTo>
                  <a:lnTo>
                    <a:pt x="1862074" y="22860"/>
                  </a:lnTo>
                  <a:close/>
                </a:path>
                <a:path w="3762375" h="2609850">
                  <a:moveTo>
                    <a:pt x="1976374" y="0"/>
                  </a:moveTo>
                  <a:lnTo>
                    <a:pt x="1890649" y="0"/>
                  </a:lnTo>
                  <a:lnTo>
                    <a:pt x="1890649" y="17145"/>
                  </a:lnTo>
                  <a:lnTo>
                    <a:pt x="1976374" y="17145"/>
                  </a:lnTo>
                  <a:lnTo>
                    <a:pt x="1976374" y="0"/>
                  </a:lnTo>
                  <a:close/>
                </a:path>
                <a:path w="3762375" h="2609850">
                  <a:moveTo>
                    <a:pt x="1976374" y="22860"/>
                  </a:moveTo>
                  <a:lnTo>
                    <a:pt x="1890649" y="22860"/>
                  </a:lnTo>
                  <a:lnTo>
                    <a:pt x="1890649" y="28575"/>
                  </a:lnTo>
                  <a:lnTo>
                    <a:pt x="1976374" y="28575"/>
                  </a:lnTo>
                  <a:lnTo>
                    <a:pt x="1976374" y="22860"/>
                  </a:lnTo>
                  <a:close/>
                </a:path>
                <a:path w="3762375" h="2609850">
                  <a:moveTo>
                    <a:pt x="2090674" y="0"/>
                  </a:moveTo>
                  <a:lnTo>
                    <a:pt x="2004949" y="0"/>
                  </a:lnTo>
                  <a:lnTo>
                    <a:pt x="2004949" y="17145"/>
                  </a:lnTo>
                  <a:lnTo>
                    <a:pt x="2090674" y="17145"/>
                  </a:lnTo>
                  <a:lnTo>
                    <a:pt x="2090674" y="0"/>
                  </a:lnTo>
                  <a:close/>
                </a:path>
                <a:path w="3762375" h="2609850">
                  <a:moveTo>
                    <a:pt x="2090674" y="22860"/>
                  </a:moveTo>
                  <a:lnTo>
                    <a:pt x="2004949" y="22860"/>
                  </a:lnTo>
                  <a:lnTo>
                    <a:pt x="2004949" y="28575"/>
                  </a:lnTo>
                  <a:lnTo>
                    <a:pt x="2090674" y="28575"/>
                  </a:lnTo>
                  <a:lnTo>
                    <a:pt x="2090674" y="22860"/>
                  </a:lnTo>
                  <a:close/>
                </a:path>
                <a:path w="3762375" h="2609850">
                  <a:moveTo>
                    <a:pt x="2204974" y="0"/>
                  </a:moveTo>
                  <a:lnTo>
                    <a:pt x="2119249" y="0"/>
                  </a:lnTo>
                  <a:lnTo>
                    <a:pt x="2119249" y="17145"/>
                  </a:lnTo>
                  <a:lnTo>
                    <a:pt x="2204974" y="17145"/>
                  </a:lnTo>
                  <a:lnTo>
                    <a:pt x="2204974" y="0"/>
                  </a:lnTo>
                  <a:close/>
                </a:path>
                <a:path w="3762375" h="2609850">
                  <a:moveTo>
                    <a:pt x="2204974" y="22860"/>
                  </a:moveTo>
                  <a:lnTo>
                    <a:pt x="2119249" y="22860"/>
                  </a:lnTo>
                  <a:lnTo>
                    <a:pt x="2119249" y="28575"/>
                  </a:lnTo>
                  <a:lnTo>
                    <a:pt x="2204974" y="28575"/>
                  </a:lnTo>
                  <a:lnTo>
                    <a:pt x="2204974" y="22860"/>
                  </a:lnTo>
                  <a:close/>
                </a:path>
                <a:path w="3762375" h="2609850">
                  <a:moveTo>
                    <a:pt x="2319274" y="0"/>
                  </a:moveTo>
                  <a:lnTo>
                    <a:pt x="2233549" y="0"/>
                  </a:lnTo>
                  <a:lnTo>
                    <a:pt x="2233549" y="17145"/>
                  </a:lnTo>
                  <a:lnTo>
                    <a:pt x="2319274" y="17145"/>
                  </a:lnTo>
                  <a:lnTo>
                    <a:pt x="2319274" y="0"/>
                  </a:lnTo>
                  <a:close/>
                </a:path>
                <a:path w="3762375" h="2609850">
                  <a:moveTo>
                    <a:pt x="2319274" y="22860"/>
                  </a:moveTo>
                  <a:lnTo>
                    <a:pt x="2233549" y="22860"/>
                  </a:lnTo>
                  <a:lnTo>
                    <a:pt x="2233549" y="28575"/>
                  </a:lnTo>
                  <a:lnTo>
                    <a:pt x="2319274" y="28575"/>
                  </a:lnTo>
                  <a:lnTo>
                    <a:pt x="2319274" y="22860"/>
                  </a:lnTo>
                  <a:close/>
                </a:path>
                <a:path w="3762375" h="2609850">
                  <a:moveTo>
                    <a:pt x="2433574" y="0"/>
                  </a:moveTo>
                  <a:lnTo>
                    <a:pt x="2347849" y="0"/>
                  </a:lnTo>
                  <a:lnTo>
                    <a:pt x="2347849" y="17145"/>
                  </a:lnTo>
                  <a:lnTo>
                    <a:pt x="2433574" y="17145"/>
                  </a:lnTo>
                  <a:lnTo>
                    <a:pt x="2433574" y="0"/>
                  </a:lnTo>
                  <a:close/>
                </a:path>
                <a:path w="3762375" h="2609850">
                  <a:moveTo>
                    <a:pt x="2433574" y="22860"/>
                  </a:moveTo>
                  <a:lnTo>
                    <a:pt x="2347849" y="22860"/>
                  </a:lnTo>
                  <a:lnTo>
                    <a:pt x="2347849" y="28575"/>
                  </a:lnTo>
                  <a:lnTo>
                    <a:pt x="2433574" y="28575"/>
                  </a:lnTo>
                  <a:lnTo>
                    <a:pt x="2433574" y="22860"/>
                  </a:lnTo>
                  <a:close/>
                </a:path>
                <a:path w="3762375" h="2609850">
                  <a:moveTo>
                    <a:pt x="2547874" y="0"/>
                  </a:moveTo>
                  <a:lnTo>
                    <a:pt x="2462149" y="0"/>
                  </a:lnTo>
                  <a:lnTo>
                    <a:pt x="2462149" y="17145"/>
                  </a:lnTo>
                  <a:lnTo>
                    <a:pt x="2547874" y="17145"/>
                  </a:lnTo>
                  <a:lnTo>
                    <a:pt x="2547874" y="0"/>
                  </a:lnTo>
                  <a:close/>
                </a:path>
                <a:path w="3762375" h="2609850">
                  <a:moveTo>
                    <a:pt x="2547874" y="22860"/>
                  </a:moveTo>
                  <a:lnTo>
                    <a:pt x="2462149" y="22860"/>
                  </a:lnTo>
                  <a:lnTo>
                    <a:pt x="2462149" y="28575"/>
                  </a:lnTo>
                  <a:lnTo>
                    <a:pt x="2547874" y="28575"/>
                  </a:lnTo>
                  <a:lnTo>
                    <a:pt x="2547874" y="22860"/>
                  </a:lnTo>
                  <a:close/>
                </a:path>
                <a:path w="3762375" h="2609850">
                  <a:moveTo>
                    <a:pt x="2662174" y="0"/>
                  </a:moveTo>
                  <a:lnTo>
                    <a:pt x="2576449" y="0"/>
                  </a:lnTo>
                  <a:lnTo>
                    <a:pt x="2576449" y="17145"/>
                  </a:lnTo>
                  <a:lnTo>
                    <a:pt x="2662174" y="17145"/>
                  </a:lnTo>
                  <a:lnTo>
                    <a:pt x="2662174" y="0"/>
                  </a:lnTo>
                  <a:close/>
                </a:path>
                <a:path w="3762375" h="2609850">
                  <a:moveTo>
                    <a:pt x="2662174" y="22860"/>
                  </a:moveTo>
                  <a:lnTo>
                    <a:pt x="2576449" y="22860"/>
                  </a:lnTo>
                  <a:lnTo>
                    <a:pt x="2576449" y="28575"/>
                  </a:lnTo>
                  <a:lnTo>
                    <a:pt x="2662174" y="28575"/>
                  </a:lnTo>
                  <a:lnTo>
                    <a:pt x="2662174" y="22860"/>
                  </a:lnTo>
                  <a:close/>
                </a:path>
                <a:path w="3762375" h="2609850">
                  <a:moveTo>
                    <a:pt x="2776474" y="0"/>
                  </a:moveTo>
                  <a:lnTo>
                    <a:pt x="2690749" y="0"/>
                  </a:lnTo>
                  <a:lnTo>
                    <a:pt x="2690749" y="17145"/>
                  </a:lnTo>
                  <a:lnTo>
                    <a:pt x="2776474" y="17145"/>
                  </a:lnTo>
                  <a:lnTo>
                    <a:pt x="2776474" y="0"/>
                  </a:lnTo>
                  <a:close/>
                </a:path>
                <a:path w="3762375" h="2609850">
                  <a:moveTo>
                    <a:pt x="2776474" y="22860"/>
                  </a:moveTo>
                  <a:lnTo>
                    <a:pt x="2690749" y="22860"/>
                  </a:lnTo>
                  <a:lnTo>
                    <a:pt x="2690749" y="28575"/>
                  </a:lnTo>
                  <a:lnTo>
                    <a:pt x="2776474" y="28575"/>
                  </a:lnTo>
                  <a:lnTo>
                    <a:pt x="2776474" y="22860"/>
                  </a:lnTo>
                  <a:close/>
                </a:path>
                <a:path w="3762375" h="2609850">
                  <a:moveTo>
                    <a:pt x="2890774" y="0"/>
                  </a:moveTo>
                  <a:lnTo>
                    <a:pt x="2805049" y="0"/>
                  </a:lnTo>
                  <a:lnTo>
                    <a:pt x="2805049" y="17145"/>
                  </a:lnTo>
                  <a:lnTo>
                    <a:pt x="2890774" y="17145"/>
                  </a:lnTo>
                  <a:lnTo>
                    <a:pt x="2890774" y="0"/>
                  </a:lnTo>
                  <a:close/>
                </a:path>
                <a:path w="3762375" h="2609850">
                  <a:moveTo>
                    <a:pt x="2890774" y="22860"/>
                  </a:moveTo>
                  <a:lnTo>
                    <a:pt x="2805049" y="22860"/>
                  </a:lnTo>
                  <a:lnTo>
                    <a:pt x="2805049" y="28575"/>
                  </a:lnTo>
                  <a:lnTo>
                    <a:pt x="2890774" y="28575"/>
                  </a:lnTo>
                  <a:lnTo>
                    <a:pt x="2890774" y="22860"/>
                  </a:lnTo>
                  <a:close/>
                </a:path>
                <a:path w="3762375" h="2609850">
                  <a:moveTo>
                    <a:pt x="3005074" y="0"/>
                  </a:moveTo>
                  <a:lnTo>
                    <a:pt x="2919349" y="0"/>
                  </a:lnTo>
                  <a:lnTo>
                    <a:pt x="2919349" y="17145"/>
                  </a:lnTo>
                  <a:lnTo>
                    <a:pt x="3005074" y="17145"/>
                  </a:lnTo>
                  <a:lnTo>
                    <a:pt x="3005074" y="0"/>
                  </a:lnTo>
                  <a:close/>
                </a:path>
                <a:path w="3762375" h="2609850">
                  <a:moveTo>
                    <a:pt x="3005074" y="22860"/>
                  </a:moveTo>
                  <a:lnTo>
                    <a:pt x="2919349" y="22860"/>
                  </a:lnTo>
                  <a:lnTo>
                    <a:pt x="2919349" y="28575"/>
                  </a:lnTo>
                  <a:lnTo>
                    <a:pt x="3005074" y="28575"/>
                  </a:lnTo>
                  <a:lnTo>
                    <a:pt x="3005074" y="22860"/>
                  </a:lnTo>
                  <a:close/>
                </a:path>
                <a:path w="3762375" h="2609850">
                  <a:moveTo>
                    <a:pt x="3119374" y="0"/>
                  </a:moveTo>
                  <a:lnTo>
                    <a:pt x="3033649" y="0"/>
                  </a:lnTo>
                  <a:lnTo>
                    <a:pt x="3033649" y="17145"/>
                  </a:lnTo>
                  <a:lnTo>
                    <a:pt x="3119374" y="17145"/>
                  </a:lnTo>
                  <a:lnTo>
                    <a:pt x="3119374" y="0"/>
                  </a:lnTo>
                  <a:close/>
                </a:path>
                <a:path w="3762375" h="2609850">
                  <a:moveTo>
                    <a:pt x="3119374" y="22860"/>
                  </a:moveTo>
                  <a:lnTo>
                    <a:pt x="3033649" y="22860"/>
                  </a:lnTo>
                  <a:lnTo>
                    <a:pt x="3033649" y="28575"/>
                  </a:lnTo>
                  <a:lnTo>
                    <a:pt x="3119374" y="28575"/>
                  </a:lnTo>
                  <a:lnTo>
                    <a:pt x="3119374" y="22860"/>
                  </a:lnTo>
                  <a:close/>
                </a:path>
                <a:path w="3762375" h="2609850">
                  <a:moveTo>
                    <a:pt x="3233674" y="0"/>
                  </a:moveTo>
                  <a:lnTo>
                    <a:pt x="3147949" y="0"/>
                  </a:lnTo>
                  <a:lnTo>
                    <a:pt x="3147949" y="17145"/>
                  </a:lnTo>
                  <a:lnTo>
                    <a:pt x="3233674" y="17145"/>
                  </a:lnTo>
                  <a:lnTo>
                    <a:pt x="3233674" y="0"/>
                  </a:lnTo>
                  <a:close/>
                </a:path>
                <a:path w="3762375" h="2609850">
                  <a:moveTo>
                    <a:pt x="3233674" y="22860"/>
                  </a:moveTo>
                  <a:lnTo>
                    <a:pt x="3147949" y="22860"/>
                  </a:lnTo>
                  <a:lnTo>
                    <a:pt x="3147949" y="28575"/>
                  </a:lnTo>
                  <a:lnTo>
                    <a:pt x="3233674" y="28575"/>
                  </a:lnTo>
                  <a:lnTo>
                    <a:pt x="3233674" y="22860"/>
                  </a:lnTo>
                  <a:close/>
                </a:path>
                <a:path w="3762375" h="2609850">
                  <a:moveTo>
                    <a:pt x="3347974" y="0"/>
                  </a:moveTo>
                  <a:lnTo>
                    <a:pt x="3262249" y="0"/>
                  </a:lnTo>
                  <a:lnTo>
                    <a:pt x="3262249" y="17145"/>
                  </a:lnTo>
                  <a:lnTo>
                    <a:pt x="3347974" y="17145"/>
                  </a:lnTo>
                  <a:lnTo>
                    <a:pt x="3347974" y="0"/>
                  </a:lnTo>
                  <a:close/>
                </a:path>
                <a:path w="3762375" h="2609850">
                  <a:moveTo>
                    <a:pt x="3347974" y="22860"/>
                  </a:moveTo>
                  <a:lnTo>
                    <a:pt x="3262249" y="22860"/>
                  </a:lnTo>
                  <a:lnTo>
                    <a:pt x="3262249" y="28575"/>
                  </a:lnTo>
                  <a:lnTo>
                    <a:pt x="3347974" y="28575"/>
                  </a:lnTo>
                  <a:lnTo>
                    <a:pt x="3347974" y="22860"/>
                  </a:lnTo>
                  <a:close/>
                </a:path>
                <a:path w="3762375" h="2609850">
                  <a:moveTo>
                    <a:pt x="3462274" y="0"/>
                  </a:moveTo>
                  <a:lnTo>
                    <a:pt x="3376549" y="0"/>
                  </a:lnTo>
                  <a:lnTo>
                    <a:pt x="3376549" y="17145"/>
                  </a:lnTo>
                  <a:lnTo>
                    <a:pt x="3462274" y="17145"/>
                  </a:lnTo>
                  <a:lnTo>
                    <a:pt x="3462274" y="0"/>
                  </a:lnTo>
                  <a:close/>
                </a:path>
                <a:path w="3762375" h="2609850">
                  <a:moveTo>
                    <a:pt x="3462274" y="22860"/>
                  </a:moveTo>
                  <a:lnTo>
                    <a:pt x="3376549" y="22860"/>
                  </a:lnTo>
                  <a:lnTo>
                    <a:pt x="3376549" y="28575"/>
                  </a:lnTo>
                  <a:lnTo>
                    <a:pt x="3462274" y="28575"/>
                  </a:lnTo>
                  <a:lnTo>
                    <a:pt x="3462274" y="22860"/>
                  </a:lnTo>
                  <a:close/>
                </a:path>
                <a:path w="3762375" h="2609850">
                  <a:moveTo>
                    <a:pt x="3576574" y="0"/>
                  </a:moveTo>
                  <a:lnTo>
                    <a:pt x="3490849" y="0"/>
                  </a:lnTo>
                  <a:lnTo>
                    <a:pt x="3490849" y="17145"/>
                  </a:lnTo>
                  <a:lnTo>
                    <a:pt x="3576574" y="17145"/>
                  </a:lnTo>
                  <a:lnTo>
                    <a:pt x="3576574" y="0"/>
                  </a:lnTo>
                  <a:close/>
                </a:path>
                <a:path w="3762375" h="2609850">
                  <a:moveTo>
                    <a:pt x="3576574" y="22860"/>
                  </a:moveTo>
                  <a:lnTo>
                    <a:pt x="3490849" y="22860"/>
                  </a:lnTo>
                  <a:lnTo>
                    <a:pt x="3490849" y="28575"/>
                  </a:lnTo>
                  <a:lnTo>
                    <a:pt x="3576574" y="28575"/>
                  </a:lnTo>
                  <a:lnTo>
                    <a:pt x="3576574" y="22860"/>
                  </a:lnTo>
                  <a:close/>
                </a:path>
                <a:path w="3762375" h="2609850">
                  <a:moveTo>
                    <a:pt x="3690874" y="0"/>
                  </a:moveTo>
                  <a:lnTo>
                    <a:pt x="3605149" y="0"/>
                  </a:lnTo>
                  <a:lnTo>
                    <a:pt x="3605149" y="17145"/>
                  </a:lnTo>
                  <a:lnTo>
                    <a:pt x="3690874" y="17145"/>
                  </a:lnTo>
                  <a:lnTo>
                    <a:pt x="3690874" y="0"/>
                  </a:lnTo>
                  <a:close/>
                </a:path>
                <a:path w="3762375" h="2609850">
                  <a:moveTo>
                    <a:pt x="3690874" y="22860"/>
                  </a:moveTo>
                  <a:lnTo>
                    <a:pt x="3605149" y="22860"/>
                  </a:lnTo>
                  <a:lnTo>
                    <a:pt x="3605149" y="28575"/>
                  </a:lnTo>
                  <a:lnTo>
                    <a:pt x="3690874" y="28575"/>
                  </a:lnTo>
                  <a:lnTo>
                    <a:pt x="3690874" y="22860"/>
                  </a:lnTo>
                  <a:close/>
                </a:path>
                <a:path w="3762375" h="2609850">
                  <a:moveTo>
                    <a:pt x="3739515" y="22860"/>
                  </a:moveTo>
                  <a:lnTo>
                    <a:pt x="3719449" y="22860"/>
                  </a:lnTo>
                  <a:lnTo>
                    <a:pt x="3719449" y="28575"/>
                  </a:lnTo>
                  <a:lnTo>
                    <a:pt x="3733800" y="28575"/>
                  </a:lnTo>
                  <a:lnTo>
                    <a:pt x="3733800" y="71500"/>
                  </a:lnTo>
                  <a:lnTo>
                    <a:pt x="3739515" y="71500"/>
                  </a:lnTo>
                  <a:lnTo>
                    <a:pt x="3739515" y="22860"/>
                  </a:lnTo>
                  <a:close/>
                </a:path>
                <a:path w="3762375" h="2609850">
                  <a:moveTo>
                    <a:pt x="3762375" y="0"/>
                  </a:moveTo>
                  <a:lnTo>
                    <a:pt x="3719449" y="0"/>
                  </a:lnTo>
                  <a:lnTo>
                    <a:pt x="3719449" y="17145"/>
                  </a:lnTo>
                  <a:lnTo>
                    <a:pt x="3745229" y="17145"/>
                  </a:lnTo>
                  <a:lnTo>
                    <a:pt x="3745229" y="71500"/>
                  </a:lnTo>
                  <a:lnTo>
                    <a:pt x="3762375" y="71500"/>
                  </a:lnTo>
                  <a:lnTo>
                    <a:pt x="3762375" y="0"/>
                  </a:lnTo>
                  <a:close/>
                </a:path>
                <a:path w="3762375" h="2609850">
                  <a:moveTo>
                    <a:pt x="3762375" y="100075"/>
                  </a:moveTo>
                  <a:lnTo>
                    <a:pt x="3745229" y="100075"/>
                  </a:lnTo>
                  <a:lnTo>
                    <a:pt x="3745229" y="185800"/>
                  </a:lnTo>
                  <a:lnTo>
                    <a:pt x="3762375" y="185800"/>
                  </a:lnTo>
                  <a:lnTo>
                    <a:pt x="3762375" y="100075"/>
                  </a:lnTo>
                  <a:close/>
                </a:path>
                <a:path w="3762375" h="2609850">
                  <a:moveTo>
                    <a:pt x="3739515" y="100075"/>
                  </a:moveTo>
                  <a:lnTo>
                    <a:pt x="3733800" y="100075"/>
                  </a:lnTo>
                  <a:lnTo>
                    <a:pt x="3733800" y="185800"/>
                  </a:lnTo>
                  <a:lnTo>
                    <a:pt x="3739515" y="185800"/>
                  </a:lnTo>
                  <a:lnTo>
                    <a:pt x="3739515" y="100075"/>
                  </a:lnTo>
                  <a:close/>
                </a:path>
                <a:path w="3762375" h="2609850">
                  <a:moveTo>
                    <a:pt x="3762375" y="214375"/>
                  </a:moveTo>
                  <a:lnTo>
                    <a:pt x="3745229" y="214375"/>
                  </a:lnTo>
                  <a:lnTo>
                    <a:pt x="3745229" y="300100"/>
                  </a:lnTo>
                  <a:lnTo>
                    <a:pt x="3762375" y="300100"/>
                  </a:lnTo>
                  <a:lnTo>
                    <a:pt x="3762375" y="214375"/>
                  </a:lnTo>
                  <a:close/>
                </a:path>
                <a:path w="3762375" h="2609850">
                  <a:moveTo>
                    <a:pt x="3739515" y="214375"/>
                  </a:moveTo>
                  <a:lnTo>
                    <a:pt x="3733800" y="214375"/>
                  </a:lnTo>
                  <a:lnTo>
                    <a:pt x="3733800" y="300100"/>
                  </a:lnTo>
                  <a:lnTo>
                    <a:pt x="3739515" y="300100"/>
                  </a:lnTo>
                  <a:lnTo>
                    <a:pt x="3739515" y="214375"/>
                  </a:lnTo>
                  <a:close/>
                </a:path>
                <a:path w="3762375" h="2609850">
                  <a:moveTo>
                    <a:pt x="3762375" y="328675"/>
                  </a:moveTo>
                  <a:lnTo>
                    <a:pt x="3745229" y="328675"/>
                  </a:lnTo>
                  <a:lnTo>
                    <a:pt x="3745229" y="414400"/>
                  </a:lnTo>
                  <a:lnTo>
                    <a:pt x="3762375" y="414400"/>
                  </a:lnTo>
                  <a:lnTo>
                    <a:pt x="3762375" y="328675"/>
                  </a:lnTo>
                  <a:close/>
                </a:path>
                <a:path w="3762375" h="2609850">
                  <a:moveTo>
                    <a:pt x="3739515" y="328675"/>
                  </a:moveTo>
                  <a:lnTo>
                    <a:pt x="3733800" y="328675"/>
                  </a:lnTo>
                  <a:lnTo>
                    <a:pt x="3733800" y="414400"/>
                  </a:lnTo>
                  <a:lnTo>
                    <a:pt x="3739515" y="414400"/>
                  </a:lnTo>
                  <a:lnTo>
                    <a:pt x="3739515" y="328675"/>
                  </a:lnTo>
                  <a:close/>
                </a:path>
                <a:path w="3762375" h="2609850">
                  <a:moveTo>
                    <a:pt x="3762375" y="442975"/>
                  </a:moveTo>
                  <a:lnTo>
                    <a:pt x="3745229" y="442975"/>
                  </a:lnTo>
                  <a:lnTo>
                    <a:pt x="3745229" y="528701"/>
                  </a:lnTo>
                  <a:lnTo>
                    <a:pt x="3762375" y="528701"/>
                  </a:lnTo>
                  <a:lnTo>
                    <a:pt x="3762375" y="442975"/>
                  </a:lnTo>
                  <a:close/>
                </a:path>
                <a:path w="3762375" h="2609850">
                  <a:moveTo>
                    <a:pt x="3739515" y="442975"/>
                  </a:moveTo>
                  <a:lnTo>
                    <a:pt x="3733800" y="442975"/>
                  </a:lnTo>
                  <a:lnTo>
                    <a:pt x="3733800" y="528701"/>
                  </a:lnTo>
                  <a:lnTo>
                    <a:pt x="3739515" y="528701"/>
                  </a:lnTo>
                  <a:lnTo>
                    <a:pt x="3739515" y="442975"/>
                  </a:lnTo>
                  <a:close/>
                </a:path>
                <a:path w="3762375" h="2609850">
                  <a:moveTo>
                    <a:pt x="3762375" y="557276"/>
                  </a:moveTo>
                  <a:lnTo>
                    <a:pt x="3745229" y="557276"/>
                  </a:lnTo>
                  <a:lnTo>
                    <a:pt x="3745229" y="643001"/>
                  </a:lnTo>
                  <a:lnTo>
                    <a:pt x="3762375" y="643001"/>
                  </a:lnTo>
                  <a:lnTo>
                    <a:pt x="3762375" y="557276"/>
                  </a:lnTo>
                  <a:close/>
                </a:path>
                <a:path w="3762375" h="2609850">
                  <a:moveTo>
                    <a:pt x="3739515" y="557276"/>
                  </a:moveTo>
                  <a:lnTo>
                    <a:pt x="3733800" y="557276"/>
                  </a:lnTo>
                  <a:lnTo>
                    <a:pt x="3733800" y="643001"/>
                  </a:lnTo>
                  <a:lnTo>
                    <a:pt x="3739515" y="643001"/>
                  </a:lnTo>
                  <a:lnTo>
                    <a:pt x="3739515" y="557276"/>
                  </a:lnTo>
                  <a:close/>
                </a:path>
                <a:path w="3762375" h="2609850">
                  <a:moveTo>
                    <a:pt x="3762375" y="671576"/>
                  </a:moveTo>
                  <a:lnTo>
                    <a:pt x="3745229" y="671576"/>
                  </a:lnTo>
                  <a:lnTo>
                    <a:pt x="3745229" y="757301"/>
                  </a:lnTo>
                  <a:lnTo>
                    <a:pt x="3762375" y="757301"/>
                  </a:lnTo>
                  <a:lnTo>
                    <a:pt x="3762375" y="671576"/>
                  </a:lnTo>
                  <a:close/>
                </a:path>
                <a:path w="3762375" h="2609850">
                  <a:moveTo>
                    <a:pt x="3739515" y="671576"/>
                  </a:moveTo>
                  <a:lnTo>
                    <a:pt x="3733800" y="671576"/>
                  </a:lnTo>
                  <a:lnTo>
                    <a:pt x="3733800" y="757301"/>
                  </a:lnTo>
                  <a:lnTo>
                    <a:pt x="3739515" y="757301"/>
                  </a:lnTo>
                  <a:lnTo>
                    <a:pt x="3739515" y="671576"/>
                  </a:lnTo>
                  <a:close/>
                </a:path>
                <a:path w="3762375" h="2609850">
                  <a:moveTo>
                    <a:pt x="3762375" y="785876"/>
                  </a:moveTo>
                  <a:lnTo>
                    <a:pt x="3745229" y="785876"/>
                  </a:lnTo>
                  <a:lnTo>
                    <a:pt x="3745229" y="871601"/>
                  </a:lnTo>
                  <a:lnTo>
                    <a:pt x="3762375" y="871601"/>
                  </a:lnTo>
                  <a:lnTo>
                    <a:pt x="3762375" y="785876"/>
                  </a:lnTo>
                  <a:close/>
                </a:path>
                <a:path w="3762375" h="2609850">
                  <a:moveTo>
                    <a:pt x="3739515" y="785876"/>
                  </a:moveTo>
                  <a:lnTo>
                    <a:pt x="3733800" y="785876"/>
                  </a:lnTo>
                  <a:lnTo>
                    <a:pt x="3733800" y="871601"/>
                  </a:lnTo>
                  <a:lnTo>
                    <a:pt x="3739515" y="871601"/>
                  </a:lnTo>
                  <a:lnTo>
                    <a:pt x="3739515" y="785876"/>
                  </a:lnTo>
                  <a:close/>
                </a:path>
                <a:path w="3762375" h="2609850">
                  <a:moveTo>
                    <a:pt x="3762375" y="900176"/>
                  </a:moveTo>
                  <a:lnTo>
                    <a:pt x="3745229" y="900176"/>
                  </a:lnTo>
                  <a:lnTo>
                    <a:pt x="3745229" y="985901"/>
                  </a:lnTo>
                  <a:lnTo>
                    <a:pt x="3762375" y="985901"/>
                  </a:lnTo>
                  <a:lnTo>
                    <a:pt x="3762375" y="900176"/>
                  </a:lnTo>
                  <a:close/>
                </a:path>
                <a:path w="3762375" h="2609850">
                  <a:moveTo>
                    <a:pt x="3739515" y="900176"/>
                  </a:moveTo>
                  <a:lnTo>
                    <a:pt x="3733800" y="900176"/>
                  </a:lnTo>
                  <a:lnTo>
                    <a:pt x="3733800" y="985901"/>
                  </a:lnTo>
                  <a:lnTo>
                    <a:pt x="3739515" y="985901"/>
                  </a:lnTo>
                  <a:lnTo>
                    <a:pt x="3739515" y="900176"/>
                  </a:lnTo>
                  <a:close/>
                </a:path>
                <a:path w="3762375" h="2609850">
                  <a:moveTo>
                    <a:pt x="3762375" y="1014476"/>
                  </a:moveTo>
                  <a:lnTo>
                    <a:pt x="3745229" y="1014476"/>
                  </a:lnTo>
                  <a:lnTo>
                    <a:pt x="3745229" y="1100201"/>
                  </a:lnTo>
                  <a:lnTo>
                    <a:pt x="3762375" y="1100201"/>
                  </a:lnTo>
                  <a:lnTo>
                    <a:pt x="3762375" y="1014476"/>
                  </a:lnTo>
                  <a:close/>
                </a:path>
                <a:path w="3762375" h="2609850">
                  <a:moveTo>
                    <a:pt x="3739515" y="1014476"/>
                  </a:moveTo>
                  <a:lnTo>
                    <a:pt x="3733800" y="1014476"/>
                  </a:lnTo>
                  <a:lnTo>
                    <a:pt x="3733800" y="1100201"/>
                  </a:lnTo>
                  <a:lnTo>
                    <a:pt x="3739515" y="1100201"/>
                  </a:lnTo>
                  <a:lnTo>
                    <a:pt x="3739515" y="1014476"/>
                  </a:lnTo>
                  <a:close/>
                </a:path>
                <a:path w="3762375" h="2609850">
                  <a:moveTo>
                    <a:pt x="3762375" y="1128776"/>
                  </a:moveTo>
                  <a:lnTo>
                    <a:pt x="3745229" y="1128776"/>
                  </a:lnTo>
                  <a:lnTo>
                    <a:pt x="3745229" y="1214501"/>
                  </a:lnTo>
                  <a:lnTo>
                    <a:pt x="3762375" y="1214501"/>
                  </a:lnTo>
                  <a:lnTo>
                    <a:pt x="3762375" y="1128776"/>
                  </a:lnTo>
                  <a:close/>
                </a:path>
                <a:path w="3762375" h="2609850">
                  <a:moveTo>
                    <a:pt x="3739515" y="1128776"/>
                  </a:moveTo>
                  <a:lnTo>
                    <a:pt x="3733800" y="1128776"/>
                  </a:lnTo>
                  <a:lnTo>
                    <a:pt x="3733800" y="1214501"/>
                  </a:lnTo>
                  <a:lnTo>
                    <a:pt x="3739515" y="1214501"/>
                  </a:lnTo>
                  <a:lnTo>
                    <a:pt x="3739515" y="1128776"/>
                  </a:lnTo>
                  <a:close/>
                </a:path>
                <a:path w="3762375" h="2609850">
                  <a:moveTo>
                    <a:pt x="3762375" y="1243076"/>
                  </a:moveTo>
                  <a:lnTo>
                    <a:pt x="3745229" y="1243076"/>
                  </a:lnTo>
                  <a:lnTo>
                    <a:pt x="3745229" y="1328801"/>
                  </a:lnTo>
                  <a:lnTo>
                    <a:pt x="3762375" y="1328801"/>
                  </a:lnTo>
                  <a:lnTo>
                    <a:pt x="3762375" y="1243076"/>
                  </a:lnTo>
                  <a:close/>
                </a:path>
                <a:path w="3762375" h="2609850">
                  <a:moveTo>
                    <a:pt x="3739515" y="1243076"/>
                  </a:moveTo>
                  <a:lnTo>
                    <a:pt x="3733800" y="1243076"/>
                  </a:lnTo>
                  <a:lnTo>
                    <a:pt x="3733800" y="1328801"/>
                  </a:lnTo>
                  <a:lnTo>
                    <a:pt x="3739515" y="1328801"/>
                  </a:lnTo>
                  <a:lnTo>
                    <a:pt x="3739515" y="1243076"/>
                  </a:lnTo>
                  <a:close/>
                </a:path>
                <a:path w="3762375" h="2609850">
                  <a:moveTo>
                    <a:pt x="3762375" y="1357376"/>
                  </a:moveTo>
                  <a:lnTo>
                    <a:pt x="3745229" y="1357376"/>
                  </a:lnTo>
                  <a:lnTo>
                    <a:pt x="3745229" y="1443101"/>
                  </a:lnTo>
                  <a:lnTo>
                    <a:pt x="3762375" y="1443101"/>
                  </a:lnTo>
                  <a:lnTo>
                    <a:pt x="3762375" y="1357376"/>
                  </a:lnTo>
                  <a:close/>
                </a:path>
                <a:path w="3762375" h="2609850">
                  <a:moveTo>
                    <a:pt x="3739515" y="1357376"/>
                  </a:moveTo>
                  <a:lnTo>
                    <a:pt x="3733800" y="1357376"/>
                  </a:lnTo>
                  <a:lnTo>
                    <a:pt x="3733800" y="1443101"/>
                  </a:lnTo>
                  <a:lnTo>
                    <a:pt x="3739515" y="1443101"/>
                  </a:lnTo>
                  <a:lnTo>
                    <a:pt x="3739515" y="1357376"/>
                  </a:lnTo>
                  <a:close/>
                </a:path>
                <a:path w="3762375" h="2609850">
                  <a:moveTo>
                    <a:pt x="3762375" y="1471676"/>
                  </a:moveTo>
                  <a:lnTo>
                    <a:pt x="3745229" y="1471676"/>
                  </a:lnTo>
                  <a:lnTo>
                    <a:pt x="3745229" y="1557401"/>
                  </a:lnTo>
                  <a:lnTo>
                    <a:pt x="3762375" y="1557401"/>
                  </a:lnTo>
                  <a:lnTo>
                    <a:pt x="3762375" y="1471676"/>
                  </a:lnTo>
                  <a:close/>
                </a:path>
                <a:path w="3762375" h="2609850">
                  <a:moveTo>
                    <a:pt x="3739515" y="1471676"/>
                  </a:moveTo>
                  <a:lnTo>
                    <a:pt x="3733800" y="1471676"/>
                  </a:lnTo>
                  <a:lnTo>
                    <a:pt x="3733800" y="1557401"/>
                  </a:lnTo>
                  <a:lnTo>
                    <a:pt x="3739515" y="1557401"/>
                  </a:lnTo>
                  <a:lnTo>
                    <a:pt x="3739515" y="1471676"/>
                  </a:lnTo>
                  <a:close/>
                </a:path>
                <a:path w="3762375" h="2609850">
                  <a:moveTo>
                    <a:pt x="3762375" y="1585976"/>
                  </a:moveTo>
                  <a:lnTo>
                    <a:pt x="3745229" y="1585976"/>
                  </a:lnTo>
                  <a:lnTo>
                    <a:pt x="3745229" y="1671701"/>
                  </a:lnTo>
                  <a:lnTo>
                    <a:pt x="3762375" y="1671701"/>
                  </a:lnTo>
                  <a:lnTo>
                    <a:pt x="3762375" y="1585976"/>
                  </a:lnTo>
                  <a:close/>
                </a:path>
                <a:path w="3762375" h="2609850">
                  <a:moveTo>
                    <a:pt x="3739515" y="1585976"/>
                  </a:moveTo>
                  <a:lnTo>
                    <a:pt x="3733800" y="1585976"/>
                  </a:lnTo>
                  <a:lnTo>
                    <a:pt x="3733800" y="1671701"/>
                  </a:lnTo>
                  <a:lnTo>
                    <a:pt x="3739515" y="1671701"/>
                  </a:lnTo>
                  <a:lnTo>
                    <a:pt x="3739515" y="1585976"/>
                  </a:lnTo>
                  <a:close/>
                </a:path>
                <a:path w="3762375" h="2609850">
                  <a:moveTo>
                    <a:pt x="3762375" y="1700276"/>
                  </a:moveTo>
                  <a:lnTo>
                    <a:pt x="3745229" y="1700276"/>
                  </a:lnTo>
                  <a:lnTo>
                    <a:pt x="3745229" y="1786001"/>
                  </a:lnTo>
                  <a:lnTo>
                    <a:pt x="3762375" y="1786001"/>
                  </a:lnTo>
                  <a:lnTo>
                    <a:pt x="3762375" y="1700276"/>
                  </a:lnTo>
                  <a:close/>
                </a:path>
                <a:path w="3762375" h="2609850">
                  <a:moveTo>
                    <a:pt x="3739515" y="1700276"/>
                  </a:moveTo>
                  <a:lnTo>
                    <a:pt x="3733800" y="1700276"/>
                  </a:lnTo>
                  <a:lnTo>
                    <a:pt x="3733800" y="1786001"/>
                  </a:lnTo>
                  <a:lnTo>
                    <a:pt x="3739515" y="1786001"/>
                  </a:lnTo>
                  <a:lnTo>
                    <a:pt x="3739515" y="1700276"/>
                  </a:lnTo>
                  <a:close/>
                </a:path>
                <a:path w="3762375" h="2609850">
                  <a:moveTo>
                    <a:pt x="3762375" y="1814576"/>
                  </a:moveTo>
                  <a:lnTo>
                    <a:pt x="3745229" y="1814576"/>
                  </a:lnTo>
                  <a:lnTo>
                    <a:pt x="3745229" y="1900301"/>
                  </a:lnTo>
                  <a:lnTo>
                    <a:pt x="3762375" y="1900301"/>
                  </a:lnTo>
                  <a:lnTo>
                    <a:pt x="3762375" y="1814576"/>
                  </a:lnTo>
                  <a:close/>
                </a:path>
                <a:path w="3762375" h="2609850">
                  <a:moveTo>
                    <a:pt x="3739515" y="1814576"/>
                  </a:moveTo>
                  <a:lnTo>
                    <a:pt x="3733800" y="1814576"/>
                  </a:lnTo>
                  <a:lnTo>
                    <a:pt x="3733800" y="1900301"/>
                  </a:lnTo>
                  <a:lnTo>
                    <a:pt x="3739515" y="1900301"/>
                  </a:lnTo>
                  <a:lnTo>
                    <a:pt x="3739515" y="1814576"/>
                  </a:lnTo>
                  <a:close/>
                </a:path>
                <a:path w="3762375" h="2609850">
                  <a:moveTo>
                    <a:pt x="3762375" y="1928876"/>
                  </a:moveTo>
                  <a:lnTo>
                    <a:pt x="3745229" y="1928876"/>
                  </a:lnTo>
                  <a:lnTo>
                    <a:pt x="3745229" y="2014601"/>
                  </a:lnTo>
                  <a:lnTo>
                    <a:pt x="3762375" y="2014601"/>
                  </a:lnTo>
                  <a:lnTo>
                    <a:pt x="3762375" y="1928876"/>
                  </a:lnTo>
                  <a:close/>
                </a:path>
                <a:path w="3762375" h="2609850">
                  <a:moveTo>
                    <a:pt x="3739515" y="1928876"/>
                  </a:moveTo>
                  <a:lnTo>
                    <a:pt x="3733800" y="1928876"/>
                  </a:lnTo>
                  <a:lnTo>
                    <a:pt x="3733800" y="2014601"/>
                  </a:lnTo>
                  <a:lnTo>
                    <a:pt x="3739515" y="2014601"/>
                  </a:lnTo>
                  <a:lnTo>
                    <a:pt x="3739515" y="1928876"/>
                  </a:lnTo>
                  <a:close/>
                </a:path>
                <a:path w="3762375" h="2609850">
                  <a:moveTo>
                    <a:pt x="3762375" y="2043176"/>
                  </a:moveTo>
                  <a:lnTo>
                    <a:pt x="3745229" y="2043176"/>
                  </a:lnTo>
                  <a:lnTo>
                    <a:pt x="3745229" y="2128901"/>
                  </a:lnTo>
                  <a:lnTo>
                    <a:pt x="3762375" y="2128901"/>
                  </a:lnTo>
                  <a:lnTo>
                    <a:pt x="3762375" y="2043176"/>
                  </a:lnTo>
                  <a:close/>
                </a:path>
                <a:path w="3762375" h="2609850">
                  <a:moveTo>
                    <a:pt x="3739515" y="2043176"/>
                  </a:moveTo>
                  <a:lnTo>
                    <a:pt x="3733800" y="2043176"/>
                  </a:lnTo>
                  <a:lnTo>
                    <a:pt x="3733800" y="2128901"/>
                  </a:lnTo>
                  <a:lnTo>
                    <a:pt x="3739515" y="2128901"/>
                  </a:lnTo>
                  <a:lnTo>
                    <a:pt x="3739515" y="2043176"/>
                  </a:lnTo>
                  <a:close/>
                </a:path>
                <a:path w="3762375" h="2609850">
                  <a:moveTo>
                    <a:pt x="3762375" y="2157476"/>
                  </a:moveTo>
                  <a:lnTo>
                    <a:pt x="3745229" y="2157476"/>
                  </a:lnTo>
                  <a:lnTo>
                    <a:pt x="3745229" y="2243201"/>
                  </a:lnTo>
                  <a:lnTo>
                    <a:pt x="3762375" y="2243201"/>
                  </a:lnTo>
                  <a:lnTo>
                    <a:pt x="3762375" y="2157476"/>
                  </a:lnTo>
                  <a:close/>
                </a:path>
                <a:path w="3762375" h="2609850">
                  <a:moveTo>
                    <a:pt x="3739515" y="2157476"/>
                  </a:moveTo>
                  <a:lnTo>
                    <a:pt x="3733800" y="2157476"/>
                  </a:lnTo>
                  <a:lnTo>
                    <a:pt x="3733800" y="2243201"/>
                  </a:lnTo>
                  <a:lnTo>
                    <a:pt x="3739515" y="2243201"/>
                  </a:lnTo>
                  <a:lnTo>
                    <a:pt x="3739515" y="2157476"/>
                  </a:lnTo>
                  <a:close/>
                </a:path>
                <a:path w="3762375" h="2609850">
                  <a:moveTo>
                    <a:pt x="3762375" y="2271776"/>
                  </a:moveTo>
                  <a:lnTo>
                    <a:pt x="3745229" y="2271776"/>
                  </a:lnTo>
                  <a:lnTo>
                    <a:pt x="3745229" y="2357501"/>
                  </a:lnTo>
                  <a:lnTo>
                    <a:pt x="3762375" y="2357501"/>
                  </a:lnTo>
                  <a:lnTo>
                    <a:pt x="3762375" y="2271776"/>
                  </a:lnTo>
                  <a:close/>
                </a:path>
                <a:path w="3762375" h="2609850">
                  <a:moveTo>
                    <a:pt x="3739515" y="2271776"/>
                  </a:moveTo>
                  <a:lnTo>
                    <a:pt x="3733800" y="2271776"/>
                  </a:lnTo>
                  <a:lnTo>
                    <a:pt x="3733800" y="2357501"/>
                  </a:lnTo>
                  <a:lnTo>
                    <a:pt x="3739515" y="2357501"/>
                  </a:lnTo>
                  <a:lnTo>
                    <a:pt x="3739515" y="2271776"/>
                  </a:lnTo>
                  <a:close/>
                </a:path>
                <a:path w="3762375" h="2609850">
                  <a:moveTo>
                    <a:pt x="3762375" y="2386076"/>
                  </a:moveTo>
                  <a:lnTo>
                    <a:pt x="3745229" y="2386076"/>
                  </a:lnTo>
                  <a:lnTo>
                    <a:pt x="3745229" y="2471801"/>
                  </a:lnTo>
                  <a:lnTo>
                    <a:pt x="3762375" y="2471801"/>
                  </a:lnTo>
                  <a:lnTo>
                    <a:pt x="3762375" y="2386076"/>
                  </a:lnTo>
                  <a:close/>
                </a:path>
                <a:path w="3762375" h="2609850">
                  <a:moveTo>
                    <a:pt x="3739515" y="2386076"/>
                  </a:moveTo>
                  <a:lnTo>
                    <a:pt x="3733800" y="2386076"/>
                  </a:lnTo>
                  <a:lnTo>
                    <a:pt x="3733800" y="2471801"/>
                  </a:lnTo>
                  <a:lnTo>
                    <a:pt x="3739515" y="2471801"/>
                  </a:lnTo>
                  <a:lnTo>
                    <a:pt x="3739515" y="2386076"/>
                  </a:lnTo>
                  <a:close/>
                </a:path>
                <a:path w="3762375" h="2609850">
                  <a:moveTo>
                    <a:pt x="3762375" y="2500376"/>
                  </a:moveTo>
                  <a:lnTo>
                    <a:pt x="3745229" y="2500376"/>
                  </a:lnTo>
                  <a:lnTo>
                    <a:pt x="3745229" y="2586101"/>
                  </a:lnTo>
                  <a:lnTo>
                    <a:pt x="3762375" y="2586101"/>
                  </a:lnTo>
                  <a:lnTo>
                    <a:pt x="3762375" y="2500376"/>
                  </a:lnTo>
                  <a:close/>
                </a:path>
                <a:path w="3762375" h="2609850">
                  <a:moveTo>
                    <a:pt x="3739515" y="2500376"/>
                  </a:moveTo>
                  <a:lnTo>
                    <a:pt x="3733800" y="2500376"/>
                  </a:lnTo>
                  <a:lnTo>
                    <a:pt x="3733800" y="2586101"/>
                  </a:lnTo>
                  <a:lnTo>
                    <a:pt x="3739515" y="2586101"/>
                  </a:lnTo>
                  <a:lnTo>
                    <a:pt x="3739515" y="2500376"/>
                  </a:lnTo>
                  <a:close/>
                </a:path>
                <a:path w="3762375" h="2609850">
                  <a:moveTo>
                    <a:pt x="3728974" y="2592705"/>
                  </a:moveTo>
                  <a:lnTo>
                    <a:pt x="3643249" y="2592705"/>
                  </a:lnTo>
                  <a:lnTo>
                    <a:pt x="3643249" y="2609850"/>
                  </a:lnTo>
                  <a:lnTo>
                    <a:pt x="3728974" y="2609850"/>
                  </a:lnTo>
                  <a:lnTo>
                    <a:pt x="3728974" y="2592705"/>
                  </a:lnTo>
                  <a:close/>
                </a:path>
                <a:path w="3762375" h="2609850">
                  <a:moveTo>
                    <a:pt x="3728974" y="2581275"/>
                  </a:moveTo>
                  <a:lnTo>
                    <a:pt x="3643249" y="2581275"/>
                  </a:lnTo>
                  <a:lnTo>
                    <a:pt x="3643249" y="2586990"/>
                  </a:lnTo>
                  <a:lnTo>
                    <a:pt x="3728974" y="2586990"/>
                  </a:lnTo>
                  <a:lnTo>
                    <a:pt x="3728974" y="2581275"/>
                  </a:lnTo>
                  <a:close/>
                </a:path>
                <a:path w="3762375" h="2609850">
                  <a:moveTo>
                    <a:pt x="3614674" y="2592705"/>
                  </a:moveTo>
                  <a:lnTo>
                    <a:pt x="3528949" y="2592705"/>
                  </a:lnTo>
                  <a:lnTo>
                    <a:pt x="3528949" y="2609850"/>
                  </a:lnTo>
                  <a:lnTo>
                    <a:pt x="3614674" y="2609850"/>
                  </a:lnTo>
                  <a:lnTo>
                    <a:pt x="3614674" y="2592705"/>
                  </a:lnTo>
                  <a:close/>
                </a:path>
                <a:path w="3762375" h="2609850">
                  <a:moveTo>
                    <a:pt x="3614674" y="2581275"/>
                  </a:moveTo>
                  <a:lnTo>
                    <a:pt x="3528949" y="2581275"/>
                  </a:lnTo>
                  <a:lnTo>
                    <a:pt x="3528949" y="2586990"/>
                  </a:lnTo>
                  <a:lnTo>
                    <a:pt x="3614674" y="2586990"/>
                  </a:lnTo>
                  <a:lnTo>
                    <a:pt x="3614674" y="2581275"/>
                  </a:lnTo>
                  <a:close/>
                </a:path>
                <a:path w="3762375" h="2609850">
                  <a:moveTo>
                    <a:pt x="3500374" y="2592705"/>
                  </a:moveTo>
                  <a:lnTo>
                    <a:pt x="3414649" y="2592705"/>
                  </a:lnTo>
                  <a:lnTo>
                    <a:pt x="3414649" y="2609850"/>
                  </a:lnTo>
                  <a:lnTo>
                    <a:pt x="3500374" y="2609850"/>
                  </a:lnTo>
                  <a:lnTo>
                    <a:pt x="3500374" y="2592705"/>
                  </a:lnTo>
                  <a:close/>
                </a:path>
                <a:path w="3762375" h="2609850">
                  <a:moveTo>
                    <a:pt x="3500374" y="2581275"/>
                  </a:moveTo>
                  <a:lnTo>
                    <a:pt x="3414649" y="2581275"/>
                  </a:lnTo>
                  <a:lnTo>
                    <a:pt x="3414649" y="2586990"/>
                  </a:lnTo>
                  <a:lnTo>
                    <a:pt x="3500374" y="2586990"/>
                  </a:lnTo>
                  <a:lnTo>
                    <a:pt x="3500374" y="2581275"/>
                  </a:lnTo>
                  <a:close/>
                </a:path>
                <a:path w="3762375" h="2609850">
                  <a:moveTo>
                    <a:pt x="3386074" y="2592705"/>
                  </a:moveTo>
                  <a:lnTo>
                    <a:pt x="3300349" y="2592705"/>
                  </a:lnTo>
                  <a:lnTo>
                    <a:pt x="3300349" y="2609850"/>
                  </a:lnTo>
                  <a:lnTo>
                    <a:pt x="3386074" y="2609850"/>
                  </a:lnTo>
                  <a:lnTo>
                    <a:pt x="3386074" y="2592705"/>
                  </a:lnTo>
                  <a:close/>
                </a:path>
                <a:path w="3762375" h="2609850">
                  <a:moveTo>
                    <a:pt x="3386074" y="2581275"/>
                  </a:moveTo>
                  <a:lnTo>
                    <a:pt x="3300349" y="2581275"/>
                  </a:lnTo>
                  <a:lnTo>
                    <a:pt x="3300349" y="2586990"/>
                  </a:lnTo>
                  <a:lnTo>
                    <a:pt x="3386074" y="2586990"/>
                  </a:lnTo>
                  <a:lnTo>
                    <a:pt x="3386074" y="2581275"/>
                  </a:lnTo>
                  <a:close/>
                </a:path>
                <a:path w="3762375" h="2609850">
                  <a:moveTo>
                    <a:pt x="3271774" y="2592705"/>
                  </a:moveTo>
                  <a:lnTo>
                    <a:pt x="3186049" y="2592705"/>
                  </a:lnTo>
                  <a:lnTo>
                    <a:pt x="3186049" y="2609850"/>
                  </a:lnTo>
                  <a:lnTo>
                    <a:pt x="3271774" y="2609850"/>
                  </a:lnTo>
                  <a:lnTo>
                    <a:pt x="3271774" y="2592705"/>
                  </a:lnTo>
                  <a:close/>
                </a:path>
                <a:path w="3762375" h="2609850">
                  <a:moveTo>
                    <a:pt x="3271774" y="2581275"/>
                  </a:moveTo>
                  <a:lnTo>
                    <a:pt x="3186049" y="2581275"/>
                  </a:lnTo>
                  <a:lnTo>
                    <a:pt x="3186049" y="2586990"/>
                  </a:lnTo>
                  <a:lnTo>
                    <a:pt x="3271774" y="2586990"/>
                  </a:lnTo>
                  <a:lnTo>
                    <a:pt x="3271774" y="2581275"/>
                  </a:lnTo>
                  <a:close/>
                </a:path>
                <a:path w="3762375" h="2609850">
                  <a:moveTo>
                    <a:pt x="3157474" y="2592705"/>
                  </a:moveTo>
                  <a:lnTo>
                    <a:pt x="3071749" y="2592705"/>
                  </a:lnTo>
                  <a:lnTo>
                    <a:pt x="3071749" y="2609850"/>
                  </a:lnTo>
                  <a:lnTo>
                    <a:pt x="3157474" y="2609850"/>
                  </a:lnTo>
                  <a:lnTo>
                    <a:pt x="3157474" y="2592705"/>
                  </a:lnTo>
                  <a:close/>
                </a:path>
                <a:path w="3762375" h="2609850">
                  <a:moveTo>
                    <a:pt x="3157474" y="2581275"/>
                  </a:moveTo>
                  <a:lnTo>
                    <a:pt x="3071749" y="2581275"/>
                  </a:lnTo>
                  <a:lnTo>
                    <a:pt x="3071749" y="2586990"/>
                  </a:lnTo>
                  <a:lnTo>
                    <a:pt x="3157474" y="2586990"/>
                  </a:lnTo>
                  <a:lnTo>
                    <a:pt x="3157474" y="2581275"/>
                  </a:lnTo>
                  <a:close/>
                </a:path>
                <a:path w="3762375" h="2609850">
                  <a:moveTo>
                    <a:pt x="3043174" y="2592705"/>
                  </a:moveTo>
                  <a:lnTo>
                    <a:pt x="2957449" y="2592705"/>
                  </a:lnTo>
                  <a:lnTo>
                    <a:pt x="2957449" y="2609850"/>
                  </a:lnTo>
                  <a:lnTo>
                    <a:pt x="3043174" y="2609850"/>
                  </a:lnTo>
                  <a:lnTo>
                    <a:pt x="3043174" y="2592705"/>
                  </a:lnTo>
                  <a:close/>
                </a:path>
                <a:path w="3762375" h="2609850">
                  <a:moveTo>
                    <a:pt x="3043174" y="2581275"/>
                  </a:moveTo>
                  <a:lnTo>
                    <a:pt x="2957449" y="2581275"/>
                  </a:lnTo>
                  <a:lnTo>
                    <a:pt x="2957449" y="2586990"/>
                  </a:lnTo>
                  <a:lnTo>
                    <a:pt x="3043174" y="2586990"/>
                  </a:lnTo>
                  <a:lnTo>
                    <a:pt x="3043174" y="2581275"/>
                  </a:lnTo>
                  <a:close/>
                </a:path>
                <a:path w="3762375" h="2609850">
                  <a:moveTo>
                    <a:pt x="2928874" y="2592705"/>
                  </a:moveTo>
                  <a:lnTo>
                    <a:pt x="2843149" y="2592705"/>
                  </a:lnTo>
                  <a:lnTo>
                    <a:pt x="2843149" y="2609850"/>
                  </a:lnTo>
                  <a:lnTo>
                    <a:pt x="2928874" y="2609850"/>
                  </a:lnTo>
                  <a:lnTo>
                    <a:pt x="2928874" y="2592705"/>
                  </a:lnTo>
                  <a:close/>
                </a:path>
                <a:path w="3762375" h="2609850">
                  <a:moveTo>
                    <a:pt x="2928874" y="2581275"/>
                  </a:moveTo>
                  <a:lnTo>
                    <a:pt x="2843149" y="2581275"/>
                  </a:lnTo>
                  <a:lnTo>
                    <a:pt x="2843149" y="2586990"/>
                  </a:lnTo>
                  <a:lnTo>
                    <a:pt x="2928874" y="2586990"/>
                  </a:lnTo>
                  <a:lnTo>
                    <a:pt x="2928874" y="2581275"/>
                  </a:lnTo>
                  <a:close/>
                </a:path>
                <a:path w="3762375" h="2609850">
                  <a:moveTo>
                    <a:pt x="2814574" y="2592705"/>
                  </a:moveTo>
                  <a:lnTo>
                    <a:pt x="2728849" y="2592705"/>
                  </a:lnTo>
                  <a:lnTo>
                    <a:pt x="2728849" y="2609850"/>
                  </a:lnTo>
                  <a:lnTo>
                    <a:pt x="2814574" y="2609850"/>
                  </a:lnTo>
                  <a:lnTo>
                    <a:pt x="2814574" y="2592705"/>
                  </a:lnTo>
                  <a:close/>
                </a:path>
                <a:path w="3762375" h="2609850">
                  <a:moveTo>
                    <a:pt x="2814574" y="2581275"/>
                  </a:moveTo>
                  <a:lnTo>
                    <a:pt x="2728849" y="2581275"/>
                  </a:lnTo>
                  <a:lnTo>
                    <a:pt x="2728849" y="2586990"/>
                  </a:lnTo>
                  <a:lnTo>
                    <a:pt x="2814574" y="2586990"/>
                  </a:lnTo>
                  <a:lnTo>
                    <a:pt x="2814574" y="2581275"/>
                  </a:lnTo>
                  <a:close/>
                </a:path>
                <a:path w="3762375" h="2609850">
                  <a:moveTo>
                    <a:pt x="2700274" y="2592705"/>
                  </a:moveTo>
                  <a:lnTo>
                    <a:pt x="2614549" y="2592705"/>
                  </a:lnTo>
                  <a:lnTo>
                    <a:pt x="2614549" y="2609850"/>
                  </a:lnTo>
                  <a:lnTo>
                    <a:pt x="2700274" y="2609850"/>
                  </a:lnTo>
                  <a:lnTo>
                    <a:pt x="2700274" y="2592705"/>
                  </a:lnTo>
                  <a:close/>
                </a:path>
                <a:path w="3762375" h="2609850">
                  <a:moveTo>
                    <a:pt x="2700274" y="2581275"/>
                  </a:moveTo>
                  <a:lnTo>
                    <a:pt x="2614549" y="2581275"/>
                  </a:lnTo>
                  <a:lnTo>
                    <a:pt x="2614549" y="2586990"/>
                  </a:lnTo>
                  <a:lnTo>
                    <a:pt x="2700274" y="2586990"/>
                  </a:lnTo>
                  <a:lnTo>
                    <a:pt x="2700274" y="2581275"/>
                  </a:lnTo>
                  <a:close/>
                </a:path>
                <a:path w="3762375" h="2609850">
                  <a:moveTo>
                    <a:pt x="2585974" y="2592705"/>
                  </a:moveTo>
                  <a:lnTo>
                    <a:pt x="2500249" y="2592705"/>
                  </a:lnTo>
                  <a:lnTo>
                    <a:pt x="2500249" y="2609850"/>
                  </a:lnTo>
                  <a:lnTo>
                    <a:pt x="2585974" y="2609850"/>
                  </a:lnTo>
                  <a:lnTo>
                    <a:pt x="2585974" y="2592705"/>
                  </a:lnTo>
                  <a:close/>
                </a:path>
                <a:path w="3762375" h="2609850">
                  <a:moveTo>
                    <a:pt x="2585974" y="2581275"/>
                  </a:moveTo>
                  <a:lnTo>
                    <a:pt x="2500249" y="2581275"/>
                  </a:lnTo>
                  <a:lnTo>
                    <a:pt x="2500249" y="2586990"/>
                  </a:lnTo>
                  <a:lnTo>
                    <a:pt x="2585974" y="2586990"/>
                  </a:lnTo>
                  <a:lnTo>
                    <a:pt x="2585974" y="2581275"/>
                  </a:lnTo>
                  <a:close/>
                </a:path>
                <a:path w="3762375" h="2609850">
                  <a:moveTo>
                    <a:pt x="2471674" y="2592705"/>
                  </a:moveTo>
                  <a:lnTo>
                    <a:pt x="2385949" y="2592705"/>
                  </a:lnTo>
                  <a:lnTo>
                    <a:pt x="2385949" y="2609850"/>
                  </a:lnTo>
                  <a:lnTo>
                    <a:pt x="2471674" y="2609850"/>
                  </a:lnTo>
                  <a:lnTo>
                    <a:pt x="2471674" y="2592705"/>
                  </a:lnTo>
                  <a:close/>
                </a:path>
                <a:path w="3762375" h="2609850">
                  <a:moveTo>
                    <a:pt x="2471674" y="2581275"/>
                  </a:moveTo>
                  <a:lnTo>
                    <a:pt x="2385949" y="2581275"/>
                  </a:lnTo>
                  <a:lnTo>
                    <a:pt x="2385949" y="2586990"/>
                  </a:lnTo>
                  <a:lnTo>
                    <a:pt x="2471674" y="2586990"/>
                  </a:lnTo>
                  <a:lnTo>
                    <a:pt x="2471674" y="2581275"/>
                  </a:lnTo>
                  <a:close/>
                </a:path>
                <a:path w="3762375" h="2609850">
                  <a:moveTo>
                    <a:pt x="2357374" y="2592705"/>
                  </a:moveTo>
                  <a:lnTo>
                    <a:pt x="2271649" y="2592705"/>
                  </a:lnTo>
                  <a:lnTo>
                    <a:pt x="2271649" y="2609850"/>
                  </a:lnTo>
                  <a:lnTo>
                    <a:pt x="2357374" y="2609850"/>
                  </a:lnTo>
                  <a:lnTo>
                    <a:pt x="2357374" y="2592705"/>
                  </a:lnTo>
                  <a:close/>
                </a:path>
                <a:path w="3762375" h="2609850">
                  <a:moveTo>
                    <a:pt x="2357374" y="2581275"/>
                  </a:moveTo>
                  <a:lnTo>
                    <a:pt x="2271649" y="2581275"/>
                  </a:lnTo>
                  <a:lnTo>
                    <a:pt x="2271649" y="2586990"/>
                  </a:lnTo>
                  <a:lnTo>
                    <a:pt x="2357374" y="2586990"/>
                  </a:lnTo>
                  <a:lnTo>
                    <a:pt x="2357374" y="2581275"/>
                  </a:lnTo>
                  <a:close/>
                </a:path>
                <a:path w="3762375" h="2609850">
                  <a:moveTo>
                    <a:pt x="2243074" y="2592705"/>
                  </a:moveTo>
                  <a:lnTo>
                    <a:pt x="2157349" y="2592705"/>
                  </a:lnTo>
                  <a:lnTo>
                    <a:pt x="2157349" y="2609850"/>
                  </a:lnTo>
                  <a:lnTo>
                    <a:pt x="2243074" y="2609850"/>
                  </a:lnTo>
                  <a:lnTo>
                    <a:pt x="2243074" y="2592705"/>
                  </a:lnTo>
                  <a:close/>
                </a:path>
                <a:path w="3762375" h="2609850">
                  <a:moveTo>
                    <a:pt x="2243074" y="2581275"/>
                  </a:moveTo>
                  <a:lnTo>
                    <a:pt x="2157349" y="2581275"/>
                  </a:lnTo>
                  <a:lnTo>
                    <a:pt x="2157349" y="2586990"/>
                  </a:lnTo>
                  <a:lnTo>
                    <a:pt x="2243074" y="2586990"/>
                  </a:lnTo>
                  <a:lnTo>
                    <a:pt x="2243074" y="2581275"/>
                  </a:lnTo>
                  <a:close/>
                </a:path>
                <a:path w="3762375" h="2609850">
                  <a:moveTo>
                    <a:pt x="2128774" y="2592705"/>
                  </a:moveTo>
                  <a:lnTo>
                    <a:pt x="2043049" y="2592705"/>
                  </a:lnTo>
                  <a:lnTo>
                    <a:pt x="2043049" y="2609850"/>
                  </a:lnTo>
                  <a:lnTo>
                    <a:pt x="2128774" y="2609850"/>
                  </a:lnTo>
                  <a:lnTo>
                    <a:pt x="2128774" y="2592705"/>
                  </a:lnTo>
                  <a:close/>
                </a:path>
                <a:path w="3762375" h="2609850">
                  <a:moveTo>
                    <a:pt x="2128774" y="2581275"/>
                  </a:moveTo>
                  <a:lnTo>
                    <a:pt x="2043049" y="2581275"/>
                  </a:lnTo>
                  <a:lnTo>
                    <a:pt x="2043049" y="2586990"/>
                  </a:lnTo>
                  <a:lnTo>
                    <a:pt x="2128774" y="2586990"/>
                  </a:lnTo>
                  <a:lnTo>
                    <a:pt x="2128774" y="2581275"/>
                  </a:lnTo>
                  <a:close/>
                </a:path>
                <a:path w="3762375" h="2609850">
                  <a:moveTo>
                    <a:pt x="2014474" y="2592705"/>
                  </a:moveTo>
                  <a:lnTo>
                    <a:pt x="1928749" y="2592705"/>
                  </a:lnTo>
                  <a:lnTo>
                    <a:pt x="1928749" y="2609850"/>
                  </a:lnTo>
                  <a:lnTo>
                    <a:pt x="2014474" y="2609850"/>
                  </a:lnTo>
                  <a:lnTo>
                    <a:pt x="2014474" y="2592705"/>
                  </a:lnTo>
                  <a:close/>
                </a:path>
                <a:path w="3762375" h="2609850">
                  <a:moveTo>
                    <a:pt x="2014474" y="2581275"/>
                  </a:moveTo>
                  <a:lnTo>
                    <a:pt x="1928749" y="2581275"/>
                  </a:lnTo>
                  <a:lnTo>
                    <a:pt x="1928749" y="2586990"/>
                  </a:lnTo>
                  <a:lnTo>
                    <a:pt x="2014474" y="2586990"/>
                  </a:lnTo>
                  <a:lnTo>
                    <a:pt x="2014474" y="2581275"/>
                  </a:lnTo>
                  <a:close/>
                </a:path>
                <a:path w="3762375" h="2609850">
                  <a:moveTo>
                    <a:pt x="1900174" y="2592705"/>
                  </a:moveTo>
                  <a:lnTo>
                    <a:pt x="1814449" y="2592705"/>
                  </a:lnTo>
                  <a:lnTo>
                    <a:pt x="1814449" y="2609850"/>
                  </a:lnTo>
                  <a:lnTo>
                    <a:pt x="1900174" y="2609850"/>
                  </a:lnTo>
                  <a:lnTo>
                    <a:pt x="1900174" y="2592705"/>
                  </a:lnTo>
                  <a:close/>
                </a:path>
                <a:path w="3762375" h="2609850">
                  <a:moveTo>
                    <a:pt x="1900174" y="2581275"/>
                  </a:moveTo>
                  <a:lnTo>
                    <a:pt x="1814449" y="2581275"/>
                  </a:lnTo>
                  <a:lnTo>
                    <a:pt x="1814449" y="2586990"/>
                  </a:lnTo>
                  <a:lnTo>
                    <a:pt x="1900174" y="2586990"/>
                  </a:lnTo>
                  <a:lnTo>
                    <a:pt x="1900174" y="2581275"/>
                  </a:lnTo>
                  <a:close/>
                </a:path>
                <a:path w="3762375" h="2609850">
                  <a:moveTo>
                    <a:pt x="1785874" y="2592705"/>
                  </a:moveTo>
                  <a:lnTo>
                    <a:pt x="1700149" y="2592705"/>
                  </a:lnTo>
                  <a:lnTo>
                    <a:pt x="1700149" y="2609850"/>
                  </a:lnTo>
                  <a:lnTo>
                    <a:pt x="1785874" y="2609850"/>
                  </a:lnTo>
                  <a:lnTo>
                    <a:pt x="1785874" y="2592705"/>
                  </a:lnTo>
                  <a:close/>
                </a:path>
                <a:path w="3762375" h="2609850">
                  <a:moveTo>
                    <a:pt x="1785874" y="2581275"/>
                  </a:moveTo>
                  <a:lnTo>
                    <a:pt x="1700149" y="2581275"/>
                  </a:lnTo>
                  <a:lnTo>
                    <a:pt x="1700149" y="2586990"/>
                  </a:lnTo>
                  <a:lnTo>
                    <a:pt x="1785874" y="2586990"/>
                  </a:lnTo>
                  <a:lnTo>
                    <a:pt x="1785874" y="2581275"/>
                  </a:lnTo>
                  <a:close/>
                </a:path>
                <a:path w="3762375" h="2609850">
                  <a:moveTo>
                    <a:pt x="1671574" y="2592705"/>
                  </a:moveTo>
                  <a:lnTo>
                    <a:pt x="1585849" y="2592705"/>
                  </a:lnTo>
                  <a:lnTo>
                    <a:pt x="1585849" y="2609850"/>
                  </a:lnTo>
                  <a:lnTo>
                    <a:pt x="1671574" y="2609850"/>
                  </a:lnTo>
                  <a:lnTo>
                    <a:pt x="1671574" y="2592705"/>
                  </a:lnTo>
                  <a:close/>
                </a:path>
                <a:path w="3762375" h="2609850">
                  <a:moveTo>
                    <a:pt x="1671574" y="2581275"/>
                  </a:moveTo>
                  <a:lnTo>
                    <a:pt x="1585849" y="2581275"/>
                  </a:lnTo>
                  <a:lnTo>
                    <a:pt x="1585849" y="2586990"/>
                  </a:lnTo>
                  <a:lnTo>
                    <a:pt x="1671574" y="2586990"/>
                  </a:lnTo>
                  <a:lnTo>
                    <a:pt x="1671574" y="2581275"/>
                  </a:lnTo>
                  <a:close/>
                </a:path>
                <a:path w="3762375" h="2609850">
                  <a:moveTo>
                    <a:pt x="1557274" y="2592705"/>
                  </a:moveTo>
                  <a:lnTo>
                    <a:pt x="1471549" y="2592705"/>
                  </a:lnTo>
                  <a:lnTo>
                    <a:pt x="1471549" y="2609850"/>
                  </a:lnTo>
                  <a:lnTo>
                    <a:pt x="1557274" y="2609850"/>
                  </a:lnTo>
                  <a:lnTo>
                    <a:pt x="1557274" y="2592705"/>
                  </a:lnTo>
                  <a:close/>
                </a:path>
                <a:path w="3762375" h="2609850">
                  <a:moveTo>
                    <a:pt x="1557274" y="2581275"/>
                  </a:moveTo>
                  <a:lnTo>
                    <a:pt x="1471549" y="2581275"/>
                  </a:lnTo>
                  <a:lnTo>
                    <a:pt x="1471549" y="2586990"/>
                  </a:lnTo>
                  <a:lnTo>
                    <a:pt x="1557274" y="2586990"/>
                  </a:lnTo>
                  <a:lnTo>
                    <a:pt x="1557274" y="2581275"/>
                  </a:lnTo>
                  <a:close/>
                </a:path>
                <a:path w="3762375" h="2609850">
                  <a:moveTo>
                    <a:pt x="1442974" y="2592705"/>
                  </a:moveTo>
                  <a:lnTo>
                    <a:pt x="1357249" y="2592705"/>
                  </a:lnTo>
                  <a:lnTo>
                    <a:pt x="1357249" y="2609850"/>
                  </a:lnTo>
                  <a:lnTo>
                    <a:pt x="1442974" y="2609850"/>
                  </a:lnTo>
                  <a:lnTo>
                    <a:pt x="1442974" y="2592705"/>
                  </a:lnTo>
                  <a:close/>
                </a:path>
                <a:path w="3762375" h="2609850">
                  <a:moveTo>
                    <a:pt x="1442974" y="2581275"/>
                  </a:moveTo>
                  <a:lnTo>
                    <a:pt x="1357249" y="2581275"/>
                  </a:lnTo>
                  <a:lnTo>
                    <a:pt x="1357249" y="2586990"/>
                  </a:lnTo>
                  <a:lnTo>
                    <a:pt x="1442974" y="2586990"/>
                  </a:lnTo>
                  <a:lnTo>
                    <a:pt x="1442974" y="2581275"/>
                  </a:lnTo>
                  <a:close/>
                </a:path>
                <a:path w="3762375" h="2609850">
                  <a:moveTo>
                    <a:pt x="1328674" y="2592705"/>
                  </a:moveTo>
                  <a:lnTo>
                    <a:pt x="1242949" y="2592705"/>
                  </a:lnTo>
                  <a:lnTo>
                    <a:pt x="1242949" y="2609850"/>
                  </a:lnTo>
                  <a:lnTo>
                    <a:pt x="1328674" y="2609850"/>
                  </a:lnTo>
                  <a:lnTo>
                    <a:pt x="1328674" y="2592705"/>
                  </a:lnTo>
                  <a:close/>
                </a:path>
                <a:path w="3762375" h="2609850">
                  <a:moveTo>
                    <a:pt x="1328674" y="2581275"/>
                  </a:moveTo>
                  <a:lnTo>
                    <a:pt x="1242949" y="2581275"/>
                  </a:lnTo>
                  <a:lnTo>
                    <a:pt x="1242949" y="2586990"/>
                  </a:lnTo>
                  <a:lnTo>
                    <a:pt x="1328674" y="2586990"/>
                  </a:lnTo>
                  <a:lnTo>
                    <a:pt x="1328674" y="2581275"/>
                  </a:lnTo>
                  <a:close/>
                </a:path>
                <a:path w="3762375" h="2609850">
                  <a:moveTo>
                    <a:pt x="1214374" y="2592705"/>
                  </a:moveTo>
                  <a:lnTo>
                    <a:pt x="1128649" y="2592705"/>
                  </a:lnTo>
                  <a:lnTo>
                    <a:pt x="1128649" y="2609850"/>
                  </a:lnTo>
                  <a:lnTo>
                    <a:pt x="1214374" y="2609850"/>
                  </a:lnTo>
                  <a:lnTo>
                    <a:pt x="1214374" y="2592705"/>
                  </a:lnTo>
                  <a:close/>
                </a:path>
                <a:path w="3762375" h="2609850">
                  <a:moveTo>
                    <a:pt x="1214374" y="2581275"/>
                  </a:moveTo>
                  <a:lnTo>
                    <a:pt x="1128649" y="2581275"/>
                  </a:lnTo>
                  <a:lnTo>
                    <a:pt x="1128649" y="2586990"/>
                  </a:lnTo>
                  <a:lnTo>
                    <a:pt x="1214374" y="2586990"/>
                  </a:lnTo>
                  <a:lnTo>
                    <a:pt x="1214374" y="2581275"/>
                  </a:lnTo>
                  <a:close/>
                </a:path>
                <a:path w="3762375" h="2609850">
                  <a:moveTo>
                    <a:pt x="1100074" y="2592705"/>
                  </a:moveTo>
                  <a:lnTo>
                    <a:pt x="1014349" y="2592705"/>
                  </a:lnTo>
                  <a:lnTo>
                    <a:pt x="1014349" y="2609850"/>
                  </a:lnTo>
                  <a:lnTo>
                    <a:pt x="1100074" y="2609850"/>
                  </a:lnTo>
                  <a:lnTo>
                    <a:pt x="1100074" y="2592705"/>
                  </a:lnTo>
                  <a:close/>
                </a:path>
                <a:path w="3762375" h="2609850">
                  <a:moveTo>
                    <a:pt x="1100074" y="2581275"/>
                  </a:moveTo>
                  <a:lnTo>
                    <a:pt x="1014349" y="2581275"/>
                  </a:lnTo>
                  <a:lnTo>
                    <a:pt x="1014349" y="2586990"/>
                  </a:lnTo>
                  <a:lnTo>
                    <a:pt x="1100074" y="2586990"/>
                  </a:lnTo>
                  <a:lnTo>
                    <a:pt x="1100074" y="2581275"/>
                  </a:lnTo>
                  <a:close/>
                </a:path>
                <a:path w="3762375" h="2609850">
                  <a:moveTo>
                    <a:pt x="985774" y="2592705"/>
                  </a:moveTo>
                  <a:lnTo>
                    <a:pt x="900049" y="2592705"/>
                  </a:lnTo>
                  <a:lnTo>
                    <a:pt x="900049" y="2609850"/>
                  </a:lnTo>
                  <a:lnTo>
                    <a:pt x="985774" y="2609850"/>
                  </a:lnTo>
                  <a:lnTo>
                    <a:pt x="985774" y="2592705"/>
                  </a:lnTo>
                  <a:close/>
                </a:path>
                <a:path w="3762375" h="2609850">
                  <a:moveTo>
                    <a:pt x="985774" y="2581275"/>
                  </a:moveTo>
                  <a:lnTo>
                    <a:pt x="900049" y="2581275"/>
                  </a:lnTo>
                  <a:lnTo>
                    <a:pt x="900049" y="2586990"/>
                  </a:lnTo>
                  <a:lnTo>
                    <a:pt x="985774" y="2586990"/>
                  </a:lnTo>
                  <a:lnTo>
                    <a:pt x="985774" y="2581275"/>
                  </a:lnTo>
                  <a:close/>
                </a:path>
                <a:path w="3762375" h="2609850">
                  <a:moveTo>
                    <a:pt x="871474" y="2592705"/>
                  </a:moveTo>
                  <a:lnTo>
                    <a:pt x="785749" y="2592705"/>
                  </a:lnTo>
                  <a:lnTo>
                    <a:pt x="785749" y="2609850"/>
                  </a:lnTo>
                  <a:lnTo>
                    <a:pt x="871474" y="2609850"/>
                  </a:lnTo>
                  <a:lnTo>
                    <a:pt x="871474" y="2592705"/>
                  </a:lnTo>
                  <a:close/>
                </a:path>
                <a:path w="3762375" h="2609850">
                  <a:moveTo>
                    <a:pt x="871474" y="2581275"/>
                  </a:moveTo>
                  <a:lnTo>
                    <a:pt x="785749" y="2581275"/>
                  </a:lnTo>
                  <a:lnTo>
                    <a:pt x="785749" y="2586990"/>
                  </a:lnTo>
                  <a:lnTo>
                    <a:pt x="871474" y="2586990"/>
                  </a:lnTo>
                  <a:lnTo>
                    <a:pt x="871474" y="2581275"/>
                  </a:lnTo>
                  <a:close/>
                </a:path>
                <a:path w="3762375" h="2609850">
                  <a:moveTo>
                    <a:pt x="757174" y="2592705"/>
                  </a:moveTo>
                  <a:lnTo>
                    <a:pt x="671449" y="2592705"/>
                  </a:lnTo>
                  <a:lnTo>
                    <a:pt x="671449" y="2609850"/>
                  </a:lnTo>
                  <a:lnTo>
                    <a:pt x="757174" y="2609850"/>
                  </a:lnTo>
                  <a:lnTo>
                    <a:pt x="757174" y="2592705"/>
                  </a:lnTo>
                  <a:close/>
                </a:path>
                <a:path w="3762375" h="2609850">
                  <a:moveTo>
                    <a:pt x="757174" y="2581275"/>
                  </a:moveTo>
                  <a:lnTo>
                    <a:pt x="671449" y="2581275"/>
                  </a:lnTo>
                  <a:lnTo>
                    <a:pt x="671449" y="2586990"/>
                  </a:lnTo>
                  <a:lnTo>
                    <a:pt x="757174" y="2586990"/>
                  </a:lnTo>
                  <a:lnTo>
                    <a:pt x="757174" y="2581275"/>
                  </a:lnTo>
                  <a:close/>
                </a:path>
                <a:path w="3762375" h="2609850">
                  <a:moveTo>
                    <a:pt x="642874" y="2592705"/>
                  </a:moveTo>
                  <a:lnTo>
                    <a:pt x="557149" y="2592705"/>
                  </a:lnTo>
                  <a:lnTo>
                    <a:pt x="557149" y="2609850"/>
                  </a:lnTo>
                  <a:lnTo>
                    <a:pt x="642874" y="2609850"/>
                  </a:lnTo>
                  <a:lnTo>
                    <a:pt x="642874" y="2592705"/>
                  </a:lnTo>
                  <a:close/>
                </a:path>
                <a:path w="3762375" h="2609850">
                  <a:moveTo>
                    <a:pt x="642874" y="2581275"/>
                  </a:moveTo>
                  <a:lnTo>
                    <a:pt x="557149" y="2581275"/>
                  </a:lnTo>
                  <a:lnTo>
                    <a:pt x="557149" y="2586990"/>
                  </a:lnTo>
                  <a:lnTo>
                    <a:pt x="642874" y="2586990"/>
                  </a:lnTo>
                  <a:lnTo>
                    <a:pt x="642874" y="2581275"/>
                  </a:lnTo>
                  <a:close/>
                </a:path>
                <a:path w="3762375" h="2609850">
                  <a:moveTo>
                    <a:pt x="528574" y="2592705"/>
                  </a:moveTo>
                  <a:lnTo>
                    <a:pt x="442849" y="2592705"/>
                  </a:lnTo>
                  <a:lnTo>
                    <a:pt x="442849" y="2609850"/>
                  </a:lnTo>
                  <a:lnTo>
                    <a:pt x="528574" y="2609850"/>
                  </a:lnTo>
                  <a:lnTo>
                    <a:pt x="528574" y="2592705"/>
                  </a:lnTo>
                  <a:close/>
                </a:path>
                <a:path w="3762375" h="2609850">
                  <a:moveTo>
                    <a:pt x="528574" y="2581275"/>
                  </a:moveTo>
                  <a:lnTo>
                    <a:pt x="442849" y="2581275"/>
                  </a:lnTo>
                  <a:lnTo>
                    <a:pt x="442849" y="2586990"/>
                  </a:lnTo>
                  <a:lnTo>
                    <a:pt x="528574" y="2586990"/>
                  </a:lnTo>
                  <a:lnTo>
                    <a:pt x="528574" y="2581275"/>
                  </a:lnTo>
                  <a:close/>
                </a:path>
                <a:path w="3762375" h="2609850">
                  <a:moveTo>
                    <a:pt x="414274" y="2592705"/>
                  </a:moveTo>
                  <a:lnTo>
                    <a:pt x="328549" y="2592705"/>
                  </a:lnTo>
                  <a:lnTo>
                    <a:pt x="328549" y="2609850"/>
                  </a:lnTo>
                  <a:lnTo>
                    <a:pt x="414274" y="2609850"/>
                  </a:lnTo>
                  <a:lnTo>
                    <a:pt x="414274" y="2592705"/>
                  </a:lnTo>
                  <a:close/>
                </a:path>
                <a:path w="3762375" h="2609850">
                  <a:moveTo>
                    <a:pt x="414274" y="2581275"/>
                  </a:moveTo>
                  <a:lnTo>
                    <a:pt x="328549" y="2581275"/>
                  </a:lnTo>
                  <a:lnTo>
                    <a:pt x="328549" y="2586990"/>
                  </a:lnTo>
                  <a:lnTo>
                    <a:pt x="414274" y="2586990"/>
                  </a:lnTo>
                  <a:lnTo>
                    <a:pt x="414274" y="2581275"/>
                  </a:lnTo>
                  <a:close/>
                </a:path>
                <a:path w="3762375" h="2609850">
                  <a:moveTo>
                    <a:pt x="299974" y="2592705"/>
                  </a:moveTo>
                  <a:lnTo>
                    <a:pt x="214249" y="2592705"/>
                  </a:lnTo>
                  <a:lnTo>
                    <a:pt x="214249" y="2609850"/>
                  </a:lnTo>
                  <a:lnTo>
                    <a:pt x="299974" y="2609850"/>
                  </a:lnTo>
                  <a:lnTo>
                    <a:pt x="299974" y="2592705"/>
                  </a:lnTo>
                  <a:close/>
                </a:path>
                <a:path w="3762375" h="2609850">
                  <a:moveTo>
                    <a:pt x="299974" y="2581275"/>
                  </a:moveTo>
                  <a:lnTo>
                    <a:pt x="214249" y="2581275"/>
                  </a:lnTo>
                  <a:lnTo>
                    <a:pt x="214249" y="2586990"/>
                  </a:lnTo>
                  <a:lnTo>
                    <a:pt x="299974" y="2586990"/>
                  </a:lnTo>
                  <a:lnTo>
                    <a:pt x="299974" y="2581275"/>
                  </a:lnTo>
                  <a:close/>
                </a:path>
                <a:path w="3762375" h="2609850">
                  <a:moveTo>
                    <a:pt x="185674" y="2592705"/>
                  </a:moveTo>
                  <a:lnTo>
                    <a:pt x="99949" y="2592705"/>
                  </a:lnTo>
                  <a:lnTo>
                    <a:pt x="99949" y="2609850"/>
                  </a:lnTo>
                  <a:lnTo>
                    <a:pt x="185674" y="2609850"/>
                  </a:lnTo>
                  <a:lnTo>
                    <a:pt x="185674" y="2592705"/>
                  </a:lnTo>
                  <a:close/>
                </a:path>
                <a:path w="3762375" h="2609850">
                  <a:moveTo>
                    <a:pt x="185674" y="2581275"/>
                  </a:moveTo>
                  <a:lnTo>
                    <a:pt x="99949" y="2581275"/>
                  </a:lnTo>
                  <a:lnTo>
                    <a:pt x="99949" y="2586990"/>
                  </a:lnTo>
                  <a:lnTo>
                    <a:pt x="185674" y="2586990"/>
                  </a:lnTo>
                  <a:lnTo>
                    <a:pt x="185674" y="2581275"/>
                  </a:lnTo>
                  <a:close/>
                </a:path>
              </a:pathLst>
            </a:custGeom>
            <a:solidFill>
              <a:srgbClr val="2E5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67960" y="1404431"/>
              <a:ext cx="119873" cy="10598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314065" y="3872928"/>
            <a:ext cx="3524885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spc="5" dirty="0">
                <a:latin typeface="Carlito"/>
                <a:cs typeface="Carlito"/>
              </a:rPr>
              <a:t>An </a:t>
            </a:r>
            <a:r>
              <a:rPr sz="1550" dirty="0">
                <a:latin typeface="Carlito"/>
                <a:cs typeface="Carlito"/>
              </a:rPr>
              <a:t>entity authors</a:t>
            </a:r>
            <a:r>
              <a:rPr sz="1550" spc="-14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content</a:t>
            </a:r>
            <a:endParaRPr sz="1550">
              <a:latin typeface="Carlito"/>
              <a:cs typeface="Carlito"/>
            </a:endParaRPr>
          </a:p>
          <a:p>
            <a:pPr marL="813435" lvl="1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550" spc="5" dirty="0">
                <a:latin typeface="Carlito"/>
                <a:cs typeface="Carlito"/>
              </a:rPr>
              <a:t>signs </a:t>
            </a:r>
            <a:r>
              <a:rPr sz="1550" dirty="0">
                <a:latin typeface="Carlito"/>
                <a:cs typeface="Carlito"/>
              </a:rPr>
              <a:t>their content </a:t>
            </a:r>
            <a:r>
              <a:rPr sz="1550" spc="10" dirty="0">
                <a:latin typeface="Carlito"/>
                <a:cs typeface="Carlito"/>
              </a:rPr>
              <a:t>with </a:t>
            </a:r>
            <a:r>
              <a:rPr sz="1550" dirty="0">
                <a:latin typeface="Carlito"/>
                <a:cs typeface="Carlito"/>
              </a:rPr>
              <a:t>their</a:t>
            </a:r>
            <a:r>
              <a:rPr sz="1550" spc="-50" dirty="0">
                <a:latin typeface="Carlito"/>
                <a:cs typeface="Carlito"/>
              </a:rPr>
              <a:t> </a:t>
            </a:r>
            <a:r>
              <a:rPr sz="1550" spc="-20" dirty="0">
                <a:latin typeface="Carlito"/>
                <a:cs typeface="Carlito"/>
              </a:rPr>
              <a:t>key</a:t>
            </a:r>
            <a:endParaRPr sz="15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550" spc="10" dirty="0">
                <a:latin typeface="Carlito"/>
                <a:cs typeface="Carlito"/>
              </a:rPr>
              <a:t>Publish to a well-known</a:t>
            </a:r>
            <a:r>
              <a:rPr sz="1550" spc="155" dirty="0">
                <a:latin typeface="Carlito"/>
                <a:cs typeface="Carlito"/>
              </a:rPr>
              <a:t> </a:t>
            </a:r>
            <a:r>
              <a:rPr sz="1550" spc="10" dirty="0">
                <a:latin typeface="Carlito"/>
                <a:cs typeface="Carlito"/>
              </a:rPr>
              <a:t>location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314065" y="4607814"/>
            <a:ext cx="7763509" cy="14865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13435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550" spc="10" dirty="0">
                <a:latin typeface="Carlito"/>
                <a:cs typeface="Carlito"/>
              </a:rPr>
              <a:t>May </a:t>
            </a:r>
            <a:r>
              <a:rPr sz="1550" dirty="0">
                <a:latin typeface="Carlito"/>
                <a:cs typeface="Carlito"/>
              </a:rPr>
              <a:t>get </a:t>
            </a:r>
            <a:r>
              <a:rPr sz="1550" spc="-5" dirty="0">
                <a:latin typeface="Carlito"/>
                <a:cs typeface="Carlito"/>
              </a:rPr>
              <a:t>certified </a:t>
            </a:r>
            <a:r>
              <a:rPr sz="1550" spc="5" dirty="0">
                <a:latin typeface="Carlito"/>
                <a:cs typeface="Carlito"/>
              </a:rPr>
              <a:t>by </a:t>
            </a:r>
            <a:r>
              <a:rPr sz="1550" spc="10" dirty="0">
                <a:latin typeface="Carlito"/>
                <a:cs typeface="Carlito"/>
              </a:rPr>
              <a:t>the</a:t>
            </a:r>
            <a:r>
              <a:rPr sz="1550" spc="-9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aggregator</a:t>
            </a:r>
            <a:endParaRPr sz="15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sz="1550" spc="5" dirty="0">
                <a:latin typeface="Carlito"/>
                <a:cs typeface="Carlito"/>
              </a:rPr>
              <a:t>Consume </a:t>
            </a:r>
            <a:r>
              <a:rPr sz="1550" spc="10" dirty="0">
                <a:latin typeface="Carlito"/>
                <a:cs typeface="Carlito"/>
              </a:rPr>
              <a:t>the public </a:t>
            </a:r>
            <a:r>
              <a:rPr sz="1550" dirty="0">
                <a:latin typeface="Carlito"/>
                <a:cs typeface="Carlito"/>
              </a:rPr>
              <a:t>content </a:t>
            </a:r>
            <a:r>
              <a:rPr sz="1550" spc="10" dirty="0">
                <a:latin typeface="Carlito"/>
                <a:cs typeface="Carlito"/>
              </a:rPr>
              <a:t>into an entity's </a:t>
            </a:r>
            <a:r>
              <a:rPr sz="1550" spc="-5" dirty="0">
                <a:latin typeface="Carlito"/>
                <a:cs typeface="Carlito"/>
              </a:rPr>
              <a:t>private</a:t>
            </a:r>
            <a:r>
              <a:rPr sz="1550" spc="-10" dirty="0">
                <a:latin typeface="Carlito"/>
                <a:cs typeface="Carlito"/>
              </a:rPr>
              <a:t> </a:t>
            </a:r>
            <a:r>
              <a:rPr sz="1550" spc="-5" dirty="0">
                <a:latin typeface="Carlito"/>
                <a:cs typeface="Carlito"/>
              </a:rPr>
              <a:t>registry</a:t>
            </a:r>
            <a:endParaRPr sz="1550">
              <a:latin typeface="Carlito"/>
              <a:cs typeface="Carlito"/>
            </a:endParaRPr>
          </a:p>
          <a:p>
            <a:pPr marL="813435" lvl="1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550" spc="5" dirty="0">
                <a:latin typeface="Carlito"/>
                <a:cs typeface="Carlito"/>
              </a:rPr>
              <a:t>Add </a:t>
            </a:r>
            <a:r>
              <a:rPr sz="1550" spc="10" dirty="0">
                <a:latin typeface="Carlito"/>
                <a:cs typeface="Carlito"/>
              </a:rPr>
              <a:t>a </a:t>
            </a:r>
            <a:r>
              <a:rPr sz="1550" spc="-5" dirty="0">
                <a:latin typeface="Carlito"/>
                <a:cs typeface="Carlito"/>
              </a:rPr>
              <a:t>verification </a:t>
            </a:r>
            <a:r>
              <a:rPr sz="1550" dirty="0">
                <a:latin typeface="Carlito"/>
                <a:cs typeface="Carlito"/>
              </a:rPr>
              <a:t>signature, attesting </a:t>
            </a:r>
            <a:r>
              <a:rPr sz="1550" spc="10" dirty="0">
                <a:latin typeface="Carlito"/>
                <a:cs typeface="Carlito"/>
              </a:rPr>
              <a:t>to its </a:t>
            </a:r>
            <a:r>
              <a:rPr sz="1550" spc="5" dirty="0">
                <a:latin typeface="Carlito"/>
                <a:cs typeface="Carlito"/>
              </a:rPr>
              <a:t>usage </a:t>
            </a:r>
            <a:r>
              <a:rPr sz="1550" spc="10" dirty="0">
                <a:latin typeface="Carlito"/>
                <a:cs typeface="Carlito"/>
              </a:rPr>
              <a:t>in the</a:t>
            </a:r>
            <a:r>
              <a:rPr sz="1550" spc="-135" dirty="0">
                <a:latin typeface="Carlito"/>
                <a:cs typeface="Carlito"/>
              </a:rPr>
              <a:t> </a:t>
            </a:r>
            <a:r>
              <a:rPr sz="1550" spc="10" dirty="0">
                <a:latin typeface="Carlito"/>
                <a:cs typeface="Carlito"/>
              </a:rPr>
              <a:t>company</a:t>
            </a:r>
            <a:endParaRPr sz="1550">
              <a:latin typeface="Carlito"/>
              <a:cs typeface="Carlito"/>
            </a:endParaRPr>
          </a:p>
          <a:p>
            <a:pPr marL="355600" marR="5080" indent="-343535">
              <a:lnSpc>
                <a:spcPct val="100899"/>
              </a:lnSpc>
              <a:spcBef>
                <a:spcPts val="75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sz="1550" spc="10" dirty="0">
                <a:latin typeface="Carlito"/>
                <a:cs typeface="Carlito"/>
              </a:rPr>
              <a:t>Policy </a:t>
            </a:r>
            <a:r>
              <a:rPr sz="1550" spc="5" dirty="0">
                <a:latin typeface="Carlito"/>
                <a:cs typeface="Carlito"/>
              </a:rPr>
              <a:t>management </a:t>
            </a:r>
            <a:r>
              <a:rPr sz="1550" spc="-10" dirty="0">
                <a:latin typeface="Carlito"/>
                <a:cs typeface="Carlito"/>
              </a:rPr>
              <a:t>enforces </a:t>
            </a:r>
            <a:r>
              <a:rPr sz="1550" spc="10" dirty="0">
                <a:latin typeface="Carlito"/>
                <a:cs typeface="Carlito"/>
              </a:rPr>
              <a:t>which </a:t>
            </a:r>
            <a:r>
              <a:rPr sz="1550" spc="-5" dirty="0">
                <a:latin typeface="Carlito"/>
                <a:cs typeface="Carlito"/>
              </a:rPr>
              <a:t>keys </a:t>
            </a:r>
            <a:r>
              <a:rPr sz="1550" spc="10" dirty="0">
                <a:latin typeface="Carlito"/>
                <a:cs typeface="Carlito"/>
              </a:rPr>
              <a:t>can be </a:t>
            </a:r>
            <a:r>
              <a:rPr sz="1550" spc="-5" dirty="0">
                <a:latin typeface="Carlito"/>
                <a:cs typeface="Carlito"/>
              </a:rPr>
              <a:t>used for </a:t>
            </a:r>
            <a:r>
              <a:rPr sz="1550" spc="5" dirty="0">
                <a:latin typeface="Carlito"/>
                <a:cs typeface="Carlito"/>
              </a:rPr>
              <a:t>deployment, </a:t>
            </a:r>
            <a:r>
              <a:rPr sz="1550" spc="-20" dirty="0">
                <a:latin typeface="Carlito"/>
                <a:cs typeface="Carlito"/>
              </a:rPr>
              <a:t>even </a:t>
            </a:r>
            <a:r>
              <a:rPr sz="1550" spc="5" dirty="0">
                <a:latin typeface="Carlito"/>
                <a:cs typeface="Carlito"/>
              </a:rPr>
              <a:t>what </a:t>
            </a:r>
            <a:r>
              <a:rPr sz="1550" spc="-5" dirty="0">
                <a:latin typeface="Carlito"/>
                <a:cs typeface="Carlito"/>
              </a:rPr>
              <a:t>registries  </a:t>
            </a:r>
            <a:r>
              <a:rPr sz="1550" dirty="0">
                <a:latin typeface="Carlito"/>
                <a:cs typeface="Carlito"/>
              </a:rPr>
              <a:t>content </a:t>
            </a:r>
            <a:r>
              <a:rPr sz="1550" spc="10" dirty="0">
                <a:latin typeface="Carlito"/>
                <a:cs typeface="Carlito"/>
              </a:rPr>
              <a:t>can be </a:t>
            </a:r>
            <a:r>
              <a:rPr sz="1550" spc="5" dirty="0">
                <a:latin typeface="Carlito"/>
                <a:cs typeface="Carlito"/>
              </a:rPr>
              <a:t>pulled</a:t>
            </a:r>
            <a:r>
              <a:rPr sz="1550" spc="150" dirty="0">
                <a:latin typeface="Carlito"/>
                <a:cs typeface="Carlito"/>
              </a:rPr>
              <a:t> </a:t>
            </a:r>
            <a:r>
              <a:rPr sz="1550" spc="-5" dirty="0">
                <a:latin typeface="Carlito"/>
                <a:cs typeface="Carlito"/>
              </a:rPr>
              <a:t>from</a:t>
            </a:r>
            <a:endParaRPr sz="15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90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sz="1550" spc="10" dirty="0">
                <a:latin typeface="Carlito"/>
                <a:cs typeface="Carlito"/>
              </a:rPr>
              <a:t>Only </a:t>
            </a:r>
            <a:r>
              <a:rPr sz="1550" spc="-10" dirty="0">
                <a:latin typeface="Carlito"/>
                <a:cs typeface="Carlito"/>
              </a:rPr>
              <a:t>after </a:t>
            </a:r>
            <a:r>
              <a:rPr sz="1550" spc="5" dirty="0">
                <a:latin typeface="Carlito"/>
                <a:cs typeface="Carlito"/>
              </a:rPr>
              <a:t>all </a:t>
            </a:r>
            <a:r>
              <a:rPr sz="1550" dirty="0">
                <a:latin typeface="Carlito"/>
                <a:cs typeface="Carlito"/>
              </a:rPr>
              <a:t>signatures </a:t>
            </a:r>
            <a:r>
              <a:rPr sz="1550" spc="5" dirty="0">
                <a:latin typeface="Carlito"/>
                <a:cs typeface="Carlito"/>
              </a:rPr>
              <a:t>and policies </a:t>
            </a:r>
            <a:r>
              <a:rPr sz="1550" dirty="0">
                <a:latin typeface="Carlito"/>
                <a:cs typeface="Carlito"/>
              </a:rPr>
              <a:t>are </a:t>
            </a:r>
            <a:r>
              <a:rPr sz="1550" spc="-10" dirty="0">
                <a:latin typeface="Carlito"/>
                <a:cs typeface="Carlito"/>
              </a:rPr>
              <a:t>verified </a:t>
            </a:r>
            <a:r>
              <a:rPr sz="1550" spc="10" dirty="0">
                <a:latin typeface="Carlito"/>
                <a:cs typeface="Carlito"/>
              </a:rPr>
              <a:t>can </a:t>
            </a:r>
            <a:r>
              <a:rPr sz="1550" spc="5" dirty="0">
                <a:latin typeface="Carlito"/>
                <a:cs typeface="Carlito"/>
              </a:rPr>
              <a:t>the </a:t>
            </a:r>
            <a:r>
              <a:rPr sz="1550" dirty="0">
                <a:latin typeface="Carlito"/>
                <a:cs typeface="Carlito"/>
              </a:rPr>
              <a:t>artifact </a:t>
            </a:r>
            <a:r>
              <a:rPr sz="1550" spc="10" dirty="0">
                <a:latin typeface="Carlito"/>
                <a:cs typeface="Carlito"/>
              </a:rPr>
              <a:t>be</a:t>
            </a:r>
            <a:r>
              <a:rPr sz="1550" spc="7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deployed</a:t>
            </a:r>
            <a:endParaRPr sz="1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2779" y="1275968"/>
            <a:ext cx="5214620" cy="615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ts val="2500"/>
              </a:lnSpc>
              <a:spcBef>
                <a:spcPts val="10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rlito"/>
                <a:cs typeface="Carlito"/>
              </a:rPr>
              <a:t>How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build complex</a:t>
            </a:r>
            <a:r>
              <a:rPr sz="2100" spc="15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systems?</a:t>
            </a:r>
            <a:endParaRPr sz="2100">
              <a:latin typeface="Carlito"/>
              <a:cs typeface="Carlito"/>
            </a:endParaRPr>
          </a:p>
          <a:p>
            <a:pPr marL="527050" lvl="1" indent="-172085">
              <a:lnSpc>
                <a:spcPts val="2140"/>
              </a:lnSpc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How </a:t>
            </a:r>
            <a:r>
              <a:rPr sz="1800" spc="10" dirty="0">
                <a:latin typeface="Carlito"/>
                <a:cs typeface="Carlito"/>
              </a:rPr>
              <a:t>do </a:t>
            </a:r>
            <a:r>
              <a:rPr sz="1800" spc="-10" dirty="0">
                <a:latin typeface="Carlito"/>
                <a:cs typeface="Carlito"/>
              </a:rPr>
              <a:t>we </a:t>
            </a:r>
            <a:r>
              <a:rPr sz="1800" spc="5" dirty="0">
                <a:latin typeface="Carlito"/>
                <a:cs typeface="Carlito"/>
              </a:rPr>
              <a:t>establish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5" dirty="0">
                <a:latin typeface="Carlito"/>
                <a:cs typeface="Carlito"/>
              </a:rPr>
              <a:t>model </a:t>
            </a:r>
            <a:r>
              <a:rPr sz="1800" spc="-30" dirty="0">
                <a:latin typeface="Carlito"/>
                <a:cs typeface="Carlito"/>
              </a:rPr>
              <a:t>for</a:t>
            </a:r>
            <a:r>
              <a:rPr sz="1800" spc="-18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communication?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2779" y="2268537"/>
            <a:ext cx="3609340" cy="395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25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35" dirty="0">
                <a:latin typeface="Carlito"/>
                <a:cs typeface="Carlito"/>
              </a:rPr>
              <a:t>We </a:t>
            </a:r>
            <a:r>
              <a:rPr sz="2100" spc="-5" dirty="0">
                <a:latin typeface="Carlito"/>
                <a:cs typeface="Carlito"/>
              </a:rPr>
              <a:t>want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build </a:t>
            </a:r>
            <a:r>
              <a:rPr sz="2100" dirty="0">
                <a:latin typeface="Carlito"/>
                <a:cs typeface="Carlito"/>
              </a:rPr>
              <a:t>a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10" dirty="0">
                <a:latin typeface="Carlito"/>
                <a:cs typeface="Carlito"/>
              </a:rPr>
              <a:t>house?</a:t>
            </a:r>
            <a:endParaRPr sz="2100">
              <a:latin typeface="Carlito"/>
              <a:cs typeface="Carlito"/>
            </a:endParaRPr>
          </a:p>
          <a:p>
            <a:pPr marL="527050" lvl="1" indent="-172085">
              <a:lnSpc>
                <a:spcPts val="2110"/>
              </a:lnSpc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What </a:t>
            </a:r>
            <a:r>
              <a:rPr sz="1800" spc="10" dirty="0">
                <a:latin typeface="Carlito"/>
                <a:cs typeface="Carlito"/>
              </a:rPr>
              <a:t>does that</a:t>
            </a:r>
            <a:r>
              <a:rPr sz="1800" spc="-240" dirty="0">
                <a:latin typeface="Carlito"/>
                <a:cs typeface="Carlito"/>
              </a:rPr>
              <a:t> </a:t>
            </a:r>
            <a:r>
              <a:rPr sz="1800" spc="10" dirty="0">
                <a:latin typeface="Carlito"/>
                <a:cs typeface="Carlito"/>
              </a:rPr>
              <a:t>mean?</a:t>
            </a:r>
            <a:endParaRPr sz="1800">
              <a:latin typeface="Carlito"/>
              <a:cs typeface="Carlito"/>
            </a:endParaRPr>
          </a:p>
          <a:p>
            <a:pPr marL="527050" lvl="1" indent="-172085">
              <a:lnSpc>
                <a:spcPts val="2130"/>
              </a:lnSpc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What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style?</a:t>
            </a:r>
            <a:endParaRPr sz="1800">
              <a:latin typeface="Carlito"/>
              <a:cs typeface="Carlito"/>
            </a:endParaRPr>
          </a:p>
          <a:p>
            <a:pPr marL="527050" lvl="1" indent="-172085">
              <a:lnSpc>
                <a:spcPts val="2130"/>
              </a:lnSpc>
              <a:spcBef>
                <a:spcPts val="2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How </a:t>
            </a:r>
            <a:r>
              <a:rPr sz="1800" spc="10" dirty="0">
                <a:latin typeface="Carlito"/>
                <a:cs typeface="Carlito"/>
              </a:rPr>
              <a:t>many</a:t>
            </a:r>
            <a:r>
              <a:rPr sz="1800" spc="-1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rooms?</a:t>
            </a:r>
            <a:endParaRPr sz="1800">
              <a:latin typeface="Carlito"/>
              <a:cs typeface="Carlito"/>
            </a:endParaRPr>
          </a:p>
          <a:p>
            <a:pPr marL="527050" lvl="1" indent="-172085">
              <a:lnSpc>
                <a:spcPts val="2105"/>
              </a:lnSpc>
              <a:buFont typeface="Arial"/>
              <a:buChar char="•"/>
              <a:tabLst>
                <a:tab pos="527685" algn="l"/>
              </a:tabLst>
            </a:pPr>
            <a:r>
              <a:rPr sz="1800" spc="-25" dirty="0">
                <a:latin typeface="Carlito"/>
                <a:cs typeface="Carlito"/>
              </a:rPr>
              <a:t>City, </a:t>
            </a:r>
            <a:r>
              <a:rPr sz="1800" spc="5" dirty="0">
                <a:latin typeface="Carlito"/>
                <a:cs typeface="Carlito"/>
              </a:rPr>
              <a:t>Suburb, </a:t>
            </a:r>
            <a:r>
              <a:rPr sz="1800" spc="20" dirty="0">
                <a:latin typeface="Carlito"/>
                <a:cs typeface="Carlito"/>
              </a:rPr>
              <a:t>Mountain,</a:t>
            </a:r>
            <a:r>
              <a:rPr sz="1800" spc="-31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Beach?</a:t>
            </a:r>
            <a:endParaRPr sz="1800">
              <a:latin typeface="Carlito"/>
              <a:cs typeface="Carlito"/>
            </a:endParaRPr>
          </a:p>
          <a:p>
            <a:pPr marL="527050" lvl="1" indent="-172085">
              <a:lnSpc>
                <a:spcPts val="2135"/>
              </a:lnSpc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What </a:t>
            </a:r>
            <a:r>
              <a:rPr sz="1800" dirty="0">
                <a:latin typeface="Carlito"/>
                <a:cs typeface="Carlito"/>
              </a:rPr>
              <a:t>style </a:t>
            </a:r>
            <a:r>
              <a:rPr sz="1800" spc="10" dirty="0">
                <a:latin typeface="Carlito"/>
                <a:cs typeface="Carlito"/>
              </a:rPr>
              <a:t>of</a:t>
            </a:r>
            <a:r>
              <a:rPr sz="1800" spc="-14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kitchen?</a:t>
            </a:r>
            <a:endParaRPr sz="1800">
              <a:latin typeface="Carlito"/>
              <a:cs typeface="Carlito"/>
            </a:endParaRPr>
          </a:p>
          <a:p>
            <a:pPr marL="527050" lvl="1" indent="-17208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What </a:t>
            </a:r>
            <a:r>
              <a:rPr sz="1800" dirty="0">
                <a:latin typeface="Carlito"/>
                <a:cs typeface="Carlito"/>
              </a:rPr>
              <a:t>style </a:t>
            </a:r>
            <a:r>
              <a:rPr sz="1800" spc="10" dirty="0">
                <a:latin typeface="Carlito"/>
                <a:cs typeface="Carlito"/>
              </a:rPr>
              <a:t>of</a:t>
            </a:r>
            <a:r>
              <a:rPr sz="1800" spc="-145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bathroom?</a:t>
            </a:r>
            <a:endParaRPr sz="1800">
              <a:latin typeface="Carlito"/>
              <a:cs typeface="Carlito"/>
            </a:endParaRPr>
          </a:p>
          <a:p>
            <a:pPr marL="184150" indent="-17145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rlito"/>
                <a:cs typeface="Carlito"/>
              </a:rPr>
              <a:t>Enlisting </a:t>
            </a:r>
            <a:r>
              <a:rPr sz="2100" spc="-5" dirty="0">
                <a:latin typeface="Carlito"/>
                <a:cs typeface="Carlito"/>
              </a:rPr>
              <a:t>expertise </a:t>
            </a:r>
            <a:r>
              <a:rPr sz="2100" spc="5" dirty="0">
                <a:latin typeface="Carlito"/>
                <a:cs typeface="Carlito"/>
              </a:rPr>
              <a:t>of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20" dirty="0">
                <a:latin typeface="Carlito"/>
                <a:cs typeface="Carlito"/>
              </a:rPr>
              <a:t>trades</a:t>
            </a:r>
            <a:endParaRPr sz="2100">
              <a:latin typeface="Carlito"/>
              <a:cs typeface="Carlito"/>
            </a:endParaRPr>
          </a:p>
          <a:p>
            <a:pPr marL="527050" lvl="1" indent="-172085">
              <a:lnSpc>
                <a:spcPts val="2135"/>
              </a:lnSpc>
              <a:spcBef>
                <a:spcPts val="3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0" dirty="0">
                <a:latin typeface="Carlito"/>
                <a:cs typeface="Carlito"/>
              </a:rPr>
              <a:t>Grading</a:t>
            </a:r>
            <a:r>
              <a:rPr sz="1800" spc="-1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contractors</a:t>
            </a:r>
            <a:endParaRPr sz="1800">
              <a:latin typeface="Carlito"/>
              <a:cs typeface="Carlito"/>
            </a:endParaRPr>
          </a:p>
          <a:p>
            <a:pPr marL="527050" lvl="1" indent="-172085">
              <a:lnSpc>
                <a:spcPts val="2105"/>
              </a:lnSpc>
              <a:buFont typeface="Arial"/>
              <a:buChar char="•"/>
              <a:tabLst>
                <a:tab pos="527685" algn="l"/>
              </a:tabLst>
            </a:pPr>
            <a:r>
              <a:rPr sz="1800" spc="15" dirty="0">
                <a:latin typeface="Carlito"/>
                <a:cs typeface="Carlito"/>
              </a:rPr>
              <a:t>Foundation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contractors</a:t>
            </a:r>
            <a:endParaRPr sz="1800">
              <a:latin typeface="Carlito"/>
              <a:cs typeface="Carlito"/>
            </a:endParaRPr>
          </a:p>
          <a:p>
            <a:pPr marL="527050" lvl="1" indent="-172085">
              <a:lnSpc>
                <a:spcPts val="2130"/>
              </a:lnSpc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Framing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contractors</a:t>
            </a:r>
            <a:endParaRPr sz="1800">
              <a:latin typeface="Carlito"/>
              <a:cs typeface="Carlito"/>
            </a:endParaRPr>
          </a:p>
          <a:p>
            <a:pPr marL="527050" lvl="1" indent="-172085">
              <a:lnSpc>
                <a:spcPts val="2130"/>
              </a:lnSpc>
              <a:spcBef>
                <a:spcPts val="2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-15" dirty="0">
                <a:latin typeface="Carlito"/>
                <a:cs typeface="Carlito"/>
              </a:rPr>
              <a:t>HVAC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contractors</a:t>
            </a:r>
            <a:endParaRPr sz="1800">
              <a:latin typeface="Carlito"/>
              <a:cs typeface="Carlito"/>
            </a:endParaRPr>
          </a:p>
          <a:p>
            <a:pPr marL="527050" lvl="1" indent="-172085">
              <a:lnSpc>
                <a:spcPts val="2130"/>
              </a:lnSpc>
              <a:buFont typeface="Arial"/>
              <a:buChar char="•"/>
              <a:tabLst>
                <a:tab pos="527685" algn="l"/>
              </a:tabLst>
            </a:pPr>
            <a:r>
              <a:rPr sz="1800" spc="10" dirty="0">
                <a:latin typeface="Carlito"/>
                <a:cs typeface="Carlito"/>
              </a:rPr>
              <a:t>Plumbing</a:t>
            </a:r>
            <a:r>
              <a:rPr sz="1800" spc="-1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contractors</a:t>
            </a:r>
            <a:endParaRPr sz="1800">
              <a:latin typeface="Carlito"/>
              <a:cs typeface="Carlito"/>
            </a:endParaRPr>
          </a:p>
          <a:p>
            <a:pPr marL="527050" lvl="1" indent="-17208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Electrical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contractors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400685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Prototyping</a:t>
            </a:r>
            <a:r>
              <a:rPr sz="3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29425" y="1095375"/>
            <a:ext cx="4972050" cy="3661410"/>
            <a:chOff x="6829425" y="1095375"/>
            <a:chExt cx="4972050" cy="3661410"/>
          </a:xfrm>
        </p:grpSpPr>
        <p:sp>
          <p:nvSpPr>
            <p:cNvPr id="6" name="object 6"/>
            <p:cNvSpPr/>
            <p:nvPr/>
          </p:nvSpPr>
          <p:spPr>
            <a:xfrm>
              <a:off x="9963150" y="1123950"/>
              <a:ext cx="1809750" cy="1847850"/>
            </a:xfrm>
            <a:custGeom>
              <a:avLst/>
              <a:gdLst/>
              <a:ahLst/>
              <a:cxnLst/>
              <a:rect l="l" t="t" r="r" b="b"/>
              <a:pathLst>
                <a:path w="1809750" h="1847850">
                  <a:moveTo>
                    <a:pt x="200025" y="1847850"/>
                  </a:moveTo>
                  <a:lnTo>
                    <a:pt x="1619250" y="1847850"/>
                  </a:lnTo>
                  <a:lnTo>
                    <a:pt x="1619250" y="809625"/>
                  </a:lnTo>
                  <a:lnTo>
                    <a:pt x="200025" y="809625"/>
                  </a:lnTo>
                  <a:lnTo>
                    <a:pt x="200025" y="1847850"/>
                  </a:lnTo>
                  <a:close/>
                </a:path>
                <a:path w="1809750" h="1847850">
                  <a:moveTo>
                    <a:pt x="0" y="809625"/>
                  </a:moveTo>
                  <a:lnTo>
                    <a:pt x="904875" y="0"/>
                  </a:lnTo>
                  <a:lnTo>
                    <a:pt x="1809750" y="809625"/>
                  </a:lnTo>
                  <a:lnTo>
                    <a:pt x="0" y="809625"/>
                  </a:lnTo>
                  <a:close/>
                </a:path>
                <a:path w="1809750" h="1847850">
                  <a:moveTo>
                    <a:pt x="723900" y="1847850"/>
                  </a:moveTo>
                  <a:lnTo>
                    <a:pt x="1085850" y="1847850"/>
                  </a:lnTo>
                  <a:lnTo>
                    <a:pt x="1085850" y="1362075"/>
                  </a:lnTo>
                  <a:lnTo>
                    <a:pt x="723900" y="1362075"/>
                  </a:lnTo>
                  <a:lnTo>
                    <a:pt x="723900" y="1847850"/>
                  </a:lnTo>
                  <a:close/>
                </a:path>
              </a:pathLst>
            </a:custGeom>
            <a:ln w="5715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58175" y="4319651"/>
              <a:ext cx="381000" cy="419100"/>
            </a:xfrm>
            <a:custGeom>
              <a:avLst/>
              <a:gdLst/>
              <a:ahLst/>
              <a:cxnLst/>
              <a:rect l="l" t="t" r="r" b="b"/>
              <a:pathLst>
                <a:path w="381000" h="419100">
                  <a:moveTo>
                    <a:pt x="381000" y="419100"/>
                  </a:moveTo>
                  <a:lnTo>
                    <a:pt x="378107" y="367214"/>
                  </a:lnTo>
                  <a:lnTo>
                    <a:pt x="369658" y="317203"/>
                  </a:lnTo>
                  <a:lnTo>
                    <a:pt x="355993" y="269448"/>
                  </a:lnTo>
                  <a:lnTo>
                    <a:pt x="337452" y="224331"/>
                  </a:lnTo>
                  <a:lnTo>
                    <a:pt x="314375" y="182234"/>
                  </a:lnTo>
                  <a:lnTo>
                    <a:pt x="287104" y="143539"/>
                  </a:lnTo>
                  <a:lnTo>
                    <a:pt x="255979" y="108628"/>
                  </a:lnTo>
                  <a:lnTo>
                    <a:pt x="221340" y="77882"/>
                  </a:lnTo>
                  <a:lnTo>
                    <a:pt x="183528" y="51683"/>
                  </a:lnTo>
                  <a:lnTo>
                    <a:pt x="142885" y="30414"/>
                  </a:lnTo>
                  <a:lnTo>
                    <a:pt x="99749" y="14455"/>
                  </a:lnTo>
                  <a:lnTo>
                    <a:pt x="54463" y="4190"/>
                  </a:lnTo>
                  <a:lnTo>
                    <a:pt x="7366" y="0"/>
                  </a:lnTo>
                  <a:lnTo>
                    <a:pt x="0" y="419100"/>
                  </a:lnTo>
                  <a:lnTo>
                    <a:pt x="381000" y="419100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53350" y="4305300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43205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3300" y="2929001"/>
              <a:ext cx="3171825" cy="1800225"/>
            </a:xfrm>
            <a:custGeom>
              <a:avLst/>
              <a:gdLst/>
              <a:ahLst/>
              <a:cxnLst/>
              <a:rect l="l" t="t" r="r" b="b"/>
              <a:pathLst>
                <a:path w="3171825" h="1800225">
                  <a:moveTo>
                    <a:pt x="0" y="1800225"/>
                  </a:moveTo>
                  <a:lnTo>
                    <a:pt x="3171825" y="1800225"/>
                  </a:lnTo>
                  <a:lnTo>
                    <a:pt x="3171825" y="0"/>
                  </a:lnTo>
                  <a:lnTo>
                    <a:pt x="0" y="0"/>
                  </a:lnTo>
                  <a:lnTo>
                    <a:pt x="0" y="1800225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2826" y="3186048"/>
              <a:ext cx="95250" cy="161925"/>
            </a:xfrm>
            <a:custGeom>
              <a:avLst/>
              <a:gdLst/>
              <a:ahLst/>
              <a:cxnLst/>
              <a:rect l="l" t="t" r="r" b="b"/>
              <a:pathLst>
                <a:path w="95250" h="161925">
                  <a:moveTo>
                    <a:pt x="95250" y="161925"/>
                  </a:moveTo>
                  <a:lnTo>
                    <a:pt x="0" y="81025"/>
                  </a:lnTo>
                  <a:lnTo>
                    <a:pt x="95250" y="0"/>
                  </a:lnTo>
                  <a:lnTo>
                    <a:pt x="95250" y="161925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3300" y="2929001"/>
              <a:ext cx="1541780" cy="653415"/>
            </a:xfrm>
            <a:custGeom>
              <a:avLst/>
              <a:gdLst/>
              <a:ahLst/>
              <a:cxnLst/>
              <a:rect l="l" t="t" r="r" b="b"/>
              <a:pathLst>
                <a:path w="1541779" h="653414">
                  <a:moveTo>
                    <a:pt x="0" y="0"/>
                  </a:moveTo>
                  <a:lnTo>
                    <a:pt x="1541399" y="653034"/>
                  </a:lnTo>
                </a:path>
                <a:path w="1541779" h="653414">
                  <a:moveTo>
                    <a:pt x="0" y="653034"/>
                  </a:moveTo>
                  <a:lnTo>
                    <a:pt x="1541399" y="0"/>
                  </a:lnTo>
                </a:path>
              </a:pathLst>
            </a:custGeom>
            <a:ln w="953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3300" y="2929001"/>
              <a:ext cx="1543050" cy="657225"/>
            </a:xfrm>
            <a:custGeom>
              <a:avLst/>
              <a:gdLst/>
              <a:ahLst/>
              <a:cxnLst/>
              <a:rect l="l" t="t" r="r" b="b"/>
              <a:pathLst>
                <a:path w="1543050" h="657225">
                  <a:moveTo>
                    <a:pt x="0" y="657225"/>
                  </a:moveTo>
                  <a:lnTo>
                    <a:pt x="1543050" y="657225"/>
                  </a:lnTo>
                  <a:lnTo>
                    <a:pt x="1543050" y="0"/>
                  </a:lnTo>
                  <a:lnTo>
                    <a:pt x="0" y="0"/>
                  </a:lnTo>
                  <a:lnTo>
                    <a:pt x="0" y="657225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34400" y="3252851"/>
              <a:ext cx="314325" cy="319405"/>
            </a:xfrm>
            <a:custGeom>
              <a:avLst/>
              <a:gdLst/>
              <a:ahLst/>
              <a:cxnLst/>
              <a:rect l="l" t="t" r="r" b="b"/>
              <a:pathLst>
                <a:path w="314325" h="319404">
                  <a:moveTo>
                    <a:pt x="0" y="319024"/>
                  </a:moveTo>
                  <a:lnTo>
                    <a:pt x="3323" y="272448"/>
                  </a:lnTo>
                  <a:lnTo>
                    <a:pt x="12984" y="227947"/>
                  </a:lnTo>
                  <a:lnTo>
                    <a:pt x="28519" y="185999"/>
                  </a:lnTo>
                  <a:lnTo>
                    <a:pt x="49464" y="147086"/>
                  </a:lnTo>
                  <a:lnTo>
                    <a:pt x="75355" y="111687"/>
                  </a:lnTo>
                  <a:lnTo>
                    <a:pt x="105729" y="80283"/>
                  </a:lnTo>
                  <a:lnTo>
                    <a:pt x="140122" y="53355"/>
                  </a:lnTo>
                  <a:lnTo>
                    <a:pt x="178070" y="31382"/>
                  </a:lnTo>
                  <a:lnTo>
                    <a:pt x="219110" y="14845"/>
                  </a:lnTo>
                  <a:lnTo>
                    <a:pt x="262778" y="4224"/>
                  </a:lnTo>
                  <a:lnTo>
                    <a:pt x="308609" y="0"/>
                  </a:lnTo>
                  <a:lnTo>
                    <a:pt x="314325" y="319024"/>
                  </a:lnTo>
                  <a:lnTo>
                    <a:pt x="0" y="319024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43900" y="3238500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33134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67525" y="2924175"/>
              <a:ext cx="1562100" cy="670560"/>
            </a:xfrm>
            <a:custGeom>
              <a:avLst/>
              <a:gdLst/>
              <a:ahLst/>
              <a:cxnLst/>
              <a:rect l="l" t="t" r="r" b="b"/>
              <a:pathLst>
                <a:path w="1562100" h="670560">
                  <a:moveTo>
                    <a:pt x="1132713" y="619125"/>
                  </a:moveTo>
                  <a:lnTo>
                    <a:pt x="0" y="619125"/>
                  </a:lnTo>
                </a:path>
                <a:path w="1562100" h="670560">
                  <a:moveTo>
                    <a:pt x="1562100" y="0"/>
                  </a:moveTo>
                  <a:lnTo>
                    <a:pt x="1562100" y="670305"/>
                  </a:lnTo>
                </a:path>
              </a:pathLst>
            </a:custGeom>
            <a:ln w="762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63026" y="2929001"/>
              <a:ext cx="1562100" cy="657225"/>
            </a:xfrm>
            <a:custGeom>
              <a:avLst/>
              <a:gdLst/>
              <a:ahLst/>
              <a:cxnLst/>
              <a:rect l="l" t="t" r="r" b="b"/>
              <a:pathLst>
                <a:path w="1562100" h="657225">
                  <a:moveTo>
                    <a:pt x="0" y="657225"/>
                  </a:moveTo>
                  <a:lnTo>
                    <a:pt x="1562100" y="657225"/>
                  </a:lnTo>
                  <a:lnTo>
                    <a:pt x="1562100" y="0"/>
                  </a:lnTo>
                  <a:lnTo>
                    <a:pt x="0" y="0"/>
                  </a:lnTo>
                  <a:lnTo>
                    <a:pt x="0" y="657225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39226" y="3005201"/>
            <a:ext cx="1400175" cy="485775"/>
          </a:xfrm>
          <a:prstGeom prst="rect">
            <a:avLst/>
          </a:prstGeom>
          <a:ln w="28575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830"/>
              </a:spcBef>
            </a:pPr>
            <a:r>
              <a:rPr sz="1800" dirty="0">
                <a:solidFill>
                  <a:srgbClr val="2E528F"/>
                </a:solidFill>
                <a:latin typeface="Verdana"/>
                <a:cs typeface="Verdana"/>
              </a:rPr>
              <a:t>tub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962838" y="3505200"/>
            <a:ext cx="4914900" cy="3200400"/>
            <a:chOff x="6962838" y="3505200"/>
            <a:chExt cx="4914900" cy="3200400"/>
          </a:xfrm>
        </p:grpSpPr>
        <p:sp>
          <p:nvSpPr>
            <p:cNvPr id="19" name="object 19"/>
            <p:cNvSpPr/>
            <p:nvPr/>
          </p:nvSpPr>
          <p:spPr>
            <a:xfrm>
              <a:off x="8253476" y="4281551"/>
              <a:ext cx="1752600" cy="447675"/>
            </a:xfrm>
            <a:custGeom>
              <a:avLst/>
              <a:gdLst/>
              <a:ahLst/>
              <a:cxnLst/>
              <a:rect l="l" t="t" r="r" b="b"/>
              <a:pathLst>
                <a:path w="1752600" h="447675">
                  <a:moveTo>
                    <a:pt x="0" y="447675"/>
                  </a:moveTo>
                  <a:lnTo>
                    <a:pt x="1752600" y="447675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  <a:path w="1752600" h="447675">
                  <a:moveTo>
                    <a:pt x="209550" y="304800"/>
                  </a:moveTo>
                  <a:lnTo>
                    <a:pt x="676275" y="304800"/>
                  </a:lnTo>
                  <a:lnTo>
                    <a:pt x="676275" y="95250"/>
                  </a:lnTo>
                  <a:lnTo>
                    <a:pt x="209550" y="95250"/>
                  </a:lnTo>
                  <a:lnTo>
                    <a:pt x="209550" y="304800"/>
                  </a:lnTo>
                  <a:close/>
                </a:path>
                <a:path w="1752600" h="447675">
                  <a:moveTo>
                    <a:pt x="438150" y="350519"/>
                  </a:moveTo>
                  <a:lnTo>
                    <a:pt x="438150" y="266573"/>
                  </a:lnTo>
                </a:path>
                <a:path w="1752600" h="447675">
                  <a:moveTo>
                    <a:pt x="1143000" y="314325"/>
                  </a:moveTo>
                  <a:lnTo>
                    <a:pt x="1609725" y="314325"/>
                  </a:lnTo>
                  <a:lnTo>
                    <a:pt x="1609725" y="95250"/>
                  </a:lnTo>
                  <a:lnTo>
                    <a:pt x="1143000" y="95250"/>
                  </a:lnTo>
                  <a:lnTo>
                    <a:pt x="1143000" y="314325"/>
                  </a:lnTo>
                  <a:close/>
                </a:path>
                <a:path w="1752600" h="447675">
                  <a:moveTo>
                    <a:pt x="1381125" y="360044"/>
                  </a:moveTo>
                  <a:lnTo>
                    <a:pt x="1381125" y="276098"/>
                  </a:lnTo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15551" y="3690873"/>
              <a:ext cx="414655" cy="419100"/>
            </a:xfrm>
            <a:custGeom>
              <a:avLst/>
              <a:gdLst/>
              <a:ahLst/>
              <a:cxnLst/>
              <a:rect l="l" t="t" r="r" b="b"/>
              <a:pathLst>
                <a:path w="414654" h="419100">
                  <a:moveTo>
                    <a:pt x="414274" y="419100"/>
                  </a:moveTo>
                  <a:lnTo>
                    <a:pt x="366546" y="416347"/>
                  </a:lnTo>
                  <a:lnTo>
                    <a:pt x="320393" y="408289"/>
                  </a:lnTo>
                  <a:lnTo>
                    <a:pt x="276119" y="395228"/>
                  </a:lnTo>
                  <a:lnTo>
                    <a:pt x="234028" y="377464"/>
                  </a:lnTo>
                  <a:lnTo>
                    <a:pt x="194423" y="355300"/>
                  </a:lnTo>
                  <a:lnTo>
                    <a:pt x="157608" y="329036"/>
                  </a:lnTo>
                  <a:lnTo>
                    <a:pt x="123888" y="298973"/>
                  </a:lnTo>
                  <a:lnTo>
                    <a:pt x="93566" y="265414"/>
                  </a:lnTo>
                  <a:lnTo>
                    <a:pt x="66945" y="228659"/>
                  </a:lnTo>
                  <a:lnTo>
                    <a:pt x="44330" y="189009"/>
                  </a:lnTo>
                  <a:lnTo>
                    <a:pt x="26024" y="146766"/>
                  </a:lnTo>
                  <a:lnTo>
                    <a:pt x="12331" y="102232"/>
                  </a:lnTo>
                  <a:lnTo>
                    <a:pt x="3555" y="55707"/>
                  </a:lnTo>
                  <a:lnTo>
                    <a:pt x="0" y="7493"/>
                  </a:lnTo>
                  <a:lnTo>
                    <a:pt x="414274" y="0"/>
                  </a:lnTo>
                  <a:lnTo>
                    <a:pt x="414274" y="419100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91675" y="3686175"/>
              <a:ext cx="432434" cy="0"/>
            </a:xfrm>
            <a:custGeom>
              <a:avLst/>
              <a:gdLst/>
              <a:ahLst/>
              <a:cxnLst/>
              <a:rect l="l" t="t" r="r" b="b"/>
              <a:pathLst>
                <a:path w="432434">
                  <a:moveTo>
                    <a:pt x="43205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53325" y="4057650"/>
              <a:ext cx="0" cy="670560"/>
            </a:xfrm>
            <a:custGeom>
              <a:avLst/>
              <a:gdLst/>
              <a:ahLst/>
              <a:cxnLst/>
              <a:rect l="l" t="t" r="r" b="b"/>
              <a:pathLst>
                <a:path h="670560">
                  <a:moveTo>
                    <a:pt x="0" y="0"/>
                  </a:moveTo>
                  <a:lnTo>
                    <a:pt x="0" y="670306"/>
                  </a:lnTo>
                </a:path>
              </a:pathLst>
            </a:custGeom>
            <a:ln w="762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77126" y="4110101"/>
              <a:ext cx="390525" cy="609600"/>
            </a:xfrm>
            <a:custGeom>
              <a:avLst/>
              <a:gdLst/>
              <a:ahLst/>
              <a:cxnLst/>
              <a:rect l="l" t="t" r="r" b="b"/>
              <a:pathLst>
                <a:path w="390525" h="609600">
                  <a:moveTo>
                    <a:pt x="0" y="609600"/>
                  </a:moveTo>
                  <a:lnTo>
                    <a:pt x="390525" y="609600"/>
                  </a:lnTo>
                  <a:lnTo>
                    <a:pt x="390525" y="400050"/>
                  </a:lnTo>
                  <a:lnTo>
                    <a:pt x="0" y="400050"/>
                  </a:lnTo>
                  <a:lnTo>
                    <a:pt x="0" y="609600"/>
                  </a:lnTo>
                  <a:close/>
                </a:path>
                <a:path w="390525" h="609600">
                  <a:moveTo>
                    <a:pt x="47625" y="195199"/>
                  </a:moveTo>
                  <a:lnTo>
                    <a:pt x="52894" y="143301"/>
                  </a:lnTo>
                  <a:lnTo>
                    <a:pt x="67766" y="96670"/>
                  </a:lnTo>
                  <a:lnTo>
                    <a:pt x="90836" y="57165"/>
                  </a:lnTo>
                  <a:lnTo>
                    <a:pt x="120701" y="26646"/>
                  </a:lnTo>
                  <a:lnTo>
                    <a:pt x="155957" y="6971"/>
                  </a:lnTo>
                  <a:lnTo>
                    <a:pt x="195199" y="0"/>
                  </a:lnTo>
                  <a:lnTo>
                    <a:pt x="234450" y="6971"/>
                  </a:lnTo>
                  <a:lnTo>
                    <a:pt x="269729" y="26646"/>
                  </a:lnTo>
                  <a:lnTo>
                    <a:pt x="299624" y="57165"/>
                  </a:lnTo>
                  <a:lnTo>
                    <a:pt x="322725" y="96670"/>
                  </a:lnTo>
                  <a:lnTo>
                    <a:pt x="337621" y="143301"/>
                  </a:lnTo>
                  <a:lnTo>
                    <a:pt x="342900" y="195199"/>
                  </a:lnTo>
                  <a:lnTo>
                    <a:pt x="337621" y="247106"/>
                  </a:lnTo>
                  <a:lnTo>
                    <a:pt x="322725" y="293760"/>
                  </a:lnTo>
                  <a:lnTo>
                    <a:pt x="299624" y="333295"/>
                  </a:lnTo>
                  <a:lnTo>
                    <a:pt x="269729" y="363845"/>
                  </a:lnTo>
                  <a:lnTo>
                    <a:pt x="234450" y="383544"/>
                  </a:lnTo>
                  <a:lnTo>
                    <a:pt x="195199" y="390525"/>
                  </a:lnTo>
                  <a:lnTo>
                    <a:pt x="155957" y="383544"/>
                  </a:lnTo>
                  <a:lnTo>
                    <a:pt x="120701" y="363845"/>
                  </a:lnTo>
                  <a:lnTo>
                    <a:pt x="90836" y="333295"/>
                  </a:lnTo>
                  <a:lnTo>
                    <a:pt x="67766" y="293760"/>
                  </a:lnTo>
                  <a:lnTo>
                    <a:pt x="52894" y="247106"/>
                  </a:lnTo>
                  <a:lnTo>
                    <a:pt x="47625" y="195199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77151" y="3648075"/>
              <a:ext cx="386080" cy="414655"/>
            </a:xfrm>
            <a:custGeom>
              <a:avLst/>
              <a:gdLst/>
              <a:ahLst/>
              <a:cxnLst/>
              <a:rect l="l" t="t" r="r" b="b"/>
              <a:pathLst>
                <a:path w="386079" h="414654">
                  <a:moveTo>
                    <a:pt x="0" y="0"/>
                  </a:moveTo>
                  <a:lnTo>
                    <a:pt x="2927" y="51281"/>
                  </a:lnTo>
                  <a:lnTo>
                    <a:pt x="11480" y="100715"/>
                  </a:lnTo>
                  <a:lnTo>
                    <a:pt x="25314" y="147921"/>
                  </a:lnTo>
                  <a:lnTo>
                    <a:pt x="44084" y="192523"/>
                  </a:lnTo>
                  <a:lnTo>
                    <a:pt x="67446" y="234141"/>
                  </a:lnTo>
                  <a:lnTo>
                    <a:pt x="95056" y="272398"/>
                  </a:lnTo>
                  <a:lnTo>
                    <a:pt x="126570" y="306914"/>
                  </a:lnTo>
                  <a:lnTo>
                    <a:pt x="161642" y="337311"/>
                  </a:lnTo>
                  <a:lnTo>
                    <a:pt x="199929" y="363211"/>
                  </a:lnTo>
                  <a:lnTo>
                    <a:pt x="241086" y="384236"/>
                  </a:lnTo>
                  <a:lnTo>
                    <a:pt x="284768" y="400007"/>
                  </a:lnTo>
                  <a:lnTo>
                    <a:pt x="330632" y="410146"/>
                  </a:lnTo>
                  <a:lnTo>
                    <a:pt x="378332" y="414274"/>
                  </a:lnTo>
                  <a:lnTo>
                    <a:pt x="385699" y="0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62850" y="3638550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2054"/>
                  </a:lnTo>
                </a:path>
              </a:pathLst>
            </a:custGeom>
            <a:ln w="381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53325" y="3543300"/>
              <a:ext cx="0" cy="99060"/>
            </a:xfrm>
            <a:custGeom>
              <a:avLst/>
              <a:gdLst/>
              <a:ahLst/>
              <a:cxnLst/>
              <a:rect l="l" t="t" r="r" b="b"/>
              <a:pathLst>
                <a:path h="99060">
                  <a:moveTo>
                    <a:pt x="0" y="0"/>
                  </a:moveTo>
                  <a:lnTo>
                    <a:pt x="0" y="98679"/>
                  </a:lnTo>
                </a:path>
              </a:pathLst>
            </a:custGeom>
            <a:ln w="762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91626" y="4881562"/>
              <a:ext cx="3171825" cy="1809750"/>
            </a:xfrm>
            <a:custGeom>
              <a:avLst/>
              <a:gdLst/>
              <a:ahLst/>
              <a:cxnLst/>
              <a:rect l="l" t="t" r="r" b="b"/>
              <a:pathLst>
                <a:path w="3171825" h="1809750">
                  <a:moveTo>
                    <a:pt x="0" y="1809750"/>
                  </a:moveTo>
                  <a:lnTo>
                    <a:pt x="3171825" y="1809750"/>
                  </a:lnTo>
                  <a:lnTo>
                    <a:pt x="3171825" y="0"/>
                  </a:lnTo>
                  <a:lnTo>
                    <a:pt x="0" y="0"/>
                  </a:lnTo>
                  <a:lnTo>
                    <a:pt x="0" y="1809750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01151" y="5138801"/>
              <a:ext cx="95250" cy="171450"/>
            </a:xfrm>
            <a:custGeom>
              <a:avLst/>
              <a:gdLst/>
              <a:ahLst/>
              <a:cxnLst/>
              <a:rect l="l" t="t" r="r" b="b"/>
              <a:pathLst>
                <a:path w="95250" h="171450">
                  <a:moveTo>
                    <a:pt x="95250" y="171450"/>
                  </a:moveTo>
                  <a:lnTo>
                    <a:pt x="0" y="85725"/>
                  </a:lnTo>
                  <a:lnTo>
                    <a:pt x="95250" y="0"/>
                  </a:lnTo>
                  <a:lnTo>
                    <a:pt x="95250" y="171450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91626" y="4881625"/>
              <a:ext cx="1541780" cy="653415"/>
            </a:xfrm>
            <a:custGeom>
              <a:avLst/>
              <a:gdLst/>
              <a:ahLst/>
              <a:cxnLst/>
              <a:rect l="l" t="t" r="r" b="b"/>
              <a:pathLst>
                <a:path w="1541779" h="653414">
                  <a:moveTo>
                    <a:pt x="0" y="0"/>
                  </a:moveTo>
                  <a:lnTo>
                    <a:pt x="1541399" y="653034"/>
                  </a:lnTo>
                </a:path>
                <a:path w="1541779" h="653414">
                  <a:moveTo>
                    <a:pt x="0" y="653034"/>
                  </a:moveTo>
                  <a:lnTo>
                    <a:pt x="1541399" y="0"/>
                  </a:lnTo>
                </a:path>
              </a:pathLst>
            </a:custGeom>
            <a:ln w="953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91626" y="4881625"/>
              <a:ext cx="1533525" cy="657225"/>
            </a:xfrm>
            <a:custGeom>
              <a:avLst/>
              <a:gdLst/>
              <a:ahLst/>
              <a:cxnLst/>
              <a:rect l="l" t="t" r="r" b="b"/>
              <a:pathLst>
                <a:path w="1533525" h="657225">
                  <a:moveTo>
                    <a:pt x="0" y="657225"/>
                  </a:moveTo>
                  <a:lnTo>
                    <a:pt x="1533525" y="657225"/>
                  </a:lnTo>
                  <a:lnTo>
                    <a:pt x="1533525" y="0"/>
                  </a:lnTo>
                  <a:lnTo>
                    <a:pt x="0" y="0"/>
                  </a:lnTo>
                  <a:lnTo>
                    <a:pt x="0" y="657225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63201" y="5215001"/>
              <a:ext cx="319405" cy="314325"/>
            </a:xfrm>
            <a:custGeom>
              <a:avLst/>
              <a:gdLst/>
              <a:ahLst/>
              <a:cxnLst/>
              <a:rect l="l" t="t" r="r" b="b"/>
              <a:pathLst>
                <a:path w="319404" h="314325">
                  <a:moveTo>
                    <a:pt x="0" y="314325"/>
                  </a:moveTo>
                  <a:lnTo>
                    <a:pt x="3378" y="268428"/>
                  </a:lnTo>
                  <a:lnTo>
                    <a:pt x="13198" y="224575"/>
                  </a:lnTo>
                  <a:lnTo>
                    <a:pt x="28988" y="183237"/>
                  </a:lnTo>
                  <a:lnTo>
                    <a:pt x="50273" y="144889"/>
                  </a:lnTo>
                  <a:lnTo>
                    <a:pt x="76581" y="110006"/>
                  </a:lnTo>
                  <a:lnTo>
                    <a:pt x="107440" y="79061"/>
                  </a:lnTo>
                  <a:lnTo>
                    <a:pt x="142376" y="52528"/>
                  </a:lnTo>
                  <a:lnTo>
                    <a:pt x="180916" y="30881"/>
                  </a:lnTo>
                  <a:lnTo>
                    <a:pt x="222588" y="14595"/>
                  </a:lnTo>
                  <a:lnTo>
                    <a:pt x="266919" y="4143"/>
                  </a:lnTo>
                  <a:lnTo>
                    <a:pt x="313435" y="0"/>
                  </a:lnTo>
                  <a:lnTo>
                    <a:pt x="319024" y="314325"/>
                  </a:lnTo>
                  <a:lnTo>
                    <a:pt x="0" y="314325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182225" y="5200650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33134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05850" y="4876800"/>
              <a:ext cx="1562100" cy="670560"/>
            </a:xfrm>
            <a:custGeom>
              <a:avLst/>
              <a:gdLst/>
              <a:ahLst/>
              <a:cxnLst/>
              <a:rect l="l" t="t" r="r" b="b"/>
              <a:pathLst>
                <a:path w="1562100" h="670560">
                  <a:moveTo>
                    <a:pt x="1132713" y="619125"/>
                  </a:moveTo>
                  <a:lnTo>
                    <a:pt x="0" y="619125"/>
                  </a:lnTo>
                </a:path>
                <a:path w="1562100" h="670560">
                  <a:moveTo>
                    <a:pt x="1562100" y="0"/>
                  </a:moveTo>
                  <a:lnTo>
                    <a:pt x="1562100" y="670306"/>
                  </a:lnTo>
                </a:path>
              </a:pathLst>
            </a:custGeom>
            <a:ln w="762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91826" y="4881625"/>
              <a:ext cx="1571625" cy="657225"/>
            </a:xfrm>
            <a:custGeom>
              <a:avLst/>
              <a:gdLst/>
              <a:ahLst/>
              <a:cxnLst/>
              <a:rect l="l" t="t" r="r" b="b"/>
              <a:pathLst>
                <a:path w="1571625" h="657225">
                  <a:moveTo>
                    <a:pt x="0" y="657225"/>
                  </a:moveTo>
                  <a:lnTo>
                    <a:pt x="1571625" y="657225"/>
                  </a:lnTo>
                  <a:lnTo>
                    <a:pt x="1571625" y="0"/>
                  </a:lnTo>
                  <a:lnTo>
                    <a:pt x="0" y="0"/>
                  </a:lnTo>
                  <a:lnTo>
                    <a:pt x="0" y="657225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377551" y="4957826"/>
            <a:ext cx="1390650" cy="485775"/>
          </a:xfrm>
          <a:prstGeom prst="rect">
            <a:avLst/>
          </a:prstGeom>
          <a:ln w="28575">
            <a:solidFill>
              <a:srgbClr val="2E528F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1800" dirty="0">
                <a:solidFill>
                  <a:srgbClr val="2E528F"/>
                </a:solidFill>
                <a:latin typeface="Verdana"/>
                <a:cs typeface="Verdana"/>
              </a:rPr>
              <a:t>tub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734488" y="5495925"/>
            <a:ext cx="3133725" cy="1209675"/>
            <a:chOff x="8734488" y="5495925"/>
            <a:chExt cx="3133725" cy="1209675"/>
          </a:xfrm>
        </p:grpSpPr>
        <p:sp>
          <p:nvSpPr>
            <p:cNvPr id="37" name="object 37"/>
            <p:cNvSpPr/>
            <p:nvPr/>
          </p:nvSpPr>
          <p:spPr>
            <a:xfrm>
              <a:off x="10091801" y="6234112"/>
              <a:ext cx="1752600" cy="457200"/>
            </a:xfrm>
            <a:custGeom>
              <a:avLst/>
              <a:gdLst/>
              <a:ahLst/>
              <a:cxnLst/>
              <a:rect l="l" t="t" r="r" b="b"/>
              <a:pathLst>
                <a:path w="1752600" h="457200">
                  <a:moveTo>
                    <a:pt x="0" y="457200"/>
                  </a:moveTo>
                  <a:lnTo>
                    <a:pt x="1752600" y="4572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  <a:path w="1752600" h="457200">
                  <a:moveTo>
                    <a:pt x="209550" y="314325"/>
                  </a:moveTo>
                  <a:lnTo>
                    <a:pt x="666750" y="314325"/>
                  </a:lnTo>
                  <a:lnTo>
                    <a:pt x="666750" y="95250"/>
                  </a:lnTo>
                  <a:lnTo>
                    <a:pt x="209550" y="95250"/>
                  </a:lnTo>
                  <a:lnTo>
                    <a:pt x="209550" y="314325"/>
                  </a:lnTo>
                  <a:close/>
                </a:path>
                <a:path w="1752600" h="457200">
                  <a:moveTo>
                    <a:pt x="438150" y="360133"/>
                  </a:moveTo>
                  <a:lnTo>
                    <a:pt x="438150" y="276225"/>
                  </a:lnTo>
                </a:path>
                <a:path w="1752600" h="457200">
                  <a:moveTo>
                    <a:pt x="1143000" y="314325"/>
                  </a:moveTo>
                  <a:lnTo>
                    <a:pt x="1609725" y="314325"/>
                  </a:lnTo>
                  <a:lnTo>
                    <a:pt x="1609725" y="104775"/>
                  </a:lnTo>
                  <a:lnTo>
                    <a:pt x="1143000" y="104775"/>
                  </a:lnTo>
                  <a:lnTo>
                    <a:pt x="1143000" y="314325"/>
                  </a:lnTo>
                  <a:close/>
                </a:path>
                <a:path w="1752600" h="457200">
                  <a:moveTo>
                    <a:pt x="1371600" y="360133"/>
                  </a:moveTo>
                  <a:lnTo>
                    <a:pt x="1371600" y="276225"/>
                  </a:lnTo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44351" y="5648325"/>
              <a:ext cx="419100" cy="414655"/>
            </a:xfrm>
            <a:custGeom>
              <a:avLst/>
              <a:gdLst/>
              <a:ahLst/>
              <a:cxnLst/>
              <a:rect l="l" t="t" r="r" b="b"/>
              <a:pathLst>
                <a:path w="419100" h="414654">
                  <a:moveTo>
                    <a:pt x="419100" y="414337"/>
                  </a:moveTo>
                  <a:lnTo>
                    <a:pt x="370812" y="411617"/>
                  </a:lnTo>
                  <a:lnTo>
                    <a:pt x="324125" y="403654"/>
                  </a:lnTo>
                  <a:lnTo>
                    <a:pt x="279344" y="390746"/>
                  </a:lnTo>
                  <a:lnTo>
                    <a:pt x="236775" y="373190"/>
                  </a:lnTo>
                  <a:lnTo>
                    <a:pt x="196723" y="351285"/>
                  </a:lnTo>
                  <a:lnTo>
                    <a:pt x="159495" y="325327"/>
                  </a:lnTo>
                  <a:lnTo>
                    <a:pt x="125396" y="295614"/>
                  </a:lnTo>
                  <a:lnTo>
                    <a:pt x="94732" y="262444"/>
                  </a:lnTo>
                  <a:lnTo>
                    <a:pt x="67808" y="226114"/>
                  </a:lnTo>
                  <a:lnTo>
                    <a:pt x="44931" y="186922"/>
                  </a:lnTo>
                  <a:lnTo>
                    <a:pt x="26406" y="145165"/>
                  </a:lnTo>
                  <a:lnTo>
                    <a:pt x="12538" y="101140"/>
                  </a:lnTo>
                  <a:lnTo>
                    <a:pt x="3634" y="55146"/>
                  </a:lnTo>
                  <a:lnTo>
                    <a:pt x="0" y="7480"/>
                  </a:lnTo>
                  <a:lnTo>
                    <a:pt x="419100" y="0"/>
                  </a:lnTo>
                  <a:lnTo>
                    <a:pt x="419100" y="414337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0000" y="5638800"/>
              <a:ext cx="432434" cy="0"/>
            </a:xfrm>
            <a:custGeom>
              <a:avLst/>
              <a:gdLst/>
              <a:ahLst/>
              <a:cxnLst/>
              <a:rect l="l" t="t" r="r" b="b"/>
              <a:pathLst>
                <a:path w="432434">
                  <a:moveTo>
                    <a:pt x="43205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801225" y="6010275"/>
              <a:ext cx="0" cy="670560"/>
            </a:xfrm>
            <a:custGeom>
              <a:avLst/>
              <a:gdLst/>
              <a:ahLst/>
              <a:cxnLst/>
              <a:rect l="l" t="t" r="r" b="b"/>
              <a:pathLst>
                <a:path h="670559">
                  <a:moveTo>
                    <a:pt x="0" y="0"/>
                  </a:moveTo>
                  <a:lnTo>
                    <a:pt x="0" y="670293"/>
                  </a:lnTo>
                </a:path>
              </a:pathLst>
            </a:custGeom>
            <a:ln w="762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48776" y="6062662"/>
              <a:ext cx="857250" cy="619125"/>
            </a:xfrm>
            <a:custGeom>
              <a:avLst/>
              <a:gdLst/>
              <a:ahLst/>
              <a:cxnLst/>
              <a:rect l="l" t="t" r="r" b="b"/>
              <a:pathLst>
                <a:path w="857250" h="619125">
                  <a:moveTo>
                    <a:pt x="0" y="609600"/>
                  </a:moveTo>
                  <a:lnTo>
                    <a:pt x="381000" y="609600"/>
                  </a:lnTo>
                  <a:lnTo>
                    <a:pt x="381000" y="400050"/>
                  </a:lnTo>
                  <a:lnTo>
                    <a:pt x="0" y="400050"/>
                  </a:lnTo>
                  <a:lnTo>
                    <a:pt x="0" y="609600"/>
                  </a:lnTo>
                  <a:close/>
                </a:path>
                <a:path w="857250" h="619125">
                  <a:moveTo>
                    <a:pt x="38100" y="195262"/>
                  </a:moveTo>
                  <a:lnTo>
                    <a:pt x="43369" y="143355"/>
                  </a:lnTo>
                  <a:lnTo>
                    <a:pt x="58241" y="96711"/>
                  </a:lnTo>
                  <a:lnTo>
                    <a:pt x="81311" y="57192"/>
                  </a:lnTo>
                  <a:lnTo>
                    <a:pt x="111176" y="26660"/>
                  </a:lnTo>
                  <a:lnTo>
                    <a:pt x="146432" y="6975"/>
                  </a:lnTo>
                  <a:lnTo>
                    <a:pt x="185674" y="0"/>
                  </a:lnTo>
                  <a:lnTo>
                    <a:pt x="224925" y="6975"/>
                  </a:lnTo>
                  <a:lnTo>
                    <a:pt x="260204" y="26660"/>
                  </a:lnTo>
                  <a:lnTo>
                    <a:pt x="290099" y="57192"/>
                  </a:lnTo>
                  <a:lnTo>
                    <a:pt x="313200" y="96711"/>
                  </a:lnTo>
                  <a:lnTo>
                    <a:pt x="328096" y="143355"/>
                  </a:lnTo>
                  <a:lnTo>
                    <a:pt x="333375" y="195262"/>
                  </a:lnTo>
                  <a:lnTo>
                    <a:pt x="328096" y="247169"/>
                  </a:lnTo>
                  <a:lnTo>
                    <a:pt x="313200" y="293813"/>
                  </a:lnTo>
                  <a:lnTo>
                    <a:pt x="290099" y="333332"/>
                  </a:lnTo>
                  <a:lnTo>
                    <a:pt x="260204" y="363864"/>
                  </a:lnTo>
                  <a:lnTo>
                    <a:pt x="224925" y="383549"/>
                  </a:lnTo>
                  <a:lnTo>
                    <a:pt x="185674" y="390525"/>
                  </a:lnTo>
                  <a:lnTo>
                    <a:pt x="146432" y="383549"/>
                  </a:lnTo>
                  <a:lnTo>
                    <a:pt x="111176" y="363864"/>
                  </a:lnTo>
                  <a:lnTo>
                    <a:pt x="81311" y="333332"/>
                  </a:lnTo>
                  <a:lnTo>
                    <a:pt x="58241" y="293813"/>
                  </a:lnTo>
                  <a:lnTo>
                    <a:pt x="43369" y="247169"/>
                  </a:lnTo>
                  <a:lnTo>
                    <a:pt x="38100" y="195262"/>
                  </a:lnTo>
                  <a:close/>
                </a:path>
                <a:path w="857250" h="619125">
                  <a:moveTo>
                    <a:pt x="466725" y="619125"/>
                  </a:moveTo>
                  <a:lnTo>
                    <a:pt x="857250" y="619125"/>
                  </a:lnTo>
                  <a:lnTo>
                    <a:pt x="857250" y="400050"/>
                  </a:lnTo>
                  <a:lnTo>
                    <a:pt x="466725" y="400050"/>
                  </a:lnTo>
                  <a:lnTo>
                    <a:pt x="466725" y="619125"/>
                  </a:lnTo>
                  <a:close/>
                </a:path>
                <a:path w="857250" h="619125">
                  <a:moveTo>
                    <a:pt x="514350" y="233362"/>
                  </a:moveTo>
                  <a:lnTo>
                    <a:pt x="521870" y="183684"/>
                  </a:lnTo>
                  <a:lnTo>
                    <a:pt x="542814" y="140541"/>
                  </a:lnTo>
                  <a:lnTo>
                    <a:pt x="574755" y="106521"/>
                  </a:lnTo>
                  <a:lnTo>
                    <a:pt x="615267" y="84211"/>
                  </a:lnTo>
                  <a:lnTo>
                    <a:pt x="661924" y="76200"/>
                  </a:lnTo>
                  <a:lnTo>
                    <a:pt x="708593" y="84211"/>
                  </a:lnTo>
                  <a:lnTo>
                    <a:pt x="749137" y="106521"/>
                  </a:lnTo>
                  <a:lnTo>
                    <a:pt x="781116" y="140541"/>
                  </a:lnTo>
                  <a:lnTo>
                    <a:pt x="802091" y="183684"/>
                  </a:lnTo>
                  <a:lnTo>
                    <a:pt x="809625" y="233362"/>
                  </a:lnTo>
                  <a:lnTo>
                    <a:pt x="802091" y="283040"/>
                  </a:lnTo>
                  <a:lnTo>
                    <a:pt x="781116" y="326183"/>
                  </a:lnTo>
                  <a:lnTo>
                    <a:pt x="749137" y="360203"/>
                  </a:lnTo>
                  <a:lnTo>
                    <a:pt x="708593" y="382513"/>
                  </a:lnTo>
                  <a:lnTo>
                    <a:pt x="661924" y="390525"/>
                  </a:lnTo>
                  <a:lnTo>
                    <a:pt x="615267" y="382513"/>
                  </a:lnTo>
                  <a:lnTo>
                    <a:pt x="574755" y="360203"/>
                  </a:lnTo>
                  <a:lnTo>
                    <a:pt x="542814" y="326183"/>
                  </a:lnTo>
                  <a:lnTo>
                    <a:pt x="521870" y="283040"/>
                  </a:lnTo>
                  <a:lnTo>
                    <a:pt x="514350" y="233362"/>
                  </a:lnTo>
                  <a:close/>
                </a:path>
              </a:pathLst>
            </a:custGeom>
            <a:ln w="285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434576" y="5600700"/>
              <a:ext cx="381000" cy="414655"/>
            </a:xfrm>
            <a:custGeom>
              <a:avLst/>
              <a:gdLst/>
              <a:ahLst/>
              <a:cxnLst/>
              <a:rect l="l" t="t" r="r" b="b"/>
              <a:pathLst>
                <a:path w="381000" h="414654">
                  <a:moveTo>
                    <a:pt x="0" y="0"/>
                  </a:moveTo>
                  <a:lnTo>
                    <a:pt x="2889" y="51282"/>
                  </a:lnTo>
                  <a:lnTo>
                    <a:pt x="11333" y="100714"/>
                  </a:lnTo>
                  <a:lnTo>
                    <a:pt x="24989" y="147917"/>
                  </a:lnTo>
                  <a:lnTo>
                    <a:pt x="43519" y="192513"/>
                  </a:lnTo>
                  <a:lnTo>
                    <a:pt x="66582" y="234125"/>
                  </a:lnTo>
                  <a:lnTo>
                    <a:pt x="93839" y="272375"/>
                  </a:lnTo>
                  <a:lnTo>
                    <a:pt x="124950" y="306885"/>
                  </a:lnTo>
                  <a:lnTo>
                    <a:pt x="159574" y="337278"/>
                  </a:lnTo>
                  <a:lnTo>
                    <a:pt x="197372" y="363176"/>
                  </a:lnTo>
                  <a:lnTo>
                    <a:pt x="238005" y="384201"/>
                  </a:lnTo>
                  <a:lnTo>
                    <a:pt x="281131" y="399975"/>
                  </a:lnTo>
                  <a:lnTo>
                    <a:pt x="326412" y="410121"/>
                  </a:lnTo>
                  <a:lnTo>
                    <a:pt x="373506" y="414261"/>
                  </a:lnTo>
                  <a:lnTo>
                    <a:pt x="380873" y="0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10750" y="5591175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2092"/>
                  </a:lnTo>
                </a:path>
              </a:pathLst>
            </a:custGeom>
            <a:ln w="381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01225" y="5495925"/>
              <a:ext cx="0" cy="99060"/>
            </a:xfrm>
            <a:custGeom>
              <a:avLst/>
              <a:gdLst/>
              <a:ahLst/>
              <a:cxnLst/>
              <a:rect l="l" t="t" r="r" b="b"/>
              <a:pathLst>
                <a:path h="99060">
                  <a:moveTo>
                    <a:pt x="0" y="0"/>
                  </a:moveTo>
                  <a:lnTo>
                    <a:pt x="0" y="98653"/>
                  </a:lnTo>
                </a:path>
              </a:pathLst>
            </a:custGeom>
            <a:ln w="762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9420" y="1233657"/>
            <a:ext cx="6081395" cy="48260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-5" dirty="0">
                <a:latin typeface="Carlito"/>
                <a:cs typeface="Carlito"/>
              </a:rPr>
              <a:t>Prototyping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-5" dirty="0">
                <a:latin typeface="Carlito"/>
                <a:cs typeface="Carlito"/>
              </a:rPr>
              <a:t>get closer </a:t>
            </a:r>
            <a:r>
              <a:rPr sz="2100" spc="-15" dirty="0">
                <a:latin typeface="Carlito"/>
                <a:cs typeface="Carlito"/>
              </a:rPr>
              <a:t>to </a:t>
            </a:r>
            <a:r>
              <a:rPr sz="2100" spc="5" dirty="0">
                <a:latin typeface="Carlito"/>
                <a:cs typeface="Carlito"/>
              </a:rPr>
              <a:t>where </a:t>
            </a:r>
            <a:r>
              <a:rPr sz="2100" dirty="0">
                <a:latin typeface="Carlito"/>
                <a:cs typeface="Carlito"/>
              </a:rPr>
              <a:t>we </a:t>
            </a:r>
            <a:r>
              <a:rPr sz="2100" spc="-5" dirty="0">
                <a:latin typeface="Carlito"/>
                <a:cs typeface="Carlito"/>
              </a:rPr>
              <a:t>want </a:t>
            </a:r>
            <a:r>
              <a:rPr sz="2100" spc="-15" dirty="0">
                <a:latin typeface="Carlito"/>
                <a:cs typeface="Carlito"/>
              </a:rPr>
              <a:t>to</a:t>
            </a:r>
            <a:r>
              <a:rPr sz="2100" spc="-165" dirty="0">
                <a:latin typeface="Carlito"/>
                <a:cs typeface="Carlito"/>
              </a:rPr>
              <a:t> </a:t>
            </a:r>
            <a:r>
              <a:rPr sz="2100" spc="10" dirty="0">
                <a:latin typeface="Carlito"/>
                <a:cs typeface="Carlito"/>
              </a:rPr>
              <a:t>be</a:t>
            </a:r>
            <a:endParaRPr sz="210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-5" dirty="0">
                <a:latin typeface="Carlito"/>
                <a:cs typeface="Carlito"/>
              </a:rPr>
              <a:t>Prototype</a:t>
            </a:r>
            <a:r>
              <a:rPr sz="2100" spc="-1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1</a:t>
            </a:r>
            <a:endParaRPr sz="21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685" algn="l"/>
              </a:tabLst>
            </a:pPr>
            <a:r>
              <a:rPr sz="1800" dirty="0">
                <a:latin typeface="Carlito"/>
                <a:cs typeface="Carlito"/>
              </a:rPr>
              <a:t>Generic </a:t>
            </a:r>
            <a:r>
              <a:rPr sz="1800" spc="5" dirty="0">
                <a:latin typeface="Carlito"/>
                <a:cs typeface="Carlito"/>
              </a:rPr>
              <a:t>signing </a:t>
            </a:r>
            <a:r>
              <a:rPr sz="1800" spc="10" dirty="0">
                <a:latin typeface="Carlito"/>
                <a:cs typeface="Carlito"/>
              </a:rPr>
              <a:t>of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5" dirty="0">
                <a:latin typeface="Carlito"/>
                <a:cs typeface="Carlito"/>
              </a:rPr>
              <a:t>content</a:t>
            </a:r>
            <a:endParaRPr sz="1800">
              <a:latin typeface="Carlito"/>
              <a:cs typeface="Carlito"/>
            </a:endParaRPr>
          </a:p>
          <a:p>
            <a:pPr marL="870585" lvl="2" indent="-17208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870585" algn="l"/>
              </a:tabLst>
            </a:pPr>
            <a:r>
              <a:rPr sz="1500" spc="20" dirty="0">
                <a:latin typeface="Carlito"/>
                <a:cs typeface="Carlito"/>
              </a:rPr>
              <a:t>Supporting</a:t>
            </a:r>
            <a:r>
              <a:rPr sz="1500" spc="-140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any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content</a:t>
            </a:r>
            <a:r>
              <a:rPr sz="1500" spc="-9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pushed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to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an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OCI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Artifacts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enabled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registry</a:t>
            </a:r>
            <a:endParaRPr sz="1500">
              <a:latin typeface="Carlito"/>
              <a:cs typeface="Carlito"/>
            </a:endParaRPr>
          </a:p>
          <a:p>
            <a:pPr marL="870585" lvl="2" indent="-17208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870585" algn="l"/>
              </a:tabLst>
            </a:pPr>
            <a:r>
              <a:rPr sz="1500" spc="10" dirty="0">
                <a:latin typeface="Carlito"/>
                <a:cs typeface="Carlito"/>
              </a:rPr>
              <a:t>Attesting</a:t>
            </a:r>
            <a:r>
              <a:rPr sz="1500" spc="-14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to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its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authenticity</a:t>
            </a:r>
            <a:r>
              <a:rPr sz="1500" spc="-114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and/or</a:t>
            </a:r>
            <a:r>
              <a:rPr sz="1500" spc="-10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certification</a:t>
            </a:r>
            <a:endParaRPr sz="15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0" dirty="0">
                <a:latin typeface="Carlito"/>
                <a:cs typeface="Carlito"/>
              </a:rPr>
              <a:t>Content </a:t>
            </a:r>
            <a:r>
              <a:rPr sz="1800" spc="5" dirty="0">
                <a:latin typeface="Carlito"/>
                <a:cs typeface="Carlito"/>
              </a:rPr>
              <a:t>copying, with</a:t>
            </a:r>
            <a:r>
              <a:rPr sz="1800" spc="-254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signatures</a:t>
            </a:r>
            <a:endParaRPr sz="1800">
              <a:latin typeface="Carlito"/>
              <a:cs typeface="Carlito"/>
            </a:endParaRPr>
          </a:p>
          <a:p>
            <a:pPr marL="870585" lvl="2" indent="-17208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870585" algn="l"/>
              </a:tabLst>
            </a:pPr>
            <a:r>
              <a:rPr sz="1500" spc="15" dirty="0">
                <a:latin typeface="Carlito"/>
                <a:cs typeface="Carlito"/>
              </a:rPr>
              <a:t>within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spc="20" dirty="0">
                <a:latin typeface="Carlito"/>
                <a:cs typeface="Carlito"/>
              </a:rPr>
              <a:t>and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across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registries</a:t>
            </a:r>
            <a:endParaRPr sz="1500">
              <a:latin typeface="Carlito"/>
              <a:cs typeface="Carlito"/>
            </a:endParaRPr>
          </a:p>
          <a:p>
            <a:pPr marL="870585" lvl="2" indent="-17208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870585" algn="l"/>
              </a:tabLst>
            </a:pPr>
            <a:r>
              <a:rPr sz="1500" spc="10" dirty="0">
                <a:latin typeface="Carlito"/>
                <a:cs typeface="Carlito"/>
              </a:rPr>
              <a:t>Into air-gapped</a:t>
            </a:r>
            <a:r>
              <a:rPr sz="1500" spc="-17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environments</a:t>
            </a:r>
            <a:endParaRPr sz="15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0" dirty="0">
                <a:latin typeface="Carlito"/>
                <a:cs typeface="Carlito"/>
              </a:rPr>
              <a:t>Looking</a:t>
            </a:r>
            <a:r>
              <a:rPr sz="1800" spc="-320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at </a:t>
            </a:r>
            <a:r>
              <a:rPr sz="1800" spc="5" dirty="0">
                <a:latin typeface="Carlito"/>
                <a:cs typeface="Carlito"/>
              </a:rPr>
              <a:t>the </a:t>
            </a:r>
            <a:r>
              <a:rPr sz="1800" spc="-25" dirty="0">
                <a:latin typeface="Carlito"/>
                <a:cs typeface="Carlito"/>
              </a:rPr>
              <a:t>key </a:t>
            </a:r>
            <a:r>
              <a:rPr sz="1800" spc="5" dirty="0">
                <a:latin typeface="Carlito"/>
                <a:cs typeface="Carlito"/>
              </a:rPr>
              <a:t>management </a:t>
            </a:r>
            <a:r>
              <a:rPr sz="1800" spc="-5" dirty="0">
                <a:latin typeface="Carlito"/>
                <a:cs typeface="Carlito"/>
              </a:rPr>
              <a:t>issues, </a:t>
            </a:r>
            <a:r>
              <a:rPr sz="1800" spc="5" dirty="0">
                <a:latin typeface="Carlito"/>
                <a:cs typeface="Carlito"/>
              </a:rPr>
              <a:t>types </a:t>
            </a:r>
            <a:r>
              <a:rPr sz="1800" spc="10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keys</a:t>
            </a:r>
            <a:endParaRPr sz="18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-10" dirty="0">
                <a:latin typeface="Carlito"/>
                <a:cs typeface="Carlito"/>
              </a:rPr>
              <a:t>Registry </a:t>
            </a:r>
            <a:r>
              <a:rPr sz="1800" spc="-5" dirty="0">
                <a:latin typeface="Carlito"/>
                <a:cs typeface="Carlito"/>
              </a:rPr>
              <a:t>persistence </a:t>
            </a:r>
            <a:r>
              <a:rPr sz="1800" spc="15" dirty="0">
                <a:latin typeface="Carlito"/>
                <a:cs typeface="Carlito"/>
              </a:rPr>
              <a:t>and</a:t>
            </a:r>
            <a:r>
              <a:rPr sz="1800" spc="-1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retrieval</a:t>
            </a:r>
            <a:endParaRPr sz="1800">
              <a:latin typeface="Carlito"/>
              <a:cs typeface="Carlito"/>
            </a:endParaRPr>
          </a:p>
          <a:p>
            <a:pPr marL="870585" lvl="2" indent="-17208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870585" algn="l"/>
              </a:tabLst>
            </a:pPr>
            <a:r>
              <a:rPr sz="1500" spc="15" dirty="0">
                <a:latin typeface="Carlito"/>
                <a:cs typeface="Carlito"/>
              </a:rPr>
              <a:t>An</a:t>
            </a:r>
            <a:r>
              <a:rPr sz="1500" spc="-8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artifact?</a:t>
            </a:r>
            <a:endParaRPr sz="1500">
              <a:latin typeface="Carlito"/>
              <a:cs typeface="Carlito"/>
            </a:endParaRPr>
          </a:p>
          <a:p>
            <a:pPr marL="870585" lvl="2" indent="-172085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870585" algn="l"/>
              </a:tabLst>
            </a:pPr>
            <a:r>
              <a:rPr sz="1500" dirty="0">
                <a:latin typeface="Carlito"/>
                <a:cs typeface="Carlito"/>
              </a:rPr>
              <a:t>Different</a:t>
            </a:r>
            <a:r>
              <a:rPr sz="1500" spc="-9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permissions?</a:t>
            </a:r>
            <a:endParaRPr sz="1500">
              <a:latin typeface="Carlito"/>
              <a:cs typeface="Carlito"/>
            </a:endParaRPr>
          </a:p>
          <a:p>
            <a:pPr marL="184150" indent="-17208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184785" algn="l"/>
              </a:tabLst>
            </a:pPr>
            <a:r>
              <a:rPr sz="2100" dirty="0">
                <a:latin typeface="Carlito"/>
                <a:cs typeface="Carlito"/>
              </a:rPr>
              <a:t>Further prototypes </a:t>
            </a:r>
            <a:r>
              <a:rPr sz="2100" spc="-10" dirty="0">
                <a:latin typeface="Carlito"/>
                <a:cs typeface="Carlito"/>
              </a:rPr>
              <a:t>and </a:t>
            </a:r>
            <a:r>
              <a:rPr sz="2100" spc="-5" dirty="0">
                <a:latin typeface="Carlito"/>
                <a:cs typeface="Carlito"/>
              </a:rPr>
              <a:t>design</a:t>
            </a:r>
            <a:r>
              <a:rPr sz="2100" spc="-114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decisions</a:t>
            </a:r>
            <a:endParaRPr sz="21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-10" dirty="0">
                <a:latin typeface="Carlito"/>
                <a:cs typeface="Carlito"/>
              </a:rPr>
              <a:t>TUF</a:t>
            </a:r>
            <a:endParaRPr sz="18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15" dirty="0">
                <a:latin typeface="Carlito"/>
                <a:cs typeface="Carlito"/>
              </a:rPr>
              <a:t>Rollback </a:t>
            </a:r>
            <a:r>
              <a:rPr sz="1800" spc="5" dirty="0">
                <a:latin typeface="Carlito"/>
                <a:cs typeface="Carlito"/>
              </a:rPr>
              <a:t>protection </a:t>
            </a:r>
            <a:r>
              <a:rPr sz="1800" spc="15" dirty="0">
                <a:latin typeface="Carlito"/>
                <a:cs typeface="Carlito"/>
              </a:rPr>
              <a:t>in</a:t>
            </a:r>
            <a:r>
              <a:rPr sz="1800" spc="-2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registry </a:t>
            </a:r>
            <a:r>
              <a:rPr sz="1800" dirty="0">
                <a:latin typeface="Carlito"/>
                <a:cs typeface="Carlito"/>
              </a:rPr>
              <a:t>context</a:t>
            </a:r>
            <a:endParaRPr sz="18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ephemeral </a:t>
            </a:r>
            <a:r>
              <a:rPr sz="1800" spc="10" dirty="0">
                <a:latin typeface="Carlito"/>
                <a:cs typeface="Carlito"/>
              </a:rPr>
              <a:t>clients</a:t>
            </a:r>
            <a:r>
              <a:rPr sz="1800" spc="-315" dirty="0">
                <a:latin typeface="Carlito"/>
                <a:cs typeface="Carlito"/>
              </a:rPr>
              <a:t> </a:t>
            </a:r>
            <a:r>
              <a:rPr sz="1800" spc="15" dirty="0">
                <a:latin typeface="Carlito"/>
                <a:cs typeface="Carlito"/>
              </a:rPr>
              <a:t>and </a:t>
            </a:r>
            <a:r>
              <a:rPr sz="1800" spc="10" dirty="0">
                <a:latin typeface="Carlito"/>
                <a:cs typeface="Carlito"/>
              </a:rPr>
              <a:t>their </a:t>
            </a:r>
            <a:r>
              <a:rPr sz="1800" spc="-5" dirty="0">
                <a:latin typeface="Carlito"/>
                <a:cs typeface="Carlito"/>
              </a:rPr>
              <a:t>issues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3567429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now?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472059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Breaking down 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000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pieces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43600" y="967089"/>
            <a:ext cx="2889250" cy="3329304"/>
            <a:chOff x="5943600" y="967089"/>
            <a:chExt cx="2889250" cy="3329304"/>
          </a:xfrm>
        </p:grpSpPr>
        <p:sp>
          <p:nvSpPr>
            <p:cNvPr id="4" name="object 4"/>
            <p:cNvSpPr/>
            <p:nvPr/>
          </p:nvSpPr>
          <p:spPr>
            <a:xfrm>
              <a:off x="6785161" y="3311565"/>
              <a:ext cx="863413" cy="9842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85621" y="967092"/>
              <a:ext cx="1447165" cy="3208655"/>
            </a:xfrm>
            <a:custGeom>
              <a:avLst/>
              <a:gdLst/>
              <a:ahLst/>
              <a:cxnLst/>
              <a:rect l="l" t="t" r="r" b="b"/>
              <a:pathLst>
                <a:path w="1447165" h="3208654">
                  <a:moveTo>
                    <a:pt x="155575" y="533209"/>
                  </a:moveTo>
                  <a:lnTo>
                    <a:pt x="0" y="533209"/>
                  </a:lnTo>
                  <a:lnTo>
                    <a:pt x="0" y="686676"/>
                  </a:lnTo>
                  <a:lnTo>
                    <a:pt x="155575" y="686676"/>
                  </a:lnTo>
                  <a:lnTo>
                    <a:pt x="155575" y="533209"/>
                  </a:lnTo>
                  <a:close/>
                </a:path>
                <a:path w="1447165" h="3208654">
                  <a:moveTo>
                    <a:pt x="155575" y="486664"/>
                  </a:moveTo>
                  <a:lnTo>
                    <a:pt x="155562" y="333197"/>
                  </a:lnTo>
                  <a:lnTo>
                    <a:pt x="0" y="333197"/>
                  </a:lnTo>
                  <a:lnTo>
                    <a:pt x="0" y="486664"/>
                  </a:lnTo>
                  <a:lnTo>
                    <a:pt x="155575" y="486664"/>
                  </a:lnTo>
                  <a:close/>
                </a:path>
                <a:path w="1447165" h="3208654">
                  <a:moveTo>
                    <a:pt x="358317" y="333197"/>
                  </a:moveTo>
                  <a:lnTo>
                    <a:pt x="202755" y="333197"/>
                  </a:lnTo>
                  <a:lnTo>
                    <a:pt x="202755" y="486664"/>
                  </a:lnTo>
                  <a:lnTo>
                    <a:pt x="358317" y="486664"/>
                  </a:lnTo>
                  <a:lnTo>
                    <a:pt x="358317" y="333197"/>
                  </a:lnTo>
                  <a:close/>
                </a:path>
                <a:path w="1447165" h="3208654">
                  <a:moveTo>
                    <a:pt x="698195" y="108508"/>
                  </a:moveTo>
                  <a:lnTo>
                    <a:pt x="588200" y="0"/>
                  </a:lnTo>
                  <a:lnTo>
                    <a:pt x="478205" y="108508"/>
                  </a:lnTo>
                  <a:lnTo>
                    <a:pt x="588200" y="217030"/>
                  </a:lnTo>
                  <a:lnTo>
                    <a:pt x="698195" y="108508"/>
                  </a:lnTo>
                  <a:close/>
                </a:path>
                <a:path w="1447165" h="3208654">
                  <a:moveTo>
                    <a:pt x="915873" y="3147530"/>
                  </a:moveTo>
                  <a:lnTo>
                    <a:pt x="892162" y="3127210"/>
                  </a:lnTo>
                  <a:lnTo>
                    <a:pt x="858291" y="3100108"/>
                  </a:lnTo>
                  <a:lnTo>
                    <a:pt x="839660" y="3182251"/>
                  </a:lnTo>
                  <a:lnTo>
                    <a:pt x="915873" y="3147530"/>
                  </a:lnTo>
                  <a:close/>
                </a:path>
                <a:path w="1447165" h="3208654">
                  <a:moveTo>
                    <a:pt x="981925" y="2628404"/>
                  </a:moveTo>
                  <a:lnTo>
                    <a:pt x="947343" y="2621242"/>
                  </a:lnTo>
                  <a:lnTo>
                    <a:pt x="912279" y="2617495"/>
                  </a:lnTo>
                  <a:lnTo>
                    <a:pt x="876884" y="2617089"/>
                  </a:lnTo>
                  <a:lnTo>
                    <a:pt x="841349" y="2619933"/>
                  </a:lnTo>
                  <a:lnTo>
                    <a:pt x="788352" y="2632557"/>
                  </a:lnTo>
                  <a:lnTo>
                    <a:pt x="738352" y="2658580"/>
                  </a:lnTo>
                  <a:lnTo>
                    <a:pt x="710082" y="2685986"/>
                  </a:lnTo>
                  <a:lnTo>
                    <a:pt x="689762" y="2719870"/>
                  </a:lnTo>
                  <a:lnTo>
                    <a:pt x="678751" y="2757970"/>
                  </a:lnTo>
                  <a:lnTo>
                    <a:pt x="676744" y="2778404"/>
                  </a:lnTo>
                  <a:lnTo>
                    <a:pt x="676960" y="2788818"/>
                  </a:lnTo>
                  <a:lnTo>
                    <a:pt x="688263" y="2831147"/>
                  </a:lnTo>
                  <a:lnTo>
                    <a:pt x="715556" y="2864904"/>
                  </a:lnTo>
                  <a:lnTo>
                    <a:pt x="748411" y="2887294"/>
                  </a:lnTo>
                  <a:lnTo>
                    <a:pt x="789368" y="2906712"/>
                  </a:lnTo>
                  <a:lnTo>
                    <a:pt x="820178" y="2919730"/>
                  </a:lnTo>
                  <a:lnTo>
                    <a:pt x="826960" y="2923032"/>
                  </a:lnTo>
                  <a:lnTo>
                    <a:pt x="833196" y="2926499"/>
                  </a:lnTo>
                  <a:lnTo>
                    <a:pt x="838631" y="2929966"/>
                  </a:lnTo>
                  <a:lnTo>
                    <a:pt x="843038" y="2933268"/>
                  </a:lnTo>
                  <a:lnTo>
                    <a:pt x="845578" y="2934970"/>
                  </a:lnTo>
                  <a:lnTo>
                    <a:pt x="846429" y="2936659"/>
                  </a:lnTo>
                  <a:lnTo>
                    <a:pt x="846429" y="2937510"/>
                  </a:lnTo>
                  <a:lnTo>
                    <a:pt x="845578" y="2940050"/>
                  </a:lnTo>
                  <a:lnTo>
                    <a:pt x="840498" y="2945130"/>
                  </a:lnTo>
                  <a:lnTo>
                    <a:pt x="837120" y="2947670"/>
                  </a:lnTo>
                  <a:lnTo>
                    <a:pt x="833716" y="2951061"/>
                  </a:lnTo>
                  <a:lnTo>
                    <a:pt x="827722" y="2955379"/>
                  </a:lnTo>
                  <a:lnTo>
                    <a:pt x="821232" y="2959531"/>
                  </a:lnTo>
                  <a:lnTo>
                    <a:pt x="807478" y="2967990"/>
                  </a:lnTo>
                  <a:lnTo>
                    <a:pt x="762584" y="2993123"/>
                  </a:lnTo>
                  <a:lnTo>
                    <a:pt x="747344" y="3001873"/>
                  </a:lnTo>
                  <a:lnTo>
                    <a:pt x="703046" y="3034741"/>
                  </a:lnTo>
                  <a:lnTo>
                    <a:pt x="677824" y="3064141"/>
                  </a:lnTo>
                  <a:lnTo>
                    <a:pt x="662660" y="3100959"/>
                  </a:lnTo>
                  <a:lnTo>
                    <a:pt x="660971" y="3107728"/>
                  </a:lnTo>
                  <a:lnTo>
                    <a:pt x="660971" y="3113659"/>
                  </a:lnTo>
                  <a:lnTo>
                    <a:pt x="660120" y="3119590"/>
                  </a:lnTo>
                  <a:lnTo>
                    <a:pt x="659701" y="3129127"/>
                  </a:lnTo>
                  <a:lnTo>
                    <a:pt x="666826" y="3168002"/>
                  </a:lnTo>
                  <a:lnTo>
                    <a:pt x="694067" y="3197999"/>
                  </a:lnTo>
                  <a:lnTo>
                    <a:pt x="739622" y="3208083"/>
                  </a:lnTo>
                  <a:lnTo>
                    <a:pt x="748601" y="3207766"/>
                  </a:lnTo>
                  <a:lnTo>
                    <a:pt x="791908" y="3200146"/>
                  </a:lnTo>
                  <a:lnTo>
                    <a:pt x="824407" y="3189020"/>
                  </a:lnTo>
                  <a:lnTo>
                    <a:pt x="807275" y="3191853"/>
                  </a:lnTo>
                  <a:lnTo>
                    <a:pt x="790219" y="3193897"/>
                  </a:lnTo>
                  <a:lnTo>
                    <a:pt x="773328" y="3194977"/>
                  </a:lnTo>
                  <a:lnTo>
                    <a:pt x="756666" y="3194951"/>
                  </a:lnTo>
                  <a:lnTo>
                    <a:pt x="748423" y="3194278"/>
                  </a:lnTo>
                  <a:lnTo>
                    <a:pt x="710196" y="3184258"/>
                  </a:lnTo>
                  <a:lnTo>
                    <a:pt x="687641" y="3151657"/>
                  </a:lnTo>
                  <a:lnTo>
                    <a:pt x="686930" y="3137255"/>
                  </a:lnTo>
                  <a:lnTo>
                    <a:pt x="688911" y="3122130"/>
                  </a:lnTo>
                  <a:lnTo>
                    <a:pt x="688911" y="3118726"/>
                  </a:lnTo>
                  <a:lnTo>
                    <a:pt x="690613" y="3112808"/>
                  </a:lnTo>
                  <a:lnTo>
                    <a:pt x="691451" y="3108579"/>
                  </a:lnTo>
                  <a:lnTo>
                    <a:pt x="694842" y="3100108"/>
                  </a:lnTo>
                  <a:lnTo>
                    <a:pt x="727557" y="3064141"/>
                  </a:lnTo>
                  <a:lnTo>
                    <a:pt x="768515" y="3039135"/>
                  </a:lnTo>
                  <a:lnTo>
                    <a:pt x="829500" y="3009493"/>
                  </a:lnTo>
                  <a:lnTo>
                    <a:pt x="837260" y="3005505"/>
                  </a:lnTo>
                  <a:lnTo>
                    <a:pt x="845273" y="3001124"/>
                  </a:lnTo>
                  <a:lnTo>
                    <a:pt x="853427" y="2996273"/>
                  </a:lnTo>
                  <a:lnTo>
                    <a:pt x="861669" y="2990862"/>
                  </a:lnTo>
                  <a:lnTo>
                    <a:pt x="867600" y="2987471"/>
                  </a:lnTo>
                  <a:lnTo>
                    <a:pt x="893851" y="2953601"/>
                  </a:lnTo>
                  <a:lnTo>
                    <a:pt x="896696" y="2936659"/>
                  </a:lnTo>
                  <a:lnTo>
                    <a:pt x="895883" y="2928239"/>
                  </a:lnTo>
                  <a:lnTo>
                    <a:pt x="868400" y="2889478"/>
                  </a:lnTo>
                  <a:lnTo>
                    <a:pt x="825855" y="2866428"/>
                  </a:lnTo>
                  <a:lnTo>
                    <a:pt x="794435" y="2853512"/>
                  </a:lnTo>
                  <a:lnTo>
                    <a:pt x="779526" y="2846895"/>
                  </a:lnTo>
                  <a:lnTo>
                    <a:pt x="743686" y="2823426"/>
                  </a:lnTo>
                  <a:lnTo>
                    <a:pt x="724535" y="2779204"/>
                  </a:lnTo>
                  <a:lnTo>
                    <a:pt x="725335" y="2765590"/>
                  </a:lnTo>
                  <a:lnTo>
                    <a:pt x="737120" y="2723908"/>
                  </a:lnTo>
                  <a:lnTo>
                    <a:pt x="763079" y="2689301"/>
                  </a:lnTo>
                  <a:lnTo>
                    <a:pt x="816254" y="2656852"/>
                  </a:lnTo>
                  <a:lnTo>
                    <a:pt x="863320" y="2642057"/>
                  </a:lnTo>
                  <a:lnTo>
                    <a:pt x="921715" y="2632367"/>
                  </a:lnTo>
                  <a:lnTo>
                    <a:pt x="964247" y="2628938"/>
                  </a:lnTo>
                  <a:lnTo>
                    <a:pt x="973048" y="2628557"/>
                  </a:lnTo>
                  <a:lnTo>
                    <a:pt x="981925" y="2628404"/>
                  </a:lnTo>
                  <a:close/>
                </a:path>
                <a:path w="1447165" h="3208654">
                  <a:moveTo>
                    <a:pt x="1152144" y="2863837"/>
                  </a:moveTo>
                  <a:lnTo>
                    <a:pt x="1088631" y="2807932"/>
                  </a:lnTo>
                  <a:lnTo>
                    <a:pt x="887069" y="3056064"/>
                  </a:lnTo>
                  <a:lnTo>
                    <a:pt x="951445" y="3111119"/>
                  </a:lnTo>
                  <a:lnTo>
                    <a:pt x="1152144" y="2863837"/>
                  </a:lnTo>
                  <a:close/>
                </a:path>
                <a:path w="1447165" h="3208654">
                  <a:moveTo>
                    <a:pt x="1406715" y="2663571"/>
                  </a:moveTo>
                  <a:lnTo>
                    <a:pt x="1401889" y="2618295"/>
                  </a:lnTo>
                  <a:lnTo>
                    <a:pt x="1381645" y="2583523"/>
                  </a:lnTo>
                  <a:lnTo>
                    <a:pt x="1317294" y="2527630"/>
                  </a:lnTo>
                  <a:lnTo>
                    <a:pt x="1119974" y="2768993"/>
                  </a:lnTo>
                  <a:lnTo>
                    <a:pt x="1184325" y="2824873"/>
                  </a:lnTo>
                  <a:lnTo>
                    <a:pt x="1347774" y="2623324"/>
                  </a:lnTo>
                  <a:lnTo>
                    <a:pt x="1351153" y="2628404"/>
                  </a:lnTo>
                  <a:lnTo>
                    <a:pt x="1353693" y="2634335"/>
                  </a:lnTo>
                  <a:lnTo>
                    <a:pt x="1354543" y="2641117"/>
                  </a:lnTo>
                  <a:lnTo>
                    <a:pt x="1355140" y="2661513"/>
                  </a:lnTo>
                  <a:lnTo>
                    <a:pt x="1349781" y="2683662"/>
                  </a:lnTo>
                  <a:lnTo>
                    <a:pt x="1339189" y="2706128"/>
                  </a:lnTo>
                  <a:lnTo>
                    <a:pt x="1324063" y="2727490"/>
                  </a:lnTo>
                  <a:lnTo>
                    <a:pt x="1222438" y="2851975"/>
                  </a:lnTo>
                  <a:lnTo>
                    <a:pt x="1262240" y="2884157"/>
                  </a:lnTo>
                  <a:lnTo>
                    <a:pt x="1363014" y="2760510"/>
                  </a:lnTo>
                  <a:lnTo>
                    <a:pt x="1384998" y="2729687"/>
                  </a:lnTo>
                  <a:lnTo>
                    <a:pt x="1399743" y="2696781"/>
                  </a:lnTo>
                  <a:lnTo>
                    <a:pt x="1406715" y="2663571"/>
                  </a:lnTo>
                  <a:close/>
                </a:path>
                <a:path w="1447165" h="3208654">
                  <a:moveTo>
                    <a:pt x="1446847" y="2501366"/>
                  </a:moveTo>
                  <a:lnTo>
                    <a:pt x="1380794" y="2448014"/>
                  </a:lnTo>
                  <a:lnTo>
                    <a:pt x="1348613" y="2487828"/>
                  </a:lnTo>
                  <a:lnTo>
                    <a:pt x="1412976" y="2542870"/>
                  </a:lnTo>
                  <a:lnTo>
                    <a:pt x="1446847" y="2501366"/>
                  </a:lnTo>
                  <a:close/>
                </a:path>
              </a:pathLst>
            </a:custGeom>
            <a:solidFill>
              <a:srgbClr val="2521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85431" y="1028273"/>
              <a:ext cx="430441" cy="4195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85621" y="1100289"/>
              <a:ext cx="561975" cy="553720"/>
            </a:xfrm>
            <a:custGeom>
              <a:avLst/>
              <a:gdLst/>
              <a:ahLst/>
              <a:cxnLst/>
              <a:rect l="l" t="t" r="r" b="b"/>
              <a:pathLst>
                <a:path w="561975" h="553719">
                  <a:moveTo>
                    <a:pt x="155562" y="0"/>
                  </a:moveTo>
                  <a:lnTo>
                    <a:pt x="0" y="0"/>
                  </a:lnTo>
                  <a:lnTo>
                    <a:pt x="0" y="153466"/>
                  </a:lnTo>
                  <a:lnTo>
                    <a:pt x="155562" y="153466"/>
                  </a:lnTo>
                  <a:lnTo>
                    <a:pt x="155562" y="0"/>
                  </a:lnTo>
                  <a:close/>
                </a:path>
                <a:path w="561975" h="553719">
                  <a:moveTo>
                    <a:pt x="358317" y="400011"/>
                  </a:moveTo>
                  <a:lnTo>
                    <a:pt x="202755" y="400011"/>
                  </a:lnTo>
                  <a:lnTo>
                    <a:pt x="202755" y="553478"/>
                  </a:lnTo>
                  <a:lnTo>
                    <a:pt x="358317" y="553478"/>
                  </a:lnTo>
                  <a:lnTo>
                    <a:pt x="358317" y="400011"/>
                  </a:lnTo>
                  <a:close/>
                </a:path>
                <a:path w="561975" h="553719">
                  <a:moveTo>
                    <a:pt x="561797" y="400011"/>
                  </a:moveTo>
                  <a:lnTo>
                    <a:pt x="406234" y="400011"/>
                  </a:lnTo>
                  <a:lnTo>
                    <a:pt x="406234" y="553478"/>
                  </a:lnTo>
                  <a:lnTo>
                    <a:pt x="561797" y="553478"/>
                  </a:lnTo>
                  <a:lnTo>
                    <a:pt x="561797" y="400011"/>
                  </a:lnTo>
                  <a:close/>
                </a:path>
              </a:pathLst>
            </a:custGeom>
            <a:solidFill>
              <a:srgbClr val="2521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53275" y="2657474"/>
              <a:ext cx="1352550" cy="512445"/>
            </a:xfrm>
            <a:custGeom>
              <a:avLst/>
              <a:gdLst/>
              <a:ahLst/>
              <a:cxnLst/>
              <a:rect l="l" t="t" r="r" b="b"/>
              <a:pathLst>
                <a:path w="1352550" h="512444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512318"/>
                  </a:lnTo>
                  <a:lnTo>
                    <a:pt x="76200" y="51231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352550" h="512444">
                  <a:moveTo>
                    <a:pt x="1352550" y="114300"/>
                  </a:moveTo>
                  <a:lnTo>
                    <a:pt x="1343025" y="95250"/>
                  </a:lnTo>
                  <a:lnTo>
                    <a:pt x="1295400" y="0"/>
                  </a:lnTo>
                  <a:lnTo>
                    <a:pt x="1238250" y="114300"/>
                  </a:lnTo>
                  <a:lnTo>
                    <a:pt x="1276350" y="114300"/>
                  </a:lnTo>
                  <a:lnTo>
                    <a:pt x="1276350" y="512318"/>
                  </a:lnTo>
                  <a:lnTo>
                    <a:pt x="1314450" y="512318"/>
                  </a:lnTo>
                  <a:lnTo>
                    <a:pt x="1314450" y="114300"/>
                  </a:lnTo>
                  <a:lnTo>
                    <a:pt x="1352550" y="1143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3600" y="3809999"/>
              <a:ext cx="381000" cy="342900"/>
            </a:xfrm>
            <a:custGeom>
              <a:avLst/>
              <a:gdLst/>
              <a:ahLst/>
              <a:cxnLst/>
              <a:rect l="l" t="t" r="r" b="b"/>
              <a:pathLst>
                <a:path w="381000" h="342900">
                  <a:moveTo>
                    <a:pt x="190500" y="0"/>
                  </a:moveTo>
                  <a:lnTo>
                    <a:pt x="139876" y="6120"/>
                  </a:lnTo>
                  <a:lnTo>
                    <a:pt x="94375" y="23396"/>
                  </a:lnTo>
                  <a:lnTo>
                    <a:pt x="55816" y="50196"/>
                  </a:lnTo>
                  <a:lnTo>
                    <a:pt x="26020" y="84892"/>
                  </a:lnTo>
                  <a:lnTo>
                    <a:pt x="6808" y="125853"/>
                  </a:lnTo>
                  <a:lnTo>
                    <a:pt x="0" y="171450"/>
                  </a:lnTo>
                  <a:lnTo>
                    <a:pt x="6808" y="217046"/>
                  </a:lnTo>
                  <a:lnTo>
                    <a:pt x="26020" y="258007"/>
                  </a:lnTo>
                  <a:lnTo>
                    <a:pt x="55816" y="292703"/>
                  </a:lnTo>
                  <a:lnTo>
                    <a:pt x="94375" y="319503"/>
                  </a:lnTo>
                  <a:lnTo>
                    <a:pt x="139876" y="336779"/>
                  </a:lnTo>
                  <a:lnTo>
                    <a:pt x="190500" y="342900"/>
                  </a:lnTo>
                  <a:lnTo>
                    <a:pt x="241123" y="336779"/>
                  </a:lnTo>
                  <a:lnTo>
                    <a:pt x="286624" y="319503"/>
                  </a:lnTo>
                  <a:lnTo>
                    <a:pt x="325183" y="292703"/>
                  </a:lnTo>
                  <a:lnTo>
                    <a:pt x="354979" y="258007"/>
                  </a:lnTo>
                  <a:lnTo>
                    <a:pt x="374191" y="217046"/>
                  </a:lnTo>
                  <a:lnTo>
                    <a:pt x="381000" y="171450"/>
                  </a:lnTo>
                  <a:lnTo>
                    <a:pt x="374191" y="125853"/>
                  </a:lnTo>
                  <a:lnTo>
                    <a:pt x="354979" y="84892"/>
                  </a:lnTo>
                  <a:lnTo>
                    <a:pt x="325183" y="50196"/>
                  </a:lnTo>
                  <a:lnTo>
                    <a:pt x="286624" y="23396"/>
                  </a:lnTo>
                  <a:lnTo>
                    <a:pt x="241123" y="612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17106" y="4339907"/>
            <a:ext cx="7880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0" dirty="0">
                <a:latin typeface="Carlito"/>
                <a:cs typeface="Carlito"/>
              </a:rPr>
              <a:t>A</a:t>
            </a:r>
            <a:r>
              <a:rPr sz="2000" spc="-30" dirty="0">
                <a:latin typeface="Carlito"/>
                <a:cs typeface="Carlito"/>
              </a:rPr>
              <a:t>r</a:t>
            </a:r>
            <a:r>
              <a:rPr sz="2000" spc="5" dirty="0">
                <a:latin typeface="Carlito"/>
                <a:cs typeface="Carlito"/>
              </a:rPr>
              <a:t>t</a:t>
            </a:r>
            <a:r>
              <a:rPr sz="2000" spc="-20" dirty="0">
                <a:latin typeface="Carlito"/>
                <a:cs typeface="Carlito"/>
              </a:rPr>
              <a:t>i</a:t>
            </a:r>
            <a:r>
              <a:rPr sz="2000" spc="-90" dirty="0">
                <a:latin typeface="Carlito"/>
                <a:cs typeface="Carlito"/>
              </a:rPr>
              <a:t>f</a:t>
            </a:r>
            <a:r>
              <a:rPr sz="2000" spc="10" dirty="0">
                <a:latin typeface="Carlito"/>
                <a:cs typeface="Carlito"/>
              </a:rPr>
              <a:t>a</a:t>
            </a:r>
            <a:r>
              <a:rPr sz="2000" spc="-20" dirty="0">
                <a:latin typeface="Carlito"/>
                <a:cs typeface="Carlito"/>
              </a:rPr>
              <a:t>c</a:t>
            </a:r>
            <a:r>
              <a:rPr sz="2000" spc="5" dirty="0">
                <a:latin typeface="Carlito"/>
                <a:cs typeface="Carlito"/>
              </a:rPr>
              <a:t>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5976" y="4334129"/>
            <a:ext cx="1010919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25" dirty="0">
                <a:latin typeface="Carlito"/>
                <a:cs typeface="Carlito"/>
              </a:rPr>
              <a:t>S</a:t>
            </a:r>
            <a:r>
              <a:rPr sz="2000" spc="-15" dirty="0">
                <a:latin typeface="Carlito"/>
                <a:cs typeface="Carlito"/>
              </a:rPr>
              <a:t>i</a:t>
            </a:r>
            <a:r>
              <a:rPr sz="2000" spc="25" dirty="0">
                <a:latin typeface="Carlito"/>
                <a:cs typeface="Carlito"/>
              </a:rPr>
              <a:t>g</a:t>
            </a:r>
            <a:r>
              <a:rPr sz="2000" spc="-5" dirty="0">
                <a:latin typeface="Carlito"/>
                <a:cs typeface="Carlito"/>
              </a:rPr>
              <a:t>n</a:t>
            </a:r>
            <a:r>
              <a:rPr sz="2000" spc="10" dirty="0">
                <a:latin typeface="Carlito"/>
                <a:cs typeface="Carlito"/>
              </a:rPr>
              <a:t>at</a:t>
            </a:r>
            <a:r>
              <a:rPr sz="2000" spc="-5" dirty="0">
                <a:latin typeface="Carlito"/>
                <a:cs typeface="Carlito"/>
              </a:rPr>
              <a:t>u</a:t>
            </a:r>
            <a:r>
              <a:rPr sz="2000" spc="-25" dirty="0">
                <a:latin typeface="Carlito"/>
                <a:cs typeface="Carlito"/>
              </a:rPr>
              <a:t>r</a:t>
            </a:r>
            <a:r>
              <a:rPr sz="2000" spc="10" dirty="0">
                <a:latin typeface="Carlito"/>
                <a:cs typeface="Carlito"/>
              </a:rPr>
              <a:t>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2979" y="3800094"/>
            <a:ext cx="1562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2250" y="1323975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6275" y="0"/>
                </a:moveTo>
                <a:lnTo>
                  <a:pt x="129395" y="6292"/>
                </a:lnTo>
                <a:lnTo>
                  <a:pt x="87281" y="24050"/>
                </a:lnTo>
                <a:lnTo>
                  <a:pt x="51609" y="51593"/>
                </a:lnTo>
                <a:lnTo>
                  <a:pt x="24054" y="87244"/>
                </a:lnTo>
                <a:lnTo>
                  <a:pt x="6292" y="129322"/>
                </a:lnTo>
                <a:lnTo>
                  <a:pt x="0" y="176149"/>
                </a:lnTo>
                <a:lnTo>
                  <a:pt x="6292" y="223029"/>
                </a:lnTo>
                <a:lnTo>
                  <a:pt x="24054" y="265143"/>
                </a:lnTo>
                <a:lnTo>
                  <a:pt x="51609" y="300815"/>
                </a:lnTo>
                <a:lnTo>
                  <a:pt x="87281" y="328370"/>
                </a:lnTo>
                <a:lnTo>
                  <a:pt x="129395" y="346132"/>
                </a:lnTo>
                <a:lnTo>
                  <a:pt x="176275" y="352425"/>
                </a:lnTo>
                <a:lnTo>
                  <a:pt x="223102" y="346132"/>
                </a:lnTo>
                <a:lnTo>
                  <a:pt x="265180" y="328370"/>
                </a:lnTo>
                <a:lnTo>
                  <a:pt x="300831" y="300815"/>
                </a:lnTo>
                <a:lnTo>
                  <a:pt x="328374" y="265143"/>
                </a:lnTo>
                <a:lnTo>
                  <a:pt x="346132" y="223029"/>
                </a:lnTo>
                <a:lnTo>
                  <a:pt x="352425" y="176149"/>
                </a:lnTo>
                <a:lnTo>
                  <a:pt x="346132" y="129322"/>
                </a:lnTo>
                <a:lnTo>
                  <a:pt x="328374" y="87244"/>
                </a:lnTo>
                <a:lnTo>
                  <a:pt x="300831" y="51593"/>
                </a:lnTo>
                <a:lnTo>
                  <a:pt x="265180" y="24050"/>
                </a:lnTo>
                <a:lnTo>
                  <a:pt x="223102" y="6292"/>
                </a:lnTo>
                <a:lnTo>
                  <a:pt x="17627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88126" y="1243266"/>
            <a:ext cx="3294379" cy="14065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R="1955800" algn="ctr">
              <a:lnSpc>
                <a:spcPct val="100000"/>
              </a:lnSpc>
              <a:spcBef>
                <a:spcPts val="725"/>
              </a:spcBef>
            </a:pP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2000">
              <a:latin typeface="Carlito"/>
              <a:cs typeface="Carlito"/>
            </a:endParaRPr>
          </a:p>
          <a:p>
            <a:pPr marL="11430" algn="ctr">
              <a:lnSpc>
                <a:spcPct val="100000"/>
              </a:lnSpc>
              <a:spcBef>
                <a:spcPts val="635"/>
              </a:spcBef>
            </a:pPr>
            <a:r>
              <a:rPr sz="2000" spc="5" dirty="0">
                <a:latin typeface="Carlito"/>
                <a:cs typeface="Carlito"/>
              </a:rPr>
              <a:t>Registry</a:t>
            </a:r>
            <a:endParaRPr sz="2000">
              <a:latin typeface="Carlito"/>
              <a:cs typeface="Carlito"/>
            </a:endParaRPr>
          </a:p>
          <a:p>
            <a:pPr marL="12700" algn="ctr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OCI </a:t>
            </a:r>
            <a:r>
              <a:rPr sz="2000" spc="-10" dirty="0">
                <a:latin typeface="Carlito"/>
                <a:cs typeface="Carlito"/>
              </a:rPr>
              <a:t>Artifact </a:t>
            </a:r>
            <a:r>
              <a:rPr sz="2000" spc="-5" dirty="0">
                <a:latin typeface="Carlito"/>
                <a:cs typeface="Carlito"/>
              </a:rPr>
              <a:t>enabled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OCI </a:t>
            </a:r>
            <a:r>
              <a:rPr sz="2000" spc="-5" dirty="0">
                <a:latin typeface="Carlito"/>
                <a:cs typeface="Carlito"/>
              </a:rPr>
              <a:t>distribution-spec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compliant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10650" y="3781425"/>
            <a:ext cx="342900" cy="352425"/>
          </a:xfrm>
          <a:custGeom>
            <a:avLst/>
            <a:gdLst/>
            <a:ahLst/>
            <a:cxnLst/>
            <a:rect l="l" t="t" r="r" b="b"/>
            <a:pathLst>
              <a:path w="342900" h="352425">
                <a:moveTo>
                  <a:pt x="171450" y="0"/>
                </a:moveTo>
                <a:lnTo>
                  <a:pt x="125853" y="6292"/>
                </a:lnTo>
                <a:lnTo>
                  <a:pt x="84892" y="24050"/>
                </a:lnTo>
                <a:lnTo>
                  <a:pt x="50196" y="51593"/>
                </a:lnTo>
                <a:lnTo>
                  <a:pt x="23396" y="87244"/>
                </a:lnTo>
                <a:lnTo>
                  <a:pt x="6120" y="129322"/>
                </a:lnTo>
                <a:lnTo>
                  <a:pt x="0" y="176149"/>
                </a:lnTo>
                <a:lnTo>
                  <a:pt x="6120" y="223029"/>
                </a:lnTo>
                <a:lnTo>
                  <a:pt x="23396" y="265143"/>
                </a:lnTo>
                <a:lnTo>
                  <a:pt x="50196" y="300815"/>
                </a:lnTo>
                <a:lnTo>
                  <a:pt x="84892" y="328370"/>
                </a:lnTo>
                <a:lnTo>
                  <a:pt x="125853" y="346132"/>
                </a:lnTo>
                <a:lnTo>
                  <a:pt x="171450" y="352425"/>
                </a:lnTo>
                <a:lnTo>
                  <a:pt x="217046" y="346132"/>
                </a:lnTo>
                <a:lnTo>
                  <a:pt x="258007" y="328370"/>
                </a:lnTo>
                <a:lnTo>
                  <a:pt x="292703" y="300815"/>
                </a:lnTo>
                <a:lnTo>
                  <a:pt x="319503" y="265143"/>
                </a:lnTo>
                <a:lnTo>
                  <a:pt x="336779" y="223029"/>
                </a:lnTo>
                <a:lnTo>
                  <a:pt x="342900" y="176149"/>
                </a:lnTo>
                <a:lnTo>
                  <a:pt x="336779" y="129322"/>
                </a:lnTo>
                <a:lnTo>
                  <a:pt x="319503" y="87244"/>
                </a:lnTo>
                <a:lnTo>
                  <a:pt x="292703" y="51593"/>
                </a:lnTo>
                <a:lnTo>
                  <a:pt x="258007" y="24050"/>
                </a:lnTo>
                <a:lnTo>
                  <a:pt x="217046" y="6292"/>
                </a:lnTo>
                <a:lnTo>
                  <a:pt x="1714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112250" y="3778186"/>
            <a:ext cx="1562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50228" y="5654040"/>
            <a:ext cx="101854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rlito"/>
                <a:cs typeface="Carlito"/>
              </a:rPr>
              <a:t>nv2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client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00700" y="4814800"/>
            <a:ext cx="4055110" cy="890905"/>
            <a:chOff x="5600700" y="4814800"/>
            <a:chExt cx="4055110" cy="890905"/>
          </a:xfrm>
        </p:grpSpPr>
        <p:sp>
          <p:nvSpPr>
            <p:cNvPr id="19" name="object 19"/>
            <p:cNvSpPr/>
            <p:nvPr/>
          </p:nvSpPr>
          <p:spPr>
            <a:xfrm>
              <a:off x="6302019" y="4814811"/>
              <a:ext cx="704215" cy="688975"/>
            </a:xfrm>
            <a:custGeom>
              <a:avLst/>
              <a:gdLst/>
              <a:ahLst/>
              <a:cxnLst/>
              <a:rect l="l" t="t" r="r" b="b"/>
              <a:pathLst>
                <a:path w="704215" h="688975">
                  <a:moveTo>
                    <a:pt x="87845" y="36055"/>
                  </a:moveTo>
                  <a:lnTo>
                    <a:pt x="59067" y="0"/>
                  </a:lnTo>
                  <a:lnTo>
                    <a:pt x="0" y="48323"/>
                  </a:lnTo>
                  <a:lnTo>
                    <a:pt x="30302" y="85915"/>
                  </a:lnTo>
                  <a:lnTo>
                    <a:pt x="87845" y="36055"/>
                  </a:lnTo>
                  <a:close/>
                </a:path>
                <a:path w="704215" h="688975">
                  <a:moveTo>
                    <a:pt x="292277" y="290753"/>
                  </a:moveTo>
                  <a:lnTo>
                    <a:pt x="115849" y="72110"/>
                  </a:lnTo>
                  <a:lnTo>
                    <a:pt x="58305" y="122745"/>
                  </a:lnTo>
                  <a:lnTo>
                    <a:pt x="50952" y="132384"/>
                  </a:lnTo>
                  <a:lnTo>
                    <a:pt x="44869" y="142875"/>
                  </a:lnTo>
                  <a:lnTo>
                    <a:pt x="40208" y="154241"/>
                  </a:lnTo>
                  <a:lnTo>
                    <a:pt x="37096" y="166471"/>
                  </a:lnTo>
                  <a:lnTo>
                    <a:pt x="35890" y="195262"/>
                  </a:lnTo>
                  <a:lnTo>
                    <a:pt x="42125" y="225348"/>
                  </a:lnTo>
                  <a:lnTo>
                    <a:pt x="55321" y="255143"/>
                  </a:lnTo>
                  <a:lnTo>
                    <a:pt x="74968" y="283070"/>
                  </a:lnTo>
                  <a:lnTo>
                    <a:pt x="165074" y="395084"/>
                  </a:lnTo>
                  <a:lnTo>
                    <a:pt x="200660" y="365937"/>
                  </a:lnTo>
                  <a:lnTo>
                    <a:pt x="109804" y="253161"/>
                  </a:lnTo>
                  <a:lnTo>
                    <a:pt x="96278" y="233807"/>
                  </a:lnTo>
                  <a:lnTo>
                    <a:pt x="86804" y="213461"/>
                  </a:lnTo>
                  <a:lnTo>
                    <a:pt x="82003" y="193395"/>
                  </a:lnTo>
                  <a:lnTo>
                    <a:pt x="82537" y="174917"/>
                  </a:lnTo>
                  <a:lnTo>
                    <a:pt x="83299" y="168770"/>
                  </a:lnTo>
                  <a:lnTo>
                    <a:pt x="85572" y="163398"/>
                  </a:lnTo>
                  <a:lnTo>
                    <a:pt x="88595" y="158800"/>
                  </a:lnTo>
                  <a:lnTo>
                    <a:pt x="234734" y="341376"/>
                  </a:lnTo>
                  <a:lnTo>
                    <a:pt x="292277" y="290753"/>
                  </a:lnTo>
                  <a:close/>
                </a:path>
                <a:path w="704215" h="688975">
                  <a:moveTo>
                    <a:pt x="500519" y="550811"/>
                  </a:moveTo>
                  <a:lnTo>
                    <a:pt x="320294" y="326034"/>
                  </a:lnTo>
                  <a:lnTo>
                    <a:pt x="263499" y="376669"/>
                  </a:lnTo>
                  <a:lnTo>
                    <a:pt x="442963" y="600684"/>
                  </a:lnTo>
                  <a:lnTo>
                    <a:pt x="500519" y="550811"/>
                  </a:lnTo>
                  <a:close/>
                </a:path>
                <a:path w="704215" h="688975">
                  <a:moveTo>
                    <a:pt x="542912" y="665124"/>
                  </a:moveTo>
                  <a:lnTo>
                    <a:pt x="526249" y="590715"/>
                  </a:lnTo>
                  <a:lnTo>
                    <a:pt x="495973" y="615251"/>
                  </a:lnTo>
                  <a:lnTo>
                    <a:pt x="474764" y="633666"/>
                  </a:lnTo>
                  <a:lnTo>
                    <a:pt x="542912" y="665124"/>
                  </a:lnTo>
                  <a:close/>
                </a:path>
                <a:path w="704215" h="688975">
                  <a:moveTo>
                    <a:pt x="703821" y="616991"/>
                  </a:moveTo>
                  <a:lnTo>
                    <a:pt x="703440" y="608355"/>
                  </a:lnTo>
                  <a:lnTo>
                    <a:pt x="702678" y="602983"/>
                  </a:lnTo>
                  <a:lnTo>
                    <a:pt x="702678" y="597611"/>
                  </a:lnTo>
                  <a:lnTo>
                    <a:pt x="701167" y="591477"/>
                  </a:lnTo>
                  <a:lnTo>
                    <a:pt x="700405" y="585330"/>
                  </a:lnTo>
                  <a:lnTo>
                    <a:pt x="698131" y="579196"/>
                  </a:lnTo>
                  <a:lnTo>
                    <a:pt x="676935" y="543902"/>
                  </a:lnTo>
                  <a:lnTo>
                    <a:pt x="639025" y="510679"/>
                  </a:lnTo>
                  <a:lnTo>
                    <a:pt x="571677" y="471030"/>
                  </a:lnTo>
                  <a:lnTo>
                    <a:pt x="559384" y="463359"/>
                  </a:lnTo>
                  <a:lnTo>
                    <a:pt x="553580" y="459600"/>
                  </a:lnTo>
                  <a:lnTo>
                    <a:pt x="548220" y="455688"/>
                  </a:lnTo>
                  <a:lnTo>
                    <a:pt x="545185" y="452615"/>
                  </a:lnTo>
                  <a:lnTo>
                    <a:pt x="542150" y="450316"/>
                  </a:lnTo>
                  <a:lnTo>
                    <a:pt x="537616" y="445719"/>
                  </a:lnTo>
                  <a:lnTo>
                    <a:pt x="536854" y="443420"/>
                  </a:lnTo>
                  <a:lnTo>
                    <a:pt x="536854" y="442645"/>
                  </a:lnTo>
                  <a:lnTo>
                    <a:pt x="537616" y="441109"/>
                  </a:lnTo>
                  <a:lnTo>
                    <a:pt x="539877" y="439572"/>
                  </a:lnTo>
                  <a:lnTo>
                    <a:pt x="544423" y="435737"/>
                  </a:lnTo>
                  <a:lnTo>
                    <a:pt x="551992" y="431139"/>
                  </a:lnTo>
                  <a:lnTo>
                    <a:pt x="560336" y="427304"/>
                  </a:lnTo>
                  <a:lnTo>
                    <a:pt x="587870" y="415505"/>
                  </a:lnTo>
                  <a:lnTo>
                    <a:pt x="602386" y="409079"/>
                  </a:lnTo>
                  <a:lnTo>
                    <a:pt x="639267" y="388937"/>
                  </a:lnTo>
                  <a:lnTo>
                    <a:pt x="673150" y="355955"/>
                  </a:lnTo>
                  <a:lnTo>
                    <a:pt x="687539" y="318363"/>
                  </a:lnTo>
                  <a:lnTo>
                    <a:pt x="688581" y="299288"/>
                  </a:lnTo>
                  <a:lnTo>
                    <a:pt x="688073" y="289991"/>
                  </a:lnTo>
                  <a:lnTo>
                    <a:pt x="676935" y="246253"/>
                  </a:lnTo>
                  <a:lnTo>
                    <a:pt x="646734" y="202184"/>
                  </a:lnTo>
                  <a:lnTo>
                    <a:pt x="604240" y="173380"/>
                  </a:lnTo>
                  <a:lnTo>
                    <a:pt x="557288" y="158483"/>
                  </a:lnTo>
                  <a:lnTo>
                    <a:pt x="509625" y="153149"/>
                  </a:lnTo>
                  <a:lnTo>
                    <a:pt x="477977" y="153517"/>
                  </a:lnTo>
                  <a:lnTo>
                    <a:pt x="446633" y="156921"/>
                  </a:lnTo>
                  <a:lnTo>
                    <a:pt x="415709" y="163398"/>
                  </a:lnTo>
                  <a:lnTo>
                    <a:pt x="423646" y="163537"/>
                  </a:lnTo>
                  <a:lnTo>
                    <a:pt x="431507" y="163880"/>
                  </a:lnTo>
                  <a:lnTo>
                    <a:pt x="469544" y="166992"/>
                  </a:lnTo>
                  <a:lnTo>
                    <a:pt x="521754" y="175768"/>
                  </a:lnTo>
                  <a:lnTo>
                    <a:pt x="563841" y="189179"/>
                  </a:lnTo>
                  <a:lnTo>
                    <a:pt x="611378" y="218567"/>
                  </a:lnTo>
                  <a:lnTo>
                    <a:pt x="634593" y="249923"/>
                  </a:lnTo>
                  <a:lnTo>
                    <a:pt x="645134" y="287680"/>
                  </a:lnTo>
                  <a:lnTo>
                    <a:pt x="645845" y="300012"/>
                  </a:lnTo>
                  <a:lnTo>
                    <a:pt x="644563" y="311556"/>
                  </a:lnTo>
                  <a:lnTo>
                    <a:pt x="619480" y="347802"/>
                  </a:lnTo>
                  <a:lnTo>
                    <a:pt x="583336" y="367322"/>
                  </a:lnTo>
                  <a:lnTo>
                    <a:pt x="555256" y="379018"/>
                  </a:lnTo>
                  <a:lnTo>
                    <a:pt x="540639" y="385876"/>
                  </a:lnTo>
                  <a:lnTo>
                    <a:pt x="504786" y="410921"/>
                  </a:lnTo>
                  <a:lnTo>
                    <a:pt x="491909" y="442645"/>
                  </a:lnTo>
                  <a:lnTo>
                    <a:pt x="491998" y="444182"/>
                  </a:lnTo>
                  <a:lnTo>
                    <a:pt x="508088" y="479475"/>
                  </a:lnTo>
                  <a:lnTo>
                    <a:pt x="523227" y="491744"/>
                  </a:lnTo>
                  <a:lnTo>
                    <a:pt x="530593" y="496646"/>
                  </a:lnTo>
                  <a:lnTo>
                    <a:pt x="537895" y="501040"/>
                  </a:lnTo>
                  <a:lnTo>
                    <a:pt x="545045" y="505015"/>
                  </a:lnTo>
                  <a:lnTo>
                    <a:pt x="551992" y="508622"/>
                  </a:lnTo>
                  <a:lnTo>
                    <a:pt x="579831" y="522046"/>
                  </a:lnTo>
                  <a:lnTo>
                    <a:pt x="593318" y="528688"/>
                  </a:lnTo>
                  <a:lnTo>
                    <a:pt x="631698" y="550049"/>
                  </a:lnTo>
                  <a:lnTo>
                    <a:pt x="662647" y="576326"/>
                  </a:lnTo>
                  <a:lnTo>
                    <a:pt x="676173" y="602208"/>
                  </a:lnTo>
                  <a:lnTo>
                    <a:pt x="677697" y="607580"/>
                  </a:lnTo>
                  <a:lnTo>
                    <a:pt x="677697" y="610654"/>
                  </a:lnTo>
                  <a:lnTo>
                    <a:pt x="679462" y="624357"/>
                  </a:lnTo>
                  <a:lnTo>
                    <a:pt x="678827" y="637400"/>
                  </a:lnTo>
                  <a:lnTo>
                    <a:pt x="652526" y="669874"/>
                  </a:lnTo>
                  <a:lnTo>
                    <a:pt x="602221" y="676656"/>
                  </a:lnTo>
                  <a:lnTo>
                    <a:pt x="587108" y="675665"/>
                  </a:lnTo>
                  <a:lnTo>
                    <a:pt x="571868" y="673823"/>
                  </a:lnTo>
                  <a:lnTo>
                    <a:pt x="556539" y="671258"/>
                  </a:lnTo>
                  <a:lnTo>
                    <a:pt x="570801" y="676656"/>
                  </a:lnTo>
                  <a:lnTo>
                    <a:pt x="616356" y="687362"/>
                  </a:lnTo>
                  <a:lnTo>
                    <a:pt x="632358" y="688517"/>
                  </a:lnTo>
                  <a:lnTo>
                    <a:pt x="640537" y="688225"/>
                  </a:lnTo>
                  <a:lnTo>
                    <a:pt x="680720" y="674319"/>
                  </a:lnTo>
                  <a:lnTo>
                    <a:pt x="702589" y="634568"/>
                  </a:lnTo>
                  <a:lnTo>
                    <a:pt x="703630" y="625703"/>
                  </a:lnTo>
                  <a:lnTo>
                    <a:pt x="703821" y="616991"/>
                  </a:lnTo>
                  <a:close/>
                </a:path>
              </a:pathLst>
            </a:custGeom>
            <a:solidFill>
              <a:srgbClr val="2521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18373" y="4941067"/>
              <a:ext cx="1336928" cy="477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00700" y="5353049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75" y="0"/>
                  </a:moveTo>
                  <a:lnTo>
                    <a:pt x="129395" y="6292"/>
                  </a:lnTo>
                  <a:lnTo>
                    <a:pt x="87281" y="24054"/>
                  </a:lnTo>
                  <a:lnTo>
                    <a:pt x="51609" y="51609"/>
                  </a:lnTo>
                  <a:lnTo>
                    <a:pt x="24054" y="87281"/>
                  </a:lnTo>
                  <a:lnTo>
                    <a:pt x="6292" y="129395"/>
                  </a:lnTo>
                  <a:lnTo>
                    <a:pt x="0" y="176275"/>
                  </a:lnTo>
                  <a:lnTo>
                    <a:pt x="6292" y="223093"/>
                  </a:lnTo>
                  <a:lnTo>
                    <a:pt x="24054" y="265169"/>
                  </a:lnTo>
                  <a:lnTo>
                    <a:pt x="51609" y="300821"/>
                  </a:lnTo>
                  <a:lnTo>
                    <a:pt x="87281" y="328369"/>
                  </a:lnTo>
                  <a:lnTo>
                    <a:pt x="129395" y="346130"/>
                  </a:lnTo>
                  <a:lnTo>
                    <a:pt x="176275" y="352425"/>
                  </a:lnTo>
                  <a:lnTo>
                    <a:pt x="223102" y="346130"/>
                  </a:lnTo>
                  <a:lnTo>
                    <a:pt x="265180" y="328369"/>
                  </a:lnTo>
                  <a:lnTo>
                    <a:pt x="300831" y="300821"/>
                  </a:lnTo>
                  <a:lnTo>
                    <a:pt x="328374" y="265169"/>
                  </a:lnTo>
                  <a:lnTo>
                    <a:pt x="346132" y="223093"/>
                  </a:lnTo>
                  <a:lnTo>
                    <a:pt x="352425" y="176275"/>
                  </a:lnTo>
                  <a:lnTo>
                    <a:pt x="346132" y="129395"/>
                  </a:lnTo>
                  <a:lnTo>
                    <a:pt x="328374" y="87281"/>
                  </a:lnTo>
                  <a:lnTo>
                    <a:pt x="300831" y="51609"/>
                  </a:lnTo>
                  <a:lnTo>
                    <a:pt x="265180" y="24054"/>
                  </a:lnTo>
                  <a:lnTo>
                    <a:pt x="223102" y="6292"/>
                  </a:lnTo>
                  <a:lnTo>
                    <a:pt x="176275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382889" y="5654040"/>
            <a:ext cx="12166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5" dirty="0">
                <a:latin typeface="Carlito"/>
                <a:cs typeface="Carlito"/>
              </a:rPr>
              <a:t>ORAS</a:t>
            </a:r>
            <a:r>
              <a:rPr sz="2000" spc="-16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client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02553" y="5353050"/>
            <a:ext cx="1562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801225" y="5353050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6275" y="0"/>
                </a:moveTo>
                <a:lnTo>
                  <a:pt x="129395" y="6292"/>
                </a:lnTo>
                <a:lnTo>
                  <a:pt x="87281" y="24054"/>
                </a:lnTo>
                <a:lnTo>
                  <a:pt x="51609" y="51609"/>
                </a:lnTo>
                <a:lnTo>
                  <a:pt x="24054" y="87281"/>
                </a:lnTo>
                <a:lnTo>
                  <a:pt x="6292" y="129395"/>
                </a:lnTo>
                <a:lnTo>
                  <a:pt x="0" y="176275"/>
                </a:lnTo>
                <a:lnTo>
                  <a:pt x="6292" y="223093"/>
                </a:lnTo>
                <a:lnTo>
                  <a:pt x="24054" y="265169"/>
                </a:lnTo>
                <a:lnTo>
                  <a:pt x="51609" y="300821"/>
                </a:lnTo>
                <a:lnTo>
                  <a:pt x="87281" y="328369"/>
                </a:lnTo>
                <a:lnTo>
                  <a:pt x="129395" y="346130"/>
                </a:lnTo>
                <a:lnTo>
                  <a:pt x="176275" y="352425"/>
                </a:lnTo>
                <a:lnTo>
                  <a:pt x="223102" y="346130"/>
                </a:lnTo>
                <a:lnTo>
                  <a:pt x="265180" y="328369"/>
                </a:lnTo>
                <a:lnTo>
                  <a:pt x="300831" y="300821"/>
                </a:lnTo>
                <a:lnTo>
                  <a:pt x="328374" y="265169"/>
                </a:lnTo>
                <a:lnTo>
                  <a:pt x="346132" y="223093"/>
                </a:lnTo>
                <a:lnTo>
                  <a:pt x="352425" y="176275"/>
                </a:lnTo>
                <a:lnTo>
                  <a:pt x="346132" y="129395"/>
                </a:lnTo>
                <a:lnTo>
                  <a:pt x="328374" y="87281"/>
                </a:lnTo>
                <a:lnTo>
                  <a:pt x="300831" y="51609"/>
                </a:lnTo>
                <a:lnTo>
                  <a:pt x="265180" y="24054"/>
                </a:lnTo>
                <a:lnTo>
                  <a:pt x="223102" y="6292"/>
                </a:lnTo>
                <a:lnTo>
                  <a:pt x="17627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907016" y="5353050"/>
            <a:ext cx="1562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8500" y="1277476"/>
            <a:ext cx="4269740" cy="6711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84785" algn="l"/>
              </a:tabLst>
            </a:pPr>
            <a:r>
              <a:rPr sz="2100" spc="-10" dirty="0">
                <a:latin typeface="Carlito"/>
                <a:cs typeface="Carlito"/>
              </a:rPr>
              <a:t>Generate </a:t>
            </a:r>
            <a:r>
              <a:rPr sz="2100" spc="-15" dirty="0">
                <a:latin typeface="Carlito"/>
                <a:cs typeface="Carlito"/>
              </a:rPr>
              <a:t>an x509</a:t>
            </a:r>
            <a:r>
              <a:rPr sz="2100" spc="1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Cert</a:t>
            </a:r>
            <a:endParaRPr sz="2100">
              <a:latin typeface="Carlito"/>
              <a:cs typeface="Carlito"/>
            </a:endParaRPr>
          </a:p>
          <a:p>
            <a:pPr marL="527685" lvl="1" indent="-17208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685" algn="l"/>
              </a:tabLst>
            </a:pPr>
            <a:r>
              <a:rPr sz="1800" spc="5" dirty="0">
                <a:latin typeface="Carlito"/>
                <a:cs typeface="Carlito"/>
              </a:rPr>
              <a:t>Subject CN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10" dirty="0">
                <a:latin typeface="Carlito"/>
                <a:cs typeface="Carlito"/>
              </a:rPr>
              <a:t>originating/vendor</a:t>
            </a:r>
            <a:r>
              <a:rPr sz="1800" spc="-26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registry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198310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x509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7451" y="2847911"/>
            <a:ext cx="4921250" cy="2221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10" dirty="0">
                <a:latin typeface="Trebuchet MS"/>
                <a:cs typeface="Trebuchet MS"/>
              </a:rPr>
              <a:t>openssl </a:t>
            </a:r>
            <a:r>
              <a:rPr sz="1550" b="1" spc="40" dirty="0">
                <a:latin typeface="Trebuchet MS"/>
                <a:cs typeface="Trebuchet MS"/>
              </a:rPr>
              <a:t>req</a:t>
            </a:r>
            <a:r>
              <a:rPr sz="1550" b="1" spc="170" dirty="0">
                <a:latin typeface="Trebuchet MS"/>
                <a:cs typeface="Trebuchet MS"/>
              </a:rPr>
              <a:t> </a:t>
            </a:r>
            <a:r>
              <a:rPr sz="1550" b="1" spc="315" dirty="0">
                <a:latin typeface="Trebuchet MS"/>
                <a:cs typeface="Trebuchet MS"/>
              </a:rPr>
              <a:t>\</a:t>
            </a:r>
            <a:endParaRPr sz="155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550" b="1" spc="45" dirty="0">
                <a:latin typeface="Trebuchet MS"/>
                <a:cs typeface="Trebuchet MS"/>
              </a:rPr>
              <a:t>-x509</a:t>
            </a:r>
            <a:r>
              <a:rPr sz="1550" b="1" spc="385" dirty="0">
                <a:latin typeface="Trebuchet MS"/>
                <a:cs typeface="Trebuchet MS"/>
              </a:rPr>
              <a:t> </a:t>
            </a:r>
            <a:r>
              <a:rPr sz="1550" b="1" spc="315" dirty="0">
                <a:latin typeface="Trebuchet MS"/>
                <a:cs typeface="Trebuchet MS"/>
              </a:rPr>
              <a:t>\</a:t>
            </a:r>
            <a:endParaRPr sz="155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15"/>
              </a:spcBef>
            </a:pPr>
            <a:r>
              <a:rPr sz="1550" b="1" spc="55" dirty="0">
                <a:latin typeface="Trebuchet MS"/>
                <a:cs typeface="Trebuchet MS"/>
              </a:rPr>
              <a:t>-sha256</a:t>
            </a:r>
            <a:r>
              <a:rPr sz="1550" b="1" spc="390" dirty="0">
                <a:latin typeface="Trebuchet MS"/>
                <a:cs typeface="Trebuchet MS"/>
              </a:rPr>
              <a:t> </a:t>
            </a:r>
            <a:r>
              <a:rPr sz="1550" b="1" spc="315" dirty="0">
                <a:latin typeface="Trebuchet MS"/>
                <a:cs typeface="Trebuchet MS"/>
              </a:rPr>
              <a:t>\</a:t>
            </a:r>
            <a:endParaRPr sz="155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550" b="1" spc="60" dirty="0">
                <a:latin typeface="Trebuchet MS"/>
                <a:cs typeface="Trebuchet MS"/>
              </a:rPr>
              <a:t>-nodes</a:t>
            </a:r>
            <a:r>
              <a:rPr sz="1550" b="1" spc="459" dirty="0">
                <a:latin typeface="Trebuchet MS"/>
                <a:cs typeface="Trebuchet MS"/>
              </a:rPr>
              <a:t> </a:t>
            </a:r>
            <a:r>
              <a:rPr sz="1550" b="1" spc="315" dirty="0">
                <a:latin typeface="Trebuchet MS"/>
                <a:cs typeface="Trebuchet MS"/>
              </a:rPr>
              <a:t>\</a:t>
            </a:r>
            <a:endParaRPr sz="155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sz="1550" b="1" spc="-10" dirty="0">
                <a:latin typeface="Trebuchet MS"/>
                <a:cs typeface="Trebuchet MS"/>
              </a:rPr>
              <a:t>-newkey </a:t>
            </a:r>
            <a:r>
              <a:rPr sz="1550" b="1" spc="80" dirty="0">
                <a:latin typeface="Trebuchet MS"/>
                <a:cs typeface="Trebuchet MS"/>
              </a:rPr>
              <a:t>rsa:2048</a:t>
            </a:r>
            <a:r>
              <a:rPr sz="1550" b="1" spc="340" dirty="0">
                <a:latin typeface="Trebuchet MS"/>
                <a:cs typeface="Trebuchet MS"/>
              </a:rPr>
              <a:t> </a:t>
            </a:r>
            <a:r>
              <a:rPr sz="1550" b="1" spc="315" dirty="0">
                <a:latin typeface="Trebuchet MS"/>
                <a:cs typeface="Trebuchet MS"/>
              </a:rPr>
              <a:t>\</a:t>
            </a:r>
            <a:endParaRPr sz="155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1550" b="1" spc="114" dirty="0">
                <a:latin typeface="Trebuchet MS"/>
                <a:cs typeface="Trebuchet MS"/>
              </a:rPr>
              <a:t>-days </a:t>
            </a:r>
            <a:r>
              <a:rPr sz="1550" b="1" spc="-50" dirty="0">
                <a:latin typeface="Trebuchet MS"/>
                <a:cs typeface="Trebuchet MS"/>
              </a:rPr>
              <a:t>365</a:t>
            </a:r>
            <a:r>
              <a:rPr sz="1550" b="1" spc="155" dirty="0">
                <a:latin typeface="Trebuchet MS"/>
                <a:cs typeface="Trebuchet MS"/>
              </a:rPr>
              <a:t> </a:t>
            </a:r>
            <a:r>
              <a:rPr sz="1550" b="1" spc="315" dirty="0">
                <a:latin typeface="Trebuchet MS"/>
                <a:cs typeface="Trebuchet MS"/>
              </a:rPr>
              <a:t>\</a:t>
            </a:r>
            <a:endParaRPr sz="155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sz="1550" b="1" spc="150" dirty="0">
                <a:latin typeface="Trebuchet MS"/>
                <a:cs typeface="Trebuchet MS"/>
              </a:rPr>
              <a:t>-subj </a:t>
            </a:r>
            <a:r>
              <a:rPr sz="1550" b="1" spc="90" dirty="0">
                <a:solidFill>
                  <a:srgbClr val="A21515"/>
                </a:solidFill>
                <a:latin typeface="Trebuchet MS"/>
                <a:cs typeface="Trebuchet MS"/>
              </a:rPr>
              <a:t>"/CN=registry.wabbit-networks.com"</a:t>
            </a:r>
            <a:r>
              <a:rPr sz="1550" b="1" spc="40" dirty="0">
                <a:solidFill>
                  <a:srgbClr val="A21515"/>
                </a:solidFill>
                <a:latin typeface="Trebuchet MS"/>
                <a:cs typeface="Trebuchet MS"/>
              </a:rPr>
              <a:t> </a:t>
            </a:r>
            <a:r>
              <a:rPr sz="1550" b="1" spc="315" dirty="0">
                <a:solidFill>
                  <a:srgbClr val="767070"/>
                </a:solidFill>
                <a:latin typeface="Trebuchet MS"/>
                <a:cs typeface="Trebuchet MS"/>
              </a:rPr>
              <a:t>\</a:t>
            </a:r>
            <a:endParaRPr sz="155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1550" b="1" spc="75" dirty="0">
                <a:latin typeface="Trebuchet MS"/>
                <a:cs typeface="Trebuchet MS"/>
              </a:rPr>
              <a:t>-keyout </a:t>
            </a:r>
            <a:r>
              <a:rPr sz="1550" b="1" spc="65" dirty="0">
                <a:latin typeface="Trebuchet MS"/>
                <a:cs typeface="Trebuchet MS"/>
              </a:rPr>
              <a:t>wabbit-netowrks.key</a:t>
            </a:r>
            <a:r>
              <a:rPr sz="1550" b="1" spc="250" dirty="0">
                <a:latin typeface="Trebuchet MS"/>
                <a:cs typeface="Trebuchet MS"/>
              </a:rPr>
              <a:t> </a:t>
            </a:r>
            <a:r>
              <a:rPr sz="1550" b="1" spc="315" dirty="0">
                <a:latin typeface="Trebuchet MS"/>
                <a:cs typeface="Trebuchet MS"/>
              </a:rPr>
              <a:t>\</a:t>
            </a:r>
            <a:endParaRPr sz="155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90"/>
              </a:spcBef>
            </a:pPr>
            <a:r>
              <a:rPr sz="1550" b="1" spc="125" dirty="0">
                <a:latin typeface="Trebuchet MS"/>
                <a:cs typeface="Trebuchet MS"/>
              </a:rPr>
              <a:t>-out</a:t>
            </a:r>
            <a:r>
              <a:rPr sz="1550" b="1" spc="385" dirty="0">
                <a:latin typeface="Trebuchet MS"/>
                <a:cs typeface="Trebuchet MS"/>
              </a:rPr>
              <a:t> </a:t>
            </a:r>
            <a:r>
              <a:rPr sz="1550" b="1" spc="90" dirty="0">
                <a:latin typeface="Trebuchet MS"/>
                <a:cs typeface="Trebuchet MS"/>
              </a:rPr>
              <a:t>wabbit-netowrks.crt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91500" y="1952625"/>
            <a:ext cx="3924300" cy="4905375"/>
            <a:chOff x="8191500" y="1952625"/>
            <a:chExt cx="3924300" cy="4905375"/>
          </a:xfrm>
        </p:grpSpPr>
        <p:sp>
          <p:nvSpPr>
            <p:cNvPr id="6" name="object 6"/>
            <p:cNvSpPr/>
            <p:nvPr/>
          </p:nvSpPr>
          <p:spPr>
            <a:xfrm>
              <a:off x="8267700" y="1952625"/>
              <a:ext cx="3848100" cy="49053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1500" y="1952625"/>
              <a:ext cx="3857625" cy="49053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121094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nv2</a:t>
            </a:r>
            <a:r>
              <a:rPr sz="30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cli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1570" y="4250372"/>
            <a:ext cx="62903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  <a:tabLst>
                <a:tab pos="1137285" algn="l"/>
              </a:tabLst>
            </a:pPr>
            <a:r>
              <a:rPr sz="1800" spc="40" dirty="0">
                <a:latin typeface="Trebuchet MS"/>
                <a:cs typeface="Trebuchet MS"/>
              </a:rPr>
              <a:t>nv2</a:t>
            </a:r>
            <a:r>
              <a:rPr sz="1800" spc="425" dirty="0">
                <a:latin typeface="Trebuchet MS"/>
                <a:cs typeface="Trebuchet MS"/>
              </a:rPr>
              <a:t> </a:t>
            </a:r>
            <a:r>
              <a:rPr sz="1800" spc="190" dirty="0">
                <a:latin typeface="Trebuchet MS"/>
                <a:cs typeface="Trebuchet MS"/>
              </a:rPr>
              <a:t>sign	</a:t>
            </a:r>
            <a:r>
              <a:rPr sz="1800" b="1" spc="15" dirty="0">
                <a:latin typeface="Trebuchet MS"/>
                <a:cs typeface="Trebuchet MS"/>
              </a:rPr>
              <a:t>--method </a:t>
            </a:r>
            <a:r>
              <a:rPr sz="1800" b="1" spc="-45" dirty="0">
                <a:latin typeface="Trebuchet MS"/>
                <a:cs typeface="Trebuchet MS"/>
              </a:rPr>
              <a:t>x509</a:t>
            </a:r>
            <a:r>
              <a:rPr sz="1800" b="1" spc="254" dirty="0">
                <a:latin typeface="Trebuchet MS"/>
                <a:cs typeface="Trebuchet MS"/>
              </a:rPr>
              <a:t> </a:t>
            </a:r>
            <a:r>
              <a:rPr sz="1800" b="1" spc="350" dirty="0">
                <a:latin typeface="Trebuchet MS"/>
                <a:cs typeface="Trebuchet MS"/>
              </a:rPr>
              <a:t>\</a:t>
            </a:r>
            <a:endParaRPr sz="1800">
              <a:latin typeface="Trebuchet MS"/>
              <a:cs typeface="Trebuchet MS"/>
            </a:endParaRPr>
          </a:p>
          <a:p>
            <a:pPr marL="260350">
              <a:lnSpc>
                <a:spcPts val="2130"/>
              </a:lnSpc>
            </a:pPr>
            <a:r>
              <a:rPr sz="1800" spc="195" dirty="0">
                <a:latin typeface="Trebuchet MS"/>
                <a:cs typeface="Trebuchet MS"/>
              </a:rPr>
              <a:t>-k </a:t>
            </a:r>
            <a:r>
              <a:rPr sz="1800" spc="90" dirty="0">
                <a:latin typeface="Trebuchet MS"/>
                <a:cs typeface="Trebuchet MS"/>
              </a:rPr>
              <a:t>wabbit-networks.key</a:t>
            </a:r>
            <a:r>
              <a:rPr sz="1800" spc="640" dirty="0">
                <a:latin typeface="Trebuchet MS"/>
                <a:cs typeface="Trebuchet MS"/>
              </a:rPr>
              <a:t> </a:t>
            </a:r>
            <a:r>
              <a:rPr sz="1800" spc="350" dirty="0">
                <a:latin typeface="Trebuchet MS"/>
                <a:cs typeface="Trebuchet MS"/>
              </a:rPr>
              <a:t>\</a:t>
            </a:r>
            <a:endParaRPr sz="1800">
              <a:latin typeface="Trebuchet MS"/>
              <a:cs typeface="Trebuchet MS"/>
            </a:endParaRPr>
          </a:p>
          <a:p>
            <a:pPr marL="260350">
              <a:lnSpc>
                <a:spcPct val="100000"/>
              </a:lnSpc>
              <a:spcBef>
                <a:spcPts val="20"/>
              </a:spcBef>
            </a:pPr>
            <a:r>
              <a:rPr sz="1800" spc="300" dirty="0">
                <a:latin typeface="Trebuchet MS"/>
                <a:cs typeface="Trebuchet MS"/>
              </a:rPr>
              <a:t>-r </a:t>
            </a:r>
            <a:r>
              <a:rPr sz="1800" spc="110" dirty="0">
                <a:latin typeface="Trebuchet MS"/>
                <a:cs typeface="Trebuchet MS"/>
              </a:rPr>
              <a:t>registry.wabbit-networks.com/net-monitor:v1</a:t>
            </a:r>
            <a:r>
              <a:rPr sz="1800" spc="620" dirty="0">
                <a:latin typeface="Trebuchet MS"/>
                <a:cs typeface="Trebuchet MS"/>
              </a:rPr>
              <a:t> </a:t>
            </a:r>
            <a:r>
              <a:rPr sz="1800" spc="350" dirty="0">
                <a:latin typeface="Trebuchet MS"/>
                <a:cs typeface="Trebuchet MS"/>
              </a:rPr>
              <a:t>\</a:t>
            </a:r>
            <a:endParaRPr sz="1800">
              <a:latin typeface="Trebuchet MS"/>
              <a:cs typeface="Trebuchet MS"/>
            </a:endParaRPr>
          </a:p>
          <a:p>
            <a:pPr marL="260350">
              <a:lnSpc>
                <a:spcPct val="100000"/>
              </a:lnSpc>
              <a:spcBef>
                <a:spcPts val="20"/>
              </a:spcBef>
            </a:pPr>
            <a:r>
              <a:rPr sz="1800" spc="165" dirty="0">
                <a:latin typeface="Trebuchet MS"/>
                <a:cs typeface="Trebuchet MS"/>
              </a:rPr>
              <a:t>-o </a:t>
            </a:r>
            <a:r>
              <a:rPr sz="1800" b="1" spc="110" dirty="0">
                <a:latin typeface="Trebuchet MS"/>
                <a:cs typeface="Trebuchet MS"/>
              </a:rPr>
              <a:t>net-monitor.signature.json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spc="350" dirty="0">
                <a:latin typeface="Trebuchet MS"/>
                <a:cs typeface="Trebuchet MS"/>
              </a:rPr>
              <a:t>\</a:t>
            </a:r>
            <a:endParaRPr sz="1800">
              <a:latin typeface="Trebuchet MS"/>
              <a:cs typeface="Trebuchet MS"/>
            </a:endParaRPr>
          </a:p>
          <a:p>
            <a:pPr marL="260350">
              <a:lnSpc>
                <a:spcPct val="100000"/>
              </a:lnSpc>
              <a:spcBef>
                <a:spcPts val="15"/>
              </a:spcBef>
            </a:pPr>
            <a:r>
              <a:rPr sz="1800" b="1" spc="110" dirty="0">
                <a:latin typeface="Trebuchet MS"/>
                <a:cs typeface="Trebuchet MS"/>
              </a:rPr>
              <a:t>file:net-monitor_v1-manifest.json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1570" y="1231328"/>
            <a:ext cx="6290310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70" dirty="0">
                <a:latin typeface="Trebuchet MS"/>
                <a:cs typeface="Trebuchet MS"/>
              </a:rPr>
              <a:t>docker </a:t>
            </a:r>
            <a:r>
              <a:rPr sz="1800" spc="180" dirty="0">
                <a:latin typeface="Trebuchet MS"/>
                <a:cs typeface="Trebuchet MS"/>
              </a:rPr>
              <a:t>build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350" dirty="0">
                <a:latin typeface="Trebuchet MS"/>
                <a:cs typeface="Trebuchet MS"/>
              </a:rPr>
              <a:t>\</a:t>
            </a:r>
            <a:endParaRPr sz="1800">
              <a:latin typeface="Trebuchet MS"/>
              <a:cs typeface="Trebuchet MS"/>
            </a:endParaRPr>
          </a:p>
          <a:p>
            <a:pPr marL="260350">
              <a:lnSpc>
                <a:spcPts val="2130"/>
              </a:lnSpc>
            </a:pPr>
            <a:r>
              <a:rPr sz="1800" spc="290" dirty="0">
                <a:latin typeface="Trebuchet MS"/>
                <a:cs typeface="Trebuchet MS"/>
              </a:rPr>
              <a:t>-t </a:t>
            </a:r>
            <a:r>
              <a:rPr sz="1800" spc="110" dirty="0">
                <a:latin typeface="Trebuchet MS"/>
                <a:cs typeface="Trebuchet MS"/>
              </a:rPr>
              <a:t>registry.wabbit-networks.com/net-monitor:v1</a:t>
            </a:r>
            <a:r>
              <a:rPr sz="1800" spc="635" dirty="0">
                <a:latin typeface="Trebuchet MS"/>
                <a:cs typeface="Trebuchet MS"/>
              </a:rPr>
              <a:t> </a:t>
            </a:r>
            <a:r>
              <a:rPr sz="1800" spc="350" dirty="0">
                <a:latin typeface="Trebuchet MS"/>
                <a:cs typeface="Trebuchet MS"/>
              </a:rPr>
              <a:t>\</a:t>
            </a:r>
            <a:endParaRPr sz="1800">
              <a:latin typeface="Trebuchet MS"/>
              <a:cs typeface="Trebuchet MS"/>
            </a:endParaRPr>
          </a:p>
          <a:p>
            <a:pPr marL="260350">
              <a:lnSpc>
                <a:spcPct val="100000"/>
              </a:lnSpc>
              <a:spcBef>
                <a:spcPts val="20"/>
              </a:spcBef>
            </a:pPr>
            <a:r>
              <a:rPr sz="1800" spc="33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0126" y="2825686"/>
            <a:ext cx="896112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  <a:tabLst>
                <a:tab pos="2014220" algn="l"/>
              </a:tabLst>
            </a:pPr>
            <a:r>
              <a:rPr sz="1800" spc="70" dirty="0">
                <a:latin typeface="Trebuchet MS"/>
                <a:cs typeface="Trebuchet MS"/>
              </a:rPr>
              <a:t>docker</a:t>
            </a:r>
            <a:r>
              <a:rPr sz="1800" spc="42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generate	</a:t>
            </a:r>
            <a:r>
              <a:rPr sz="1800" spc="105" dirty="0">
                <a:latin typeface="Trebuchet MS"/>
                <a:cs typeface="Trebuchet MS"/>
              </a:rPr>
              <a:t>manifest</a:t>
            </a:r>
            <a:r>
              <a:rPr sz="1800" spc="405" dirty="0">
                <a:latin typeface="Trebuchet MS"/>
                <a:cs typeface="Trebuchet MS"/>
              </a:rPr>
              <a:t> </a:t>
            </a:r>
            <a:r>
              <a:rPr sz="1800" spc="350" dirty="0">
                <a:latin typeface="Trebuchet MS"/>
                <a:cs typeface="Trebuchet MS"/>
              </a:rPr>
              <a:t>\</a:t>
            </a:r>
            <a:endParaRPr sz="1800">
              <a:latin typeface="Trebuchet MS"/>
              <a:cs typeface="Trebuchet MS"/>
            </a:endParaRPr>
          </a:p>
          <a:p>
            <a:pPr marL="136525">
              <a:lnSpc>
                <a:spcPts val="2025"/>
              </a:lnSpc>
            </a:pPr>
            <a:r>
              <a:rPr sz="1700" spc="114" dirty="0">
                <a:latin typeface="Trebuchet MS"/>
                <a:cs typeface="Trebuchet MS"/>
              </a:rPr>
              <a:t>registry.wabbit-networks.com/net-monitor:v1 </a:t>
            </a:r>
            <a:r>
              <a:rPr sz="1700" spc="55" dirty="0">
                <a:latin typeface="Trebuchet MS"/>
                <a:cs typeface="Trebuchet MS"/>
              </a:rPr>
              <a:t>&gt;</a:t>
            </a:r>
            <a:r>
              <a:rPr sz="1700" spc="30" dirty="0">
                <a:latin typeface="Trebuchet MS"/>
                <a:cs typeface="Trebuchet MS"/>
              </a:rPr>
              <a:t> </a:t>
            </a:r>
            <a:r>
              <a:rPr sz="1700" b="1" spc="80" dirty="0">
                <a:latin typeface="Trebuchet MS"/>
                <a:cs typeface="Trebuchet MS"/>
              </a:rPr>
              <a:t>net-monitor_v1-manifest.json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48650" y="3381375"/>
            <a:ext cx="2647950" cy="2181225"/>
          </a:xfrm>
          <a:custGeom>
            <a:avLst/>
            <a:gdLst/>
            <a:ahLst/>
            <a:cxnLst/>
            <a:rect l="l" t="t" r="r" b="b"/>
            <a:pathLst>
              <a:path w="2647950" h="2181225">
                <a:moveTo>
                  <a:pt x="114426" y="2066925"/>
                </a:moveTo>
                <a:lnTo>
                  <a:pt x="0" y="2123821"/>
                </a:lnTo>
                <a:lnTo>
                  <a:pt x="114173" y="2181225"/>
                </a:lnTo>
                <a:lnTo>
                  <a:pt x="114257" y="2142998"/>
                </a:lnTo>
                <a:lnTo>
                  <a:pt x="95250" y="2142998"/>
                </a:lnTo>
                <a:lnTo>
                  <a:pt x="95250" y="2104898"/>
                </a:lnTo>
                <a:lnTo>
                  <a:pt x="114342" y="2104848"/>
                </a:lnTo>
                <a:lnTo>
                  <a:pt x="114426" y="2066925"/>
                </a:lnTo>
                <a:close/>
              </a:path>
              <a:path w="2647950" h="2181225">
                <a:moveTo>
                  <a:pt x="114342" y="2104848"/>
                </a:moveTo>
                <a:lnTo>
                  <a:pt x="95250" y="2104898"/>
                </a:lnTo>
                <a:lnTo>
                  <a:pt x="95250" y="2142998"/>
                </a:lnTo>
                <a:lnTo>
                  <a:pt x="114258" y="2142949"/>
                </a:lnTo>
                <a:lnTo>
                  <a:pt x="114342" y="2104848"/>
                </a:lnTo>
                <a:close/>
              </a:path>
              <a:path w="2647950" h="2181225">
                <a:moveTo>
                  <a:pt x="114258" y="2142949"/>
                </a:moveTo>
                <a:lnTo>
                  <a:pt x="95250" y="2142998"/>
                </a:lnTo>
                <a:lnTo>
                  <a:pt x="114257" y="2142998"/>
                </a:lnTo>
                <a:close/>
              </a:path>
              <a:path w="2647950" h="2181225">
                <a:moveTo>
                  <a:pt x="1253871" y="2032381"/>
                </a:moveTo>
                <a:lnTo>
                  <a:pt x="1142619" y="2046859"/>
                </a:lnTo>
                <a:lnTo>
                  <a:pt x="1143000" y="2046859"/>
                </a:lnTo>
                <a:lnTo>
                  <a:pt x="1032001" y="2059305"/>
                </a:lnTo>
                <a:lnTo>
                  <a:pt x="1032255" y="2059305"/>
                </a:lnTo>
                <a:lnTo>
                  <a:pt x="922147" y="2069973"/>
                </a:lnTo>
                <a:lnTo>
                  <a:pt x="922401" y="2069973"/>
                </a:lnTo>
                <a:lnTo>
                  <a:pt x="813689" y="2078863"/>
                </a:lnTo>
                <a:lnTo>
                  <a:pt x="813943" y="2078863"/>
                </a:lnTo>
                <a:lnTo>
                  <a:pt x="707263" y="2086228"/>
                </a:lnTo>
                <a:lnTo>
                  <a:pt x="707517" y="2086228"/>
                </a:lnTo>
                <a:lnTo>
                  <a:pt x="603503" y="2092071"/>
                </a:lnTo>
                <a:lnTo>
                  <a:pt x="502920" y="2096643"/>
                </a:lnTo>
                <a:lnTo>
                  <a:pt x="406019" y="2100072"/>
                </a:lnTo>
                <a:lnTo>
                  <a:pt x="313690" y="2102612"/>
                </a:lnTo>
                <a:lnTo>
                  <a:pt x="313944" y="2102612"/>
                </a:lnTo>
                <a:lnTo>
                  <a:pt x="226314" y="2104136"/>
                </a:lnTo>
                <a:lnTo>
                  <a:pt x="144525" y="2104771"/>
                </a:lnTo>
                <a:lnTo>
                  <a:pt x="114342" y="2104848"/>
                </a:lnTo>
                <a:lnTo>
                  <a:pt x="114258" y="2142949"/>
                </a:lnTo>
                <a:lnTo>
                  <a:pt x="314705" y="2140585"/>
                </a:lnTo>
                <a:lnTo>
                  <a:pt x="504571" y="2134743"/>
                </a:lnTo>
                <a:lnTo>
                  <a:pt x="605535" y="2130171"/>
                </a:lnTo>
                <a:lnTo>
                  <a:pt x="709802" y="2124202"/>
                </a:lnTo>
                <a:lnTo>
                  <a:pt x="816736" y="2116836"/>
                </a:lnTo>
                <a:lnTo>
                  <a:pt x="925576" y="2107946"/>
                </a:lnTo>
                <a:lnTo>
                  <a:pt x="1036066" y="2097151"/>
                </a:lnTo>
                <a:lnTo>
                  <a:pt x="1147445" y="2084705"/>
                </a:lnTo>
                <a:lnTo>
                  <a:pt x="1258951" y="2070227"/>
                </a:lnTo>
                <a:lnTo>
                  <a:pt x="1370329" y="2053463"/>
                </a:lnTo>
                <a:lnTo>
                  <a:pt x="1480820" y="2034413"/>
                </a:lnTo>
                <a:lnTo>
                  <a:pt x="1490480" y="2032508"/>
                </a:lnTo>
                <a:lnTo>
                  <a:pt x="1253490" y="2032508"/>
                </a:lnTo>
                <a:lnTo>
                  <a:pt x="1253871" y="2032381"/>
                </a:lnTo>
                <a:close/>
              </a:path>
              <a:path w="2647950" h="2181225">
                <a:moveTo>
                  <a:pt x="1364488" y="2015744"/>
                </a:moveTo>
                <a:lnTo>
                  <a:pt x="1253490" y="2032508"/>
                </a:lnTo>
                <a:lnTo>
                  <a:pt x="1490480" y="2032508"/>
                </a:lnTo>
                <a:lnTo>
                  <a:pt x="1574846" y="2015871"/>
                </a:lnTo>
                <a:lnTo>
                  <a:pt x="1364106" y="2015871"/>
                </a:lnTo>
                <a:lnTo>
                  <a:pt x="1364488" y="2015744"/>
                </a:lnTo>
                <a:close/>
              </a:path>
              <a:path w="2647950" h="2181225">
                <a:moveTo>
                  <a:pt x="1582039" y="1975612"/>
                </a:moveTo>
                <a:lnTo>
                  <a:pt x="1473707" y="1996948"/>
                </a:lnTo>
                <a:lnTo>
                  <a:pt x="1474089" y="1996948"/>
                </a:lnTo>
                <a:lnTo>
                  <a:pt x="1364106" y="2015871"/>
                </a:lnTo>
                <a:lnTo>
                  <a:pt x="1574846" y="2015871"/>
                </a:lnTo>
                <a:lnTo>
                  <a:pt x="1589658" y="2012950"/>
                </a:lnTo>
                <a:lnTo>
                  <a:pt x="1696593" y="1988820"/>
                </a:lnTo>
                <a:lnTo>
                  <a:pt x="1747491" y="1975739"/>
                </a:lnTo>
                <a:lnTo>
                  <a:pt x="1581530" y="1975739"/>
                </a:lnTo>
                <a:lnTo>
                  <a:pt x="1582039" y="1975612"/>
                </a:lnTo>
                <a:close/>
              </a:path>
              <a:path w="2647950" h="2181225">
                <a:moveTo>
                  <a:pt x="1835959" y="1951736"/>
                </a:moveTo>
                <a:lnTo>
                  <a:pt x="1687956" y="1951736"/>
                </a:lnTo>
                <a:lnTo>
                  <a:pt x="1581530" y="1975739"/>
                </a:lnTo>
                <a:lnTo>
                  <a:pt x="1747491" y="1975739"/>
                </a:lnTo>
                <a:lnTo>
                  <a:pt x="1800859" y="1962023"/>
                </a:lnTo>
                <a:lnTo>
                  <a:pt x="1835959" y="1951736"/>
                </a:lnTo>
                <a:close/>
              </a:path>
              <a:path w="2647950" h="2181225">
                <a:moveTo>
                  <a:pt x="1790953" y="1925193"/>
                </a:moveTo>
                <a:lnTo>
                  <a:pt x="1687322" y="1951863"/>
                </a:lnTo>
                <a:lnTo>
                  <a:pt x="1687956" y="1951736"/>
                </a:lnTo>
                <a:lnTo>
                  <a:pt x="1835959" y="1951736"/>
                </a:lnTo>
                <a:lnTo>
                  <a:pt x="1901825" y="1932432"/>
                </a:lnTo>
                <a:lnTo>
                  <a:pt x="1922536" y="1925447"/>
                </a:lnTo>
                <a:lnTo>
                  <a:pt x="1790446" y="1925447"/>
                </a:lnTo>
                <a:lnTo>
                  <a:pt x="1790953" y="1925193"/>
                </a:lnTo>
                <a:close/>
              </a:path>
              <a:path w="2647950" h="2181225">
                <a:moveTo>
                  <a:pt x="1890649" y="1895983"/>
                </a:moveTo>
                <a:lnTo>
                  <a:pt x="1790446" y="1925447"/>
                </a:lnTo>
                <a:lnTo>
                  <a:pt x="1922536" y="1925447"/>
                </a:lnTo>
                <a:lnTo>
                  <a:pt x="1998979" y="1899665"/>
                </a:lnTo>
                <a:lnTo>
                  <a:pt x="2007825" y="1896237"/>
                </a:lnTo>
                <a:lnTo>
                  <a:pt x="1890014" y="1896237"/>
                </a:lnTo>
                <a:lnTo>
                  <a:pt x="1890649" y="1895983"/>
                </a:lnTo>
                <a:close/>
              </a:path>
              <a:path w="2647950" h="2181225">
                <a:moveTo>
                  <a:pt x="2091690" y="1863725"/>
                </a:moveTo>
                <a:lnTo>
                  <a:pt x="1986406" y="1863725"/>
                </a:lnTo>
                <a:lnTo>
                  <a:pt x="1890014" y="1896237"/>
                </a:lnTo>
                <a:lnTo>
                  <a:pt x="2007825" y="1896237"/>
                </a:lnTo>
                <a:lnTo>
                  <a:pt x="2091690" y="1863725"/>
                </a:lnTo>
                <a:close/>
              </a:path>
              <a:path w="2647950" h="2181225">
                <a:moveTo>
                  <a:pt x="2170274" y="1828419"/>
                </a:moveTo>
                <a:lnTo>
                  <a:pt x="2077466" y="1828419"/>
                </a:lnTo>
                <a:lnTo>
                  <a:pt x="2076577" y="1828800"/>
                </a:lnTo>
                <a:lnTo>
                  <a:pt x="1985518" y="1863978"/>
                </a:lnTo>
                <a:lnTo>
                  <a:pt x="1986406" y="1863725"/>
                </a:lnTo>
                <a:lnTo>
                  <a:pt x="2091690" y="1863725"/>
                </a:lnTo>
                <a:lnTo>
                  <a:pt x="2170274" y="1828419"/>
                </a:lnTo>
                <a:close/>
              </a:path>
              <a:path w="2647950" h="2181225">
                <a:moveTo>
                  <a:pt x="2077175" y="1828531"/>
                </a:moveTo>
                <a:lnTo>
                  <a:pt x="2076480" y="1828800"/>
                </a:lnTo>
                <a:lnTo>
                  <a:pt x="2077175" y="1828531"/>
                </a:lnTo>
                <a:close/>
              </a:path>
              <a:path w="2647950" h="2181225">
                <a:moveTo>
                  <a:pt x="2282084" y="1769491"/>
                </a:moveTo>
                <a:lnTo>
                  <a:pt x="2204084" y="1769491"/>
                </a:lnTo>
                <a:lnTo>
                  <a:pt x="2162682" y="1790192"/>
                </a:lnTo>
                <a:lnTo>
                  <a:pt x="2077175" y="1828531"/>
                </a:lnTo>
                <a:lnTo>
                  <a:pt x="2077466" y="1828419"/>
                </a:lnTo>
                <a:lnTo>
                  <a:pt x="2170274" y="1828419"/>
                </a:lnTo>
                <a:lnTo>
                  <a:pt x="2179320" y="1824355"/>
                </a:lnTo>
                <a:lnTo>
                  <a:pt x="2221356" y="1803400"/>
                </a:lnTo>
                <a:lnTo>
                  <a:pt x="2261743" y="1781429"/>
                </a:lnTo>
                <a:lnTo>
                  <a:pt x="2282084" y="1769491"/>
                </a:lnTo>
                <a:close/>
              </a:path>
              <a:path w="2647950" h="2181225">
                <a:moveTo>
                  <a:pt x="2163444" y="1789811"/>
                </a:moveTo>
                <a:lnTo>
                  <a:pt x="2162596" y="1790192"/>
                </a:lnTo>
                <a:lnTo>
                  <a:pt x="2163444" y="1789811"/>
                </a:lnTo>
                <a:close/>
              </a:path>
              <a:path w="2647950" h="2181225">
                <a:moveTo>
                  <a:pt x="2316962" y="1748155"/>
                </a:moveTo>
                <a:lnTo>
                  <a:pt x="2243328" y="1748155"/>
                </a:lnTo>
                <a:lnTo>
                  <a:pt x="2203450" y="1769745"/>
                </a:lnTo>
                <a:lnTo>
                  <a:pt x="2204084" y="1769491"/>
                </a:lnTo>
                <a:lnTo>
                  <a:pt x="2282084" y="1769491"/>
                </a:lnTo>
                <a:lnTo>
                  <a:pt x="2300478" y="1758695"/>
                </a:lnTo>
                <a:lnTo>
                  <a:pt x="2316962" y="1748155"/>
                </a:lnTo>
                <a:close/>
              </a:path>
              <a:path w="2647950" h="2181225">
                <a:moveTo>
                  <a:pt x="2350581" y="1725930"/>
                </a:moveTo>
                <a:lnTo>
                  <a:pt x="2280920" y="1725930"/>
                </a:lnTo>
                <a:lnTo>
                  <a:pt x="2242693" y="1748408"/>
                </a:lnTo>
                <a:lnTo>
                  <a:pt x="2243328" y="1748155"/>
                </a:lnTo>
                <a:lnTo>
                  <a:pt x="2316962" y="1748155"/>
                </a:lnTo>
                <a:lnTo>
                  <a:pt x="2337816" y="1734820"/>
                </a:lnTo>
                <a:lnTo>
                  <a:pt x="2350581" y="1725930"/>
                </a:lnTo>
                <a:close/>
              </a:path>
              <a:path w="2647950" h="2181225">
                <a:moveTo>
                  <a:pt x="2382695" y="1702943"/>
                </a:moveTo>
                <a:lnTo>
                  <a:pt x="2316988" y="1702943"/>
                </a:lnTo>
                <a:lnTo>
                  <a:pt x="2280441" y="1726211"/>
                </a:lnTo>
                <a:lnTo>
                  <a:pt x="2280920" y="1725930"/>
                </a:lnTo>
                <a:lnTo>
                  <a:pt x="2350581" y="1725930"/>
                </a:lnTo>
                <a:lnTo>
                  <a:pt x="2373376" y="1710055"/>
                </a:lnTo>
                <a:lnTo>
                  <a:pt x="2382695" y="1702943"/>
                </a:lnTo>
                <a:close/>
              </a:path>
              <a:path w="2647950" h="2181225">
                <a:moveTo>
                  <a:pt x="2442577" y="1654302"/>
                </a:moveTo>
                <a:lnTo>
                  <a:pt x="2383663" y="1654302"/>
                </a:lnTo>
                <a:lnTo>
                  <a:pt x="2383028" y="1654810"/>
                </a:lnTo>
                <a:lnTo>
                  <a:pt x="2350516" y="1679575"/>
                </a:lnTo>
                <a:lnTo>
                  <a:pt x="2316353" y="1703324"/>
                </a:lnTo>
                <a:lnTo>
                  <a:pt x="2316988" y="1702943"/>
                </a:lnTo>
                <a:lnTo>
                  <a:pt x="2382695" y="1702943"/>
                </a:lnTo>
                <a:lnTo>
                  <a:pt x="2407157" y="1684274"/>
                </a:lnTo>
                <a:lnTo>
                  <a:pt x="2439034" y="1657604"/>
                </a:lnTo>
                <a:lnTo>
                  <a:pt x="2442577" y="1654302"/>
                </a:lnTo>
                <a:close/>
              </a:path>
              <a:path w="2647950" h="2181225">
                <a:moveTo>
                  <a:pt x="2351151" y="1679067"/>
                </a:moveTo>
                <a:lnTo>
                  <a:pt x="2350422" y="1679575"/>
                </a:lnTo>
                <a:lnTo>
                  <a:pt x="2351151" y="1679067"/>
                </a:lnTo>
                <a:close/>
              </a:path>
              <a:path w="2647950" h="2181225">
                <a:moveTo>
                  <a:pt x="2383332" y="1654554"/>
                </a:moveTo>
                <a:lnTo>
                  <a:pt x="2382996" y="1654810"/>
                </a:lnTo>
                <a:lnTo>
                  <a:pt x="2383332" y="1654554"/>
                </a:lnTo>
                <a:close/>
              </a:path>
              <a:path w="2647950" h="2181225">
                <a:moveTo>
                  <a:pt x="2495719" y="1602105"/>
                </a:moveTo>
                <a:lnTo>
                  <a:pt x="2442845" y="1602105"/>
                </a:lnTo>
                <a:lnTo>
                  <a:pt x="2442082" y="1602867"/>
                </a:lnTo>
                <a:lnTo>
                  <a:pt x="2413507" y="1629283"/>
                </a:lnTo>
                <a:lnTo>
                  <a:pt x="2383332" y="1654554"/>
                </a:lnTo>
                <a:lnTo>
                  <a:pt x="2383663" y="1654302"/>
                </a:lnTo>
                <a:lnTo>
                  <a:pt x="2442577" y="1654302"/>
                </a:lnTo>
                <a:lnTo>
                  <a:pt x="2469006" y="1629664"/>
                </a:lnTo>
                <a:lnTo>
                  <a:pt x="2495719" y="1602105"/>
                </a:lnTo>
                <a:close/>
              </a:path>
              <a:path w="2647950" h="2181225">
                <a:moveTo>
                  <a:pt x="2414143" y="1628648"/>
                </a:moveTo>
                <a:lnTo>
                  <a:pt x="2413387" y="1629283"/>
                </a:lnTo>
                <a:lnTo>
                  <a:pt x="2414143" y="1628648"/>
                </a:lnTo>
                <a:close/>
              </a:path>
              <a:path w="2647950" h="2181225">
                <a:moveTo>
                  <a:pt x="2442588" y="1602342"/>
                </a:moveTo>
                <a:lnTo>
                  <a:pt x="2442022" y="1602867"/>
                </a:lnTo>
                <a:lnTo>
                  <a:pt x="2442588" y="1602342"/>
                </a:lnTo>
                <a:close/>
              </a:path>
              <a:path w="2647950" h="2181225">
                <a:moveTo>
                  <a:pt x="2442845" y="1602105"/>
                </a:moveTo>
                <a:lnTo>
                  <a:pt x="2442588" y="1602342"/>
                </a:lnTo>
                <a:lnTo>
                  <a:pt x="2442082" y="1602867"/>
                </a:lnTo>
                <a:lnTo>
                  <a:pt x="2442845" y="1602105"/>
                </a:lnTo>
                <a:close/>
              </a:path>
              <a:path w="2647950" h="2181225">
                <a:moveTo>
                  <a:pt x="2519483" y="1574673"/>
                </a:moveTo>
                <a:lnTo>
                  <a:pt x="2469260" y="1574673"/>
                </a:lnTo>
                <a:lnTo>
                  <a:pt x="2442588" y="1602342"/>
                </a:lnTo>
                <a:lnTo>
                  <a:pt x="2442845" y="1602105"/>
                </a:lnTo>
                <a:lnTo>
                  <a:pt x="2495719" y="1602105"/>
                </a:lnTo>
                <a:lnTo>
                  <a:pt x="2497074" y="1600708"/>
                </a:lnTo>
                <a:lnTo>
                  <a:pt x="2519483" y="1574673"/>
                </a:lnTo>
                <a:close/>
              </a:path>
              <a:path w="2647950" h="2181225">
                <a:moveTo>
                  <a:pt x="2541593" y="1546225"/>
                </a:moveTo>
                <a:lnTo>
                  <a:pt x="2493772" y="1546225"/>
                </a:lnTo>
                <a:lnTo>
                  <a:pt x="2468499" y="1575435"/>
                </a:lnTo>
                <a:lnTo>
                  <a:pt x="2469260" y="1574673"/>
                </a:lnTo>
                <a:lnTo>
                  <a:pt x="2519483" y="1574673"/>
                </a:lnTo>
                <a:lnTo>
                  <a:pt x="2522981" y="1570608"/>
                </a:lnTo>
                <a:lnTo>
                  <a:pt x="2541593" y="1546225"/>
                </a:lnTo>
                <a:close/>
              </a:path>
              <a:path w="2647950" h="2181225">
                <a:moveTo>
                  <a:pt x="2515997" y="1516888"/>
                </a:moveTo>
                <a:lnTo>
                  <a:pt x="2493062" y="1547045"/>
                </a:lnTo>
                <a:lnTo>
                  <a:pt x="2493772" y="1546225"/>
                </a:lnTo>
                <a:lnTo>
                  <a:pt x="2541593" y="1546225"/>
                </a:lnTo>
                <a:lnTo>
                  <a:pt x="2546730" y="1539494"/>
                </a:lnTo>
                <a:lnTo>
                  <a:pt x="2561095" y="1517904"/>
                </a:lnTo>
                <a:lnTo>
                  <a:pt x="2515361" y="1517904"/>
                </a:lnTo>
                <a:lnTo>
                  <a:pt x="2515997" y="1516888"/>
                </a:lnTo>
                <a:close/>
              </a:path>
              <a:path w="2647950" h="2181225">
                <a:moveTo>
                  <a:pt x="2596086" y="1455420"/>
                </a:moveTo>
                <a:lnTo>
                  <a:pt x="2553843" y="1455420"/>
                </a:lnTo>
                <a:lnTo>
                  <a:pt x="2553207" y="1456563"/>
                </a:lnTo>
                <a:lnTo>
                  <a:pt x="2535428" y="1487805"/>
                </a:lnTo>
                <a:lnTo>
                  <a:pt x="2515361" y="1517904"/>
                </a:lnTo>
                <a:lnTo>
                  <a:pt x="2561095" y="1517904"/>
                </a:lnTo>
                <a:lnTo>
                  <a:pt x="2568194" y="1507236"/>
                </a:lnTo>
                <a:lnTo>
                  <a:pt x="2587244" y="1473708"/>
                </a:lnTo>
                <a:lnTo>
                  <a:pt x="2596086" y="1455420"/>
                </a:lnTo>
                <a:close/>
              </a:path>
              <a:path w="2647950" h="2181225">
                <a:moveTo>
                  <a:pt x="2536063" y="1486662"/>
                </a:moveTo>
                <a:lnTo>
                  <a:pt x="2535305" y="1487805"/>
                </a:lnTo>
                <a:lnTo>
                  <a:pt x="2536063" y="1486662"/>
                </a:lnTo>
                <a:close/>
              </a:path>
              <a:path w="2647950" h="2181225">
                <a:moveTo>
                  <a:pt x="2553292" y="1456388"/>
                </a:moveTo>
                <a:lnTo>
                  <a:pt x="2553193" y="1456563"/>
                </a:lnTo>
                <a:lnTo>
                  <a:pt x="2553292" y="1456388"/>
                </a:lnTo>
                <a:close/>
              </a:path>
              <a:path w="2647950" h="2181225">
                <a:moveTo>
                  <a:pt x="2610256" y="1423162"/>
                </a:moveTo>
                <a:lnTo>
                  <a:pt x="2569336" y="1423162"/>
                </a:lnTo>
                <a:lnTo>
                  <a:pt x="2568829" y="1424432"/>
                </a:lnTo>
                <a:lnTo>
                  <a:pt x="2553292" y="1456388"/>
                </a:lnTo>
                <a:lnTo>
                  <a:pt x="2553843" y="1455420"/>
                </a:lnTo>
                <a:lnTo>
                  <a:pt x="2596086" y="1455420"/>
                </a:lnTo>
                <a:lnTo>
                  <a:pt x="2604007" y="1439037"/>
                </a:lnTo>
                <a:lnTo>
                  <a:pt x="2610256" y="1423162"/>
                </a:lnTo>
                <a:close/>
              </a:path>
              <a:path w="2647950" h="2181225">
                <a:moveTo>
                  <a:pt x="2569291" y="1423255"/>
                </a:moveTo>
                <a:lnTo>
                  <a:pt x="2568723" y="1424432"/>
                </a:lnTo>
                <a:lnTo>
                  <a:pt x="2569291" y="1423255"/>
                </a:lnTo>
                <a:close/>
              </a:path>
              <a:path w="2647950" h="2181225">
                <a:moveTo>
                  <a:pt x="2622229" y="1389888"/>
                </a:moveTo>
                <a:lnTo>
                  <a:pt x="2582418" y="1389888"/>
                </a:lnTo>
                <a:lnTo>
                  <a:pt x="2581909" y="1391285"/>
                </a:lnTo>
                <a:lnTo>
                  <a:pt x="2569291" y="1423255"/>
                </a:lnTo>
                <a:lnTo>
                  <a:pt x="2610256" y="1423162"/>
                </a:lnTo>
                <a:lnTo>
                  <a:pt x="2618104" y="1403223"/>
                </a:lnTo>
                <a:lnTo>
                  <a:pt x="2622229" y="1389888"/>
                </a:lnTo>
                <a:close/>
              </a:path>
              <a:path w="2647950" h="2181225">
                <a:moveTo>
                  <a:pt x="2582066" y="1390782"/>
                </a:moveTo>
                <a:lnTo>
                  <a:pt x="2581868" y="1391285"/>
                </a:lnTo>
                <a:lnTo>
                  <a:pt x="2582066" y="1390782"/>
                </a:lnTo>
                <a:close/>
              </a:path>
              <a:path w="2647950" h="2181225">
                <a:moveTo>
                  <a:pt x="2582418" y="1389888"/>
                </a:moveTo>
                <a:lnTo>
                  <a:pt x="2582066" y="1390782"/>
                </a:lnTo>
                <a:lnTo>
                  <a:pt x="2581909" y="1391285"/>
                </a:lnTo>
                <a:lnTo>
                  <a:pt x="2582418" y="1389888"/>
                </a:lnTo>
                <a:close/>
              </a:path>
              <a:path w="2647950" h="2181225">
                <a:moveTo>
                  <a:pt x="2631994" y="1355725"/>
                </a:moveTo>
                <a:lnTo>
                  <a:pt x="2592958" y="1355725"/>
                </a:lnTo>
                <a:lnTo>
                  <a:pt x="2592578" y="1356995"/>
                </a:lnTo>
                <a:lnTo>
                  <a:pt x="2582066" y="1390782"/>
                </a:lnTo>
                <a:lnTo>
                  <a:pt x="2582418" y="1389888"/>
                </a:lnTo>
                <a:lnTo>
                  <a:pt x="2622229" y="1389888"/>
                </a:lnTo>
                <a:lnTo>
                  <a:pt x="2629534" y="1366266"/>
                </a:lnTo>
                <a:lnTo>
                  <a:pt x="2631994" y="1355725"/>
                </a:lnTo>
                <a:close/>
              </a:path>
              <a:path w="2647950" h="2181225">
                <a:moveTo>
                  <a:pt x="2592617" y="1356822"/>
                </a:moveTo>
                <a:lnTo>
                  <a:pt x="2592564" y="1356995"/>
                </a:lnTo>
                <a:lnTo>
                  <a:pt x="2592617" y="1356822"/>
                </a:lnTo>
                <a:close/>
              </a:path>
              <a:path w="2647950" h="2181225">
                <a:moveTo>
                  <a:pt x="2639614" y="1320292"/>
                </a:moveTo>
                <a:lnTo>
                  <a:pt x="2601086" y="1320292"/>
                </a:lnTo>
                <a:lnTo>
                  <a:pt x="2600832" y="1321689"/>
                </a:lnTo>
                <a:lnTo>
                  <a:pt x="2592617" y="1356822"/>
                </a:lnTo>
                <a:lnTo>
                  <a:pt x="2592958" y="1355725"/>
                </a:lnTo>
                <a:lnTo>
                  <a:pt x="2631994" y="1355725"/>
                </a:lnTo>
                <a:lnTo>
                  <a:pt x="2638425" y="1328166"/>
                </a:lnTo>
                <a:lnTo>
                  <a:pt x="2639614" y="1320292"/>
                </a:lnTo>
                <a:close/>
              </a:path>
              <a:path w="2647950" h="2181225">
                <a:moveTo>
                  <a:pt x="2600970" y="1320793"/>
                </a:moveTo>
                <a:lnTo>
                  <a:pt x="2600763" y="1321689"/>
                </a:lnTo>
                <a:lnTo>
                  <a:pt x="2600970" y="1320793"/>
                </a:lnTo>
                <a:close/>
              </a:path>
              <a:path w="2647950" h="2181225">
                <a:moveTo>
                  <a:pt x="2601086" y="1320292"/>
                </a:moveTo>
                <a:lnTo>
                  <a:pt x="2600970" y="1320793"/>
                </a:lnTo>
                <a:lnTo>
                  <a:pt x="2600832" y="1321689"/>
                </a:lnTo>
                <a:lnTo>
                  <a:pt x="2601086" y="1320292"/>
                </a:lnTo>
                <a:close/>
              </a:path>
              <a:path w="2647950" h="2181225">
                <a:moveTo>
                  <a:pt x="2644783" y="1283716"/>
                </a:moveTo>
                <a:lnTo>
                  <a:pt x="2606675" y="1283716"/>
                </a:lnTo>
                <a:lnTo>
                  <a:pt x="2600970" y="1320793"/>
                </a:lnTo>
                <a:lnTo>
                  <a:pt x="2601086" y="1320292"/>
                </a:lnTo>
                <a:lnTo>
                  <a:pt x="2639614" y="1320292"/>
                </a:lnTo>
                <a:lnTo>
                  <a:pt x="2644394" y="1288669"/>
                </a:lnTo>
                <a:lnTo>
                  <a:pt x="2644783" y="1283716"/>
                </a:lnTo>
                <a:close/>
              </a:path>
              <a:path w="2647950" h="2181225">
                <a:moveTo>
                  <a:pt x="2609596" y="1207135"/>
                </a:moveTo>
                <a:lnTo>
                  <a:pt x="2609469" y="1247394"/>
                </a:lnTo>
                <a:lnTo>
                  <a:pt x="2606421" y="1285113"/>
                </a:lnTo>
                <a:lnTo>
                  <a:pt x="2606675" y="1283716"/>
                </a:lnTo>
                <a:lnTo>
                  <a:pt x="2644783" y="1283716"/>
                </a:lnTo>
                <a:lnTo>
                  <a:pt x="2647569" y="1248283"/>
                </a:lnTo>
                <a:lnTo>
                  <a:pt x="2647818" y="1207770"/>
                </a:lnTo>
                <a:lnTo>
                  <a:pt x="2609723" y="1207770"/>
                </a:lnTo>
                <a:lnTo>
                  <a:pt x="2609596" y="1207135"/>
                </a:lnTo>
                <a:close/>
              </a:path>
              <a:path w="2647950" h="2181225">
                <a:moveTo>
                  <a:pt x="2609469" y="1245997"/>
                </a:moveTo>
                <a:lnTo>
                  <a:pt x="2609360" y="1247394"/>
                </a:lnTo>
                <a:lnTo>
                  <a:pt x="2609469" y="1245997"/>
                </a:lnTo>
                <a:close/>
              </a:path>
              <a:path w="2647950" h="2181225">
                <a:moveTo>
                  <a:pt x="2645324" y="1128522"/>
                </a:moveTo>
                <a:lnTo>
                  <a:pt x="2607182" y="1128522"/>
                </a:lnTo>
                <a:lnTo>
                  <a:pt x="2608453" y="1167511"/>
                </a:lnTo>
                <a:lnTo>
                  <a:pt x="2609723" y="1207770"/>
                </a:lnTo>
                <a:lnTo>
                  <a:pt x="2647818" y="1207770"/>
                </a:lnTo>
                <a:lnTo>
                  <a:pt x="2647823" y="1207008"/>
                </a:lnTo>
                <a:lnTo>
                  <a:pt x="2646553" y="1166241"/>
                </a:lnTo>
                <a:lnTo>
                  <a:pt x="2645324" y="1128522"/>
                </a:lnTo>
                <a:close/>
              </a:path>
              <a:path w="2647950" h="2181225">
                <a:moveTo>
                  <a:pt x="2641522" y="1018794"/>
                </a:moveTo>
                <a:lnTo>
                  <a:pt x="2603373" y="1018794"/>
                </a:lnTo>
                <a:lnTo>
                  <a:pt x="2604643" y="1054227"/>
                </a:lnTo>
                <a:lnTo>
                  <a:pt x="2605913" y="1090802"/>
                </a:lnTo>
                <a:lnTo>
                  <a:pt x="2607182" y="1128649"/>
                </a:lnTo>
                <a:lnTo>
                  <a:pt x="2645324" y="1128522"/>
                </a:lnTo>
                <a:lnTo>
                  <a:pt x="2643885" y="1089533"/>
                </a:lnTo>
                <a:lnTo>
                  <a:pt x="2642743" y="1052957"/>
                </a:lnTo>
                <a:lnTo>
                  <a:pt x="2641522" y="1018794"/>
                </a:lnTo>
                <a:close/>
              </a:path>
              <a:path w="2647950" h="2181225">
                <a:moveTo>
                  <a:pt x="2636206" y="888364"/>
                </a:moveTo>
                <a:lnTo>
                  <a:pt x="2598039" y="888364"/>
                </a:lnTo>
                <a:lnTo>
                  <a:pt x="2599435" y="919352"/>
                </a:lnTo>
                <a:lnTo>
                  <a:pt x="2600705" y="951483"/>
                </a:lnTo>
                <a:lnTo>
                  <a:pt x="2602103" y="984631"/>
                </a:lnTo>
                <a:lnTo>
                  <a:pt x="2603373" y="1018920"/>
                </a:lnTo>
                <a:lnTo>
                  <a:pt x="2641522" y="1018794"/>
                </a:lnTo>
                <a:lnTo>
                  <a:pt x="2640076" y="983107"/>
                </a:lnTo>
                <a:lnTo>
                  <a:pt x="2638805" y="949960"/>
                </a:lnTo>
                <a:lnTo>
                  <a:pt x="2637408" y="917829"/>
                </a:lnTo>
                <a:lnTo>
                  <a:pt x="2636206" y="888364"/>
                </a:lnTo>
                <a:close/>
              </a:path>
              <a:path w="2647950" h="2181225">
                <a:moveTo>
                  <a:pt x="2625636" y="699007"/>
                </a:moveTo>
                <a:lnTo>
                  <a:pt x="2587371" y="699007"/>
                </a:lnTo>
                <a:lnTo>
                  <a:pt x="2589022" y="723392"/>
                </a:lnTo>
                <a:lnTo>
                  <a:pt x="2590673" y="748538"/>
                </a:lnTo>
                <a:lnTo>
                  <a:pt x="2592324" y="774700"/>
                </a:lnTo>
                <a:lnTo>
                  <a:pt x="2593721" y="801624"/>
                </a:lnTo>
                <a:lnTo>
                  <a:pt x="2595245" y="829563"/>
                </a:lnTo>
                <a:lnTo>
                  <a:pt x="2596642" y="858519"/>
                </a:lnTo>
                <a:lnTo>
                  <a:pt x="2598039" y="888492"/>
                </a:lnTo>
                <a:lnTo>
                  <a:pt x="2598039" y="888364"/>
                </a:lnTo>
                <a:lnTo>
                  <a:pt x="2636206" y="888364"/>
                </a:lnTo>
                <a:lnTo>
                  <a:pt x="2634742" y="856742"/>
                </a:lnTo>
                <a:lnTo>
                  <a:pt x="2633218" y="827532"/>
                </a:lnTo>
                <a:lnTo>
                  <a:pt x="2631694" y="799592"/>
                </a:lnTo>
                <a:lnTo>
                  <a:pt x="2630297" y="772413"/>
                </a:lnTo>
                <a:lnTo>
                  <a:pt x="2628646" y="746125"/>
                </a:lnTo>
                <a:lnTo>
                  <a:pt x="2626995" y="720851"/>
                </a:lnTo>
                <a:lnTo>
                  <a:pt x="2625636" y="699007"/>
                </a:lnTo>
                <a:close/>
              </a:path>
              <a:path w="2647950" h="2181225">
                <a:moveTo>
                  <a:pt x="2592197" y="774573"/>
                </a:moveTo>
                <a:close/>
              </a:path>
              <a:path w="2647950" h="2181225">
                <a:moveTo>
                  <a:pt x="2622135" y="652907"/>
                </a:moveTo>
                <a:lnTo>
                  <a:pt x="2583942" y="652907"/>
                </a:lnTo>
                <a:lnTo>
                  <a:pt x="2585593" y="675639"/>
                </a:lnTo>
                <a:lnTo>
                  <a:pt x="2587371" y="699135"/>
                </a:lnTo>
                <a:lnTo>
                  <a:pt x="2587371" y="699007"/>
                </a:lnTo>
                <a:lnTo>
                  <a:pt x="2625636" y="699007"/>
                </a:lnTo>
                <a:lnTo>
                  <a:pt x="2625471" y="696341"/>
                </a:lnTo>
                <a:lnTo>
                  <a:pt x="2623566" y="672719"/>
                </a:lnTo>
                <a:lnTo>
                  <a:pt x="2622135" y="652907"/>
                </a:lnTo>
                <a:close/>
              </a:path>
              <a:path w="2647950" h="2181225">
                <a:moveTo>
                  <a:pt x="2618422" y="609981"/>
                </a:moveTo>
                <a:lnTo>
                  <a:pt x="2580131" y="609981"/>
                </a:lnTo>
                <a:lnTo>
                  <a:pt x="2582036" y="631189"/>
                </a:lnTo>
                <a:lnTo>
                  <a:pt x="2583942" y="653033"/>
                </a:lnTo>
                <a:lnTo>
                  <a:pt x="2622135" y="652907"/>
                </a:lnTo>
                <a:lnTo>
                  <a:pt x="2621915" y="649858"/>
                </a:lnTo>
                <a:lnTo>
                  <a:pt x="2620009" y="627761"/>
                </a:lnTo>
                <a:lnTo>
                  <a:pt x="2618422" y="609981"/>
                </a:lnTo>
                <a:close/>
              </a:path>
              <a:path w="2647950" h="2181225">
                <a:moveTo>
                  <a:pt x="2616451" y="589788"/>
                </a:moveTo>
                <a:lnTo>
                  <a:pt x="2578100" y="589788"/>
                </a:lnTo>
                <a:lnTo>
                  <a:pt x="2580131" y="610107"/>
                </a:lnTo>
                <a:lnTo>
                  <a:pt x="2618422" y="609981"/>
                </a:lnTo>
                <a:lnTo>
                  <a:pt x="2618104" y="606425"/>
                </a:lnTo>
                <a:lnTo>
                  <a:pt x="2616451" y="589788"/>
                </a:lnTo>
                <a:close/>
              </a:path>
              <a:path w="2647950" h="2181225">
                <a:moveTo>
                  <a:pt x="2610044" y="532892"/>
                </a:moveTo>
                <a:lnTo>
                  <a:pt x="2571750" y="532892"/>
                </a:lnTo>
                <a:lnTo>
                  <a:pt x="2574035" y="551307"/>
                </a:lnTo>
                <a:lnTo>
                  <a:pt x="2576068" y="570102"/>
                </a:lnTo>
                <a:lnTo>
                  <a:pt x="2578100" y="589914"/>
                </a:lnTo>
                <a:lnTo>
                  <a:pt x="2616451" y="589788"/>
                </a:lnTo>
                <a:lnTo>
                  <a:pt x="2616073" y="585977"/>
                </a:lnTo>
                <a:lnTo>
                  <a:pt x="2613914" y="566038"/>
                </a:lnTo>
                <a:lnTo>
                  <a:pt x="2611754" y="546862"/>
                </a:lnTo>
                <a:lnTo>
                  <a:pt x="2610044" y="532892"/>
                </a:lnTo>
                <a:close/>
              </a:path>
              <a:path w="2647950" h="2181225">
                <a:moveTo>
                  <a:pt x="2573908" y="551052"/>
                </a:moveTo>
                <a:lnTo>
                  <a:pt x="2573937" y="551307"/>
                </a:lnTo>
                <a:lnTo>
                  <a:pt x="2573908" y="551052"/>
                </a:lnTo>
                <a:close/>
              </a:path>
              <a:path w="2647950" h="2181225">
                <a:moveTo>
                  <a:pt x="2607810" y="515112"/>
                </a:moveTo>
                <a:lnTo>
                  <a:pt x="2569464" y="515112"/>
                </a:lnTo>
                <a:lnTo>
                  <a:pt x="2571750" y="533019"/>
                </a:lnTo>
                <a:lnTo>
                  <a:pt x="2610044" y="532892"/>
                </a:lnTo>
                <a:lnTo>
                  <a:pt x="2609469" y="528193"/>
                </a:lnTo>
                <a:lnTo>
                  <a:pt x="2607810" y="515112"/>
                </a:lnTo>
                <a:close/>
              </a:path>
              <a:path w="2647950" h="2181225">
                <a:moveTo>
                  <a:pt x="2605452" y="498220"/>
                </a:moveTo>
                <a:lnTo>
                  <a:pt x="2567051" y="498220"/>
                </a:lnTo>
                <a:lnTo>
                  <a:pt x="2569464" y="515493"/>
                </a:lnTo>
                <a:lnTo>
                  <a:pt x="2569464" y="515112"/>
                </a:lnTo>
                <a:lnTo>
                  <a:pt x="2607810" y="515112"/>
                </a:lnTo>
                <a:lnTo>
                  <a:pt x="2607182" y="510158"/>
                </a:lnTo>
                <a:lnTo>
                  <a:pt x="2605452" y="498220"/>
                </a:lnTo>
                <a:close/>
              </a:path>
              <a:path w="2647950" h="2181225">
                <a:moveTo>
                  <a:pt x="2576806" y="354711"/>
                </a:moveTo>
                <a:lnTo>
                  <a:pt x="2537332" y="354711"/>
                </a:lnTo>
                <a:lnTo>
                  <a:pt x="2544445" y="380745"/>
                </a:lnTo>
                <a:lnTo>
                  <a:pt x="2550668" y="407288"/>
                </a:lnTo>
                <a:lnTo>
                  <a:pt x="2556509" y="435863"/>
                </a:lnTo>
                <a:lnTo>
                  <a:pt x="2561971" y="466089"/>
                </a:lnTo>
                <a:lnTo>
                  <a:pt x="2567051" y="498475"/>
                </a:lnTo>
                <a:lnTo>
                  <a:pt x="2567051" y="498220"/>
                </a:lnTo>
                <a:lnTo>
                  <a:pt x="2605452" y="498220"/>
                </a:lnTo>
                <a:lnTo>
                  <a:pt x="2599435" y="459613"/>
                </a:lnTo>
                <a:lnTo>
                  <a:pt x="2587752" y="398906"/>
                </a:lnTo>
                <a:lnTo>
                  <a:pt x="2581275" y="371094"/>
                </a:lnTo>
                <a:lnTo>
                  <a:pt x="2576806" y="354711"/>
                </a:lnTo>
                <a:close/>
              </a:path>
              <a:path w="2647950" h="2181225">
                <a:moveTo>
                  <a:pt x="2561844" y="465708"/>
                </a:moveTo>
                <a:lnTo>
                  <a:pt x="2561904" y="466089"/>
                </a:lnTo>
                <a:lnTo>
                  <a:pt x="2561844" y="465708"/>
                </a:lnTo>
                <a:close/>
              </a:path>
              <a:path w="2647950" h="2181225">
                <a:moveTo>
                  <a:pt x="2556382" y="435356"/>
                </a:moveTo>
                <a:lnTo>
                  <a:pt x="2556475" y="435863"/>
                </a:lnTo>
                <a:lnTo>
                  <a:pt x="2556382" y="435356"/>
                </a:lnTo>
                <a:close/>
              </a:path>
              <a:path w="2647950" h="2181225">
                <a:moveTo>
                  <a:pt x="2550541" y="406907"/>
                </a:moveTo>
                <a:lnTo>
                  <a:pt x="2550619" y="407288"/>
                </a:lnTo>
                <a:lnTo>
                  <a:pt x="2550541" y="406907"/>
                </a:lnTo>
                <a:close/>
              </a:path>
              <a:path w="2647950" h="2181225">
                <a:moveTo>
                  <a:pt x="2544191" y="380111"/>
                </a:moveTo>
                <a:lnTo>
                  <a:pt x="2544342" y="380745"/>
                </a:lnTo>
                <a:lnTo>
                  <a:pt x="2544191" y="380111"/>
                </a:lnTo>
                <a:close/>
              </a:path>
              <a:path w="2647950" h="2181225">
                <a:moveTo>
                  <a:pt x="2569806" y="330454"/>
                </a:moveTo>
                <a:lnTo>
                  <a:pt x="2530094" y="330454"/>
                </a:lnTo>
                <a:lnTo>
                  <a:pt x="2537459" y="355219"/>
                </a:lnTo>
                <a:lnTo>
                  <a:pt x="2537332" y="354711"/>
                </a:lnTo>
                <a:lnTo>
                  <a:pt x="2576806" y="354711"/>
                </a:lnTo>
                <a:lnTo>
                  <a:pt x="2574035" y="344550"/>
                </a:lnTo>
                <a:lnTo>
                  <a:pt x="2569806" y="330454"/>
                </a:lnTo>
                <a:close/>
              </a:path>
              <a:path w="2647950" h="2181225">
                <a:moveTo>
                  <a:pt x="2562417" y="307339"/>
                </a:moveTo>
                <a:lnTo>
                  <a:pt x="2522220" y="307339"/>
                </a:lnTo>
                <a:lnTo>
                  <a:pt x="2530221" y="331088"/>
                </a:lnTo>
                <a:lnTo>
                  <a:pt x="2530094" y="330454"/>
                </a:lnTo>
                <a:lnTo>
                  <a:pt x="2569806" y="330454"/>
                </a:lnTo>
                <a:lnTo>
                  <a:pt x="2566416" y="319150"/>
                </a:lnTo>
                <a:lnTo>
                  <a:pt x="2562417" y="307339"/>
                </a:lnTo>
                <a:close/>
              </a:path>
              <a:path w="2647950" h="2181225">
                <a:moveTo>
                  <a:pt x="2536751" y="241045"/>
                </a:moveTo>
                <a:lnTo>
                  <a:pt x="2495042" y="241045"/>
                </a:lnTo>
                <a:lnTo>
                  <a:pt x="2504948" y="263270"/>
                </a:lnTo>
                <a:lnTo>
                  <a:pt x="2513965" y="285369"/>
                </a:lnTo>
                <a:lnTo>
                  <a:pt x="2522347" y="307848"/>
                </a:lnTo>
                <a:lnTo>
                  <a:pt x="2522220" y="307339"/>
                </a:lnTo>
                <a:lnTo>
                  <a:pt x="2562417" y="307339"/>
                </a:lnTo>
                <a:lnTo>
                  <a:pt x="2558160" y="294767"/>
                </a:lnTo>
                <a:lnTo>
                  <a:pt x="2549271" y="271144"/>
                </a:lnTo>
                <a:lnTo>
                  <a:pt x="2539873" y="248031"/>
                </a:lnTo>
                <a:lnTo>
                  <a:pt x="2536751" y="241045"/>
                </a:lnTo>
                <a:close/>
              </a:path>
              <a:path w="2647950" h="2181225">
                <a:moveTo>
                  <a:pt x="2513710" y="284861"/>
                </a:moveTo>
                <a:lnTo>
                  <a:pt x="2513901" y="285369"/>
                </a:lnTo>
                <a:lnTo>
                  <a:pt x="2513710" y="284861"/>
                </a:lnTo>
                <a:close/>
              </a:path>
              <a:path w="2647950" h="2181225">
                <a:moveTo>
                  <a:pt x="2504694" y="262763"/>
                </a:moveTo>
                <a:lnTo>
                  <a:pt x="2504902" y="263270"/>
                </a:lnTo>
                <a:lnTo>
                  <a:pt x="2504694" y="262763"/>
                </a:lnTo>
                <a:close/>
              </a:path>
              <a:path w="2647950" h="2181225">
                <a:moveTo>
                  <a:pt x="2516255" y="197358"/>
                </a:moveTo>
                <a:lnTo>
                  <a:pt x="2473579" y="197358"/>
                </a:lnTo>
                <a:lnTo>
                  <a:pt x="2484881" y="219583"/>
                </a:lnTo>
                <a:lnTo>
                  <a:pt x="2495169" y="241426"/>
                </a:lnTo>
                <a:lnTo>
                  <a:pt x="2495042" y="241045"/>
                </a:lnTo>
                <a:lnTo>
                  <a:pt x="2536751" y="241045"/>
                </a:lnTo>
                <a:lnTo>
                  <a:pt x="2529713" y="225298"/>
                </a:lnTo>
                <a:lnTo>
                  <a:pt x="2518918" y="202564"/>
                </a:lnTo>
                <a:lnTo>
                  <a:pt x="2516255" y="197358"/>
                </a:lnTo>
                <a:close/>
              </a:path>
              <a:path w="2647950" h="2181225">
                <a:moveTo>
                  <a:pt x="2484628" y="219201"/>
                </a:moveTo>
                <a:lnTo>
                  <a:pt x="2484808" y="219583"/>
                </a:lnTo>
                <a:lnTo>
                  <a:pt x="2484628" y="219201"/>
                </a:lnTo>
                <a:close/>
              </a:path>
              <a:path w="2647950" h="2181225">
                <a:moveTo>
                  <a:pt x="2504681" y="174878"/>
                </a:moveTo>
                <a:lnTo>
                  <a:pt x="2461641" y="174878"/>
                </a:lnTo>
                <a:lnTo>
                  <a:pt x="2473705" y="197612"/>
                </a:lnTo>
                <a:lnTo>
                  <a:pt x="2473579" y="197358"/>
                </a:lnTo>
                <a:lnTo>
                  <a:pt x="2516255" y="197358"/>
                </a:lnTo>
                <a:lnTo>
                  <a:pt x="2507360" y="179959"/>
                </a:lnTo>
                <a:lnTo>
                  <a:pt x="2504681" y="174878"/>
                </a:lnTo>
                <a:close/>
              </a:path>
              <a:path w="2647950" h="2181225">
                <a:moveTo>
                  <a:pt x="2492368" y="151764"/>
                </a:moveTo>
                <a:lnTo>
                  <a:pt x="2448814" y="151764"/>
                </a:lnTo>
                <a:lnTo>
                  <a:pt x="2461768" y="175133"/>
                </a:lnTo>
                <a:lnTo>
                  <a:pt x="2461641" y="174878"/>
                </a:lnTo>
                <a:lnTo>
                  <a:pt x="2504681" y="174878"/>
                </a:lnTo>
                <a:lnTo>
                  <a:pt x="2495169" y="156845"/>
                </a:lnTo>
                <a:lnTo>
                  <a:pt x="2492368" y="151764"/>
                </a:lnTo>
                <a:close/>
              </a:path>
              <a:path w="2647950" h="2181225">
                <a:moveTo>
                  <a:pt x="2479127" y="127888"/>
                </a:moveTo>
                <a:lnTo>
                  <a:pt x="2435352" y="127888"/>
                </a:lnTo>
                <a:lnTo>
                  <a:pt x="2448941" y="152019"/>
                </a:lnTo>
                <a:lnTo>
                  <a:pt x="2448814" y="151764"/>
                </a:lnTo>
                <a:lnTo>
                  <a:pt x="2492368" y="151764"/>
                </a:lnTo>
                <a:lnTo>
                  <a:pt x="2482215" y="133350"/>
                </a:lnTo>
                <a:lnTo>
                  <a:pt x="2479127" y="127888"/>
                </a:lnTo>
                <a:close/>
              </a:path>
              <a:path w="2647950" h="2181225">
                <a:moveTo>
                  <a:pt x="2405253" y="0"/>
                </a:moveTo>
                <a:lnTo>
                  <a:pt x="2372359" y="19050"/>
                </a:lnTo>
                <a:lnTo>
                  <a:pt x="2405633" y="76580"/>
                </a:lnTo>
                <a:lnTo>
                  <a:pt x="2421001" y="102870"/>
                </a:lnTo>
                <a:lnTo>
                  <a:pt x="2435352" y="128015"/>
                </a:lnTo>
                <a:lnTo>
                  <a:pt x="2479127" y="127888"/>
                </a:lnTo>
                <a:lnTo>
                  <a:pt x="2468499" y="109092"/>
                </a:lnTo>
                <a:lnTo>
                  <a:pt x="2453894" y="83820"/>
                </a:lnTo>
                <a:lnTo>
                  <a:pt x="2438527" y="57403"/>
                </a:lnTo>
                <a:lnTo>
                  <a:pt x="2422398" y="29463"/>
                </a:lnTo>
                <a:lnTo>
                  <a:pt x="24052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3946" y="914119"/>
            <a:ext cx="9122410" cy="5899785"/>
          </a:xfrm>
          <a:custGeom>
            <a:avLst/>
            <a:gdLst/>
            <a:ahLst/>
            <a:cxnLst/>
            <a:rect l="l" t="t" r="r" b="b"/>
            <a:pathLst>
              <a:path w="9122410" h="5899784">
                <a:moveTo>
                  <a:pt x="466963" y="19330"/>
                </a:moveTo>
                <a:lnTo>
                  <a:pt x="456642" y="80551"/>
                </a:lnTo>
                <a:lnTo>
                  <a:pt x="446262" y="137569"/>
                </a:lnTo>
                <a:lnTo>
                  <a:pt x="435342" y="190970"/>
                </a:lnTo>
                <a:lnTo>
                  <a:pt x="423402" y="241341"/>
                </a:lnTo>
                <a:lnTo>
                  <a:pt x="409963" y="289268"/>
                </a:lnTo>
                <a:lnTo>
                  <a:pt x="394544" y="335338"/>
                </a:lnTo>
                <a:lnTo>
                  <a:pt x="376666" y="380137"/>
                </a:lnTo>
                <a:lnTo>
                  <a:pt x="310465" y="401067"/>
                </a:lnTo>
                <a:lnTo>
                  <a:pt x="253486" y="416144"/>
                </a:lnTo>
                <a:lnTo>
                  <a:pt x="203116" y="427273"/>
                </a:lnTo>
                <a:lnTo>
                  <a:pt x="156743" y="436361"/>
                </a:lnTo>
                <a:lnTo>
                  <a:pt x="111754" y="445312"/>
                </a:lnTo>
                <a:lnTo>
                  <a:pt x="65536" y="456035"/>
                </a:lnTo>
                <a:lnTo>
                  <a:pt x="15478" y="470434"/>
                </a:lnTo>
                <a:lnTo>
                  <a:pt x="58130" y="429095"/>
                </a:lnTo>
                <a:lnTo>
                  <a:pt x="96974" y="391026"/>
                </a:lnTo>
                <a:lnTo>
                  <a:pt x="132688" y="355637"/>
                </a:lnTo>
                <a:lnTo>
                  <a:pt x="165952" y="322337"/>
                </a:lnTo>
                <a:lnTo>
                  <a:pt x="197443" y="290537"/>
                </a:lnTo>
                <a:lnTo>
                  <a:pt x="227839" y="259646"/>
                </a:lnTo>
                <a:lnTo>
                  <a:pt x="257820" y="229076"/>
                </a:lnTo>
                <a:lnTo>
                  <a:pt x="288063" y="198235"/>
                </a:lnTo>
                <a:lnTo>
                  <a:pt x="319248" y="166534"/>
                </a:lnTo>
                <a:lnTo>
                  <a:pt x="352051" y="133383"/>
                </a:lnTo>
                <a:lnTo>
                  <a:pt x="387153" y="98192"/>
                </a:lnTo>
                <a:lnTo>
                  <a:pt x="425230" y="60371"/>
                </a:lnTo>
                <a:lnTo>
                  <a:pt x="466963" y="19330"/>
                </a:lnTo>
                <a:lnTo>
                  <a:pt x="535008" y="14453"/>
                </a:lnTo>
                <a:lnTo>
                  <a:pt x="573932" y="14954"/>
                </a:lnTo>
                <a:lnTo>
                  <a:pt x="615929" y="16762"/>
                </a:lnTo>
                <a:lnTo>
                  <a:pt x="660850" y="19384"/>
                </a:lnTo>
                <a:lnTo>
                  <a:pt x="708548" y="22330"/>
                </a:lnTo>
                <a:lnTo>
                  <a:pt x="758877" y="25110"/>
                </a:lnTo>
                <a:lnTo>
                  <a:pt x="811688" y="27232"/>
                </a:lnTo>
                <a:lnTo>
                  <a:pt x="866834" y="28206"/>
                </a:lnTo>
                <a:lnTo>
                  <a:pt x="924169" y="27541"/>
                </a:lnTo>
                <a:lnTo>
                  <a:pt x="983544" y="24746"/>
                </a:lnTo>
                <a:lnTo>
                  <a:pt x="1044813" y="19330"/>
                </a:lnTo>
                <a:lnTo>
                  <a:pt x="1114515" y="13175"/>
                </a:lnTo>
                <a:lnTo>
                  <a:pt x="1175469" y="10674"/>
                </a:lnTo>
                <a:lnTo>
                  <a:pt x="1229244" y="10969"/>
                </a:lnTo>
                <a:lnTo>
                  <a:pt x="1277408" y="13203"/>
                </a:lnTo>
                <a:lnTo>
                  <a:pt x="1321530" y="16520"/>
                </a:lnTo>
                <a:lnTo>
                  <a:pt x="1363179" y="20061"/>
                </a:lnTo>
                <a:lnTo>
                  <a:pt x="1403925" y="22970"/>
                </a:lnTo>
                <a:lnTo>
                  <a:pt x="1445336" y="24390"/>
                </a:lnTo>
                <a:lnTo>
                  <a:pt x="1488981" y="23462"/>
                </a:lnTo>
                <a:lnTo>
                  <a:pt x="1536430" y="19330"/>
                </a:lnTo>
                <a:lnTo>
                  <a:pt x="1581986" y="14690"/>
                </a:lnTo>
                <a:lnTo>
                  <a:pt x="1628150" y="11581"/>
                </a:lnTo>
                <a:lnTo>
                  <a:pt x="1675185" y="9801"/>
                </a:lnTo>
                <a:lnTo>
                  <a:pt x="1723353" y="9151"/>
                </a:lnTo>
                <a:lnTo>
                  <a:pt x="1772917" y="9428"/>
                </a:lnTo>
                <a:lnTo>
                  <a:pt x="1824138" y="10433"/>
                </a:lnTo>
                <a:lnTo>
                  <a:pt x="1877278" y="11964"/>
                </a:lnTo>
                <a:lnTo>
                  <a:pt x="1932600" y="13820"/>
                </a:lnTo>
                <a:lnTo>
                  <a:pt x="1990366" y="15800"/>
                </a:lnTo>
                <a:lnTo>
                  <a:pt x="2050839" y="17704"/>
                </a:lnTo>
                <a:lnTo>
                  <a:pt x="2114280" y="19330"/>
                </a:lnTo>
                <a:lnTo>
                  <a:pt x="2185027" y="20379"/>
                </a:lnTo>
                <a:lnTo>
                  <a:pt x="2240728" y="20303"/>
                </a:lnTo>
                <a:lnTo>
                  <a:pt x="2285076" y="19471"/>
                </a:lnTo>
                <a:lnTo>
                  <a:pt x="2321762" y="18253"/>
                </a:lnTo>
                <a:lnTo>
                  <a:pt x="2354481" y="17020"/>
                </a:lnTo>
                <a:lnTo>
                  <a:pt x="2386925" y="16141"/>
                </a:lnTo>
                <a:lnTo>
                  <a:pt x="2422787" y="15986"/>
                </a:lnTo>
                <a:lnTo>
                  <a:pt x="2465760" y="16926"/>
                </a:lnTo>
                <a:lnTo>
                  <a:pt x="2519537" y="19330"/>
                </a:lnTo>
                <a:lnTo>
                  <a:pt x="2584602" y="22961"/>
                </a:lnTo>
                <a:lnTo>
                  <a:pt x="2644364" y="26277"/>
                </a:lnTo>
                <a:lnTo>
                  <a:pt x="2699414" y="28918"/>
                </a:lnTo>
                <a:lnTo>
                  <a:pt x="2750343" y="30522"/>
                </a:lnTo>
                <a:lnTo>
                  <a:pt x="2797742" y="30726"/>
                </a:lnTo>
                <a:lnTo>
                  <a:pt x="2842202" y="29170"/>
                </a:lnTo>
                <a:lnTo>
                  <a:pt x="2884313" y="25492"/>
                </a:lnTo>
                <a:lnTo>
                  <a:pt x="2924667" y="19330"/>
                </a:lnTo>
                <a:lnTo>
                  <a:pt x="2958903" y="14406"/>
                </a:lnTo>
                <a:lnTo>
                  <a:pt x="2997801" y="11454"/>
                </a:lnTo>
                <a:lnTo>
                  <a:pt x="3040857" y="10145"/>
                </a:lnTo>
                <a:lnTo>
                  <a:pt x="3087566" y="10149"/>
                </a:lnTo>
                <a:lnTo>
                  <a:pt x="3137423" y="11138"/>
                </a:lnTo>
                <a:lnTo>
                  <a:pt x="3189925" y="12783"/>
                </a:lnTo>
                <a:lnTo>
                  <a:pt x="3244566" y="14753"/>
                </a:lnTo>
                <a:lnTo>
                  <a:pt x="3300843" y="16721"/>
                </a:lnTo>
                <a:lnTo>
                  <a:pt x="3358250" y="18356"/>
                </a:lnTo>
                <a:lnTo>
                  <a:pt x="3416284" y="19330"/>
                </a:lnTo>
                <a:lnTo>
                  <a:pt x="3471680" y="19885"/>
                </a:lnTo>
                <a:lnTo>
                  <a:pt x="3522409" y="20452"/>
                </a:lnTo>
                <a:lnTo>
                  <a:pt x="3569699" y="20978"/>
                </a:lnTo>
                <a:lnTo>
                  <a:pt x="3614782" y="21415"/>
                </a:lnTo>
                <a:lnTo>
                  <a:pt x="3658885" y="21711"/>
                </a:lnTo>
                <a:lnTo>
                  <a:pt x="3703241" y="21817"/>
                </a:lnTo>
                <a:lnTo>
                  <a:pt x="3749077" y="21682"/>
                </a:lnTo>
                <a:lnTo>
                  <a:pt x="3797625" y="21256"/>
                </a:lnTo>
                <a:lnTo>
                  <a:pt x="3850114" y="20489"/>
                </a:lnTo>
                <a:lnTo>
                  <a:pt x="3907774" y="19330"/>
                </a:lnTo>
                <a:lnTo>
                  <a:pt x="3977225" y="17215"/>
                </a:lnTo>
                <a:lnTo>
                  <a:pt x="4035710" y="14651"/>
                </a:lnTo>
                <a:lnTo>
                  <a:pt x="4086028" y="12164"/>
                </a:lnTo>
                <a:lnTo>
                  <a:pt x="4130976" y="10281"/>
                </a:lnTo>
                <a:lnTo>
                  <a:pt x="4173352" y="9530"/>
                </a:lnTo>
                <a:lnTo>
                  <a:pt x="4215955" y="10436"/>
                </a:lnTo>
                <a:lnTo>
                  <a:pt x="4261582" y="13527"/>
                </a:lnTo>
                <a:lnTo>
                  <a:pt x="4313031" y="19330"/>
                </a:lnTo>
                <a:lnTo>
                  <a:pt x="4345883" y="22775"/>
                </a:lnTo>
                <a:lnTo>
                  <a:pt x="4384891" y="25347"/>
                </a:lnTo>
                <a:lnTo>
                  <a:pt x="4429202" y="27133"/>
                </a:lnTo>
                <a:lnTo>
                  <a:pt x="4477961" y="28221"/>
                </a:lnTo>
                <a:lnTo>
                  <a:pt x="4530314" y="28700"/>
                </a:lnTo>
                <a:lnTo>
                  <a:pt x="4585406" y="28657"/>
                </a:lnTo>
                <a:lnTo>
                  <a:pt x="4642384" y="28180"/>
                </a:lnTo>
                <a:lnTo>
                  <a:pt x="4700394" y="27359"/>
                </a:lnTo>
                <a:lnTo>
                  <a:pt x="4758581" y="26279"/>
                </a:lnTo>
                <a:lnTo>
                  <a:pt x="4816092" y="25031"/>
                </a:lnTo>
                <a:lnTo>
                  <a:pt x="4872072" y="23701"/>
                </a:lnTo>
                <a:lnTo>
                  <a:pt x="4925666" y="22378"/>
                </a:lnTo>
                <a:lnTo>
                  <a:pt x="4976022" y="21150"/>
                </a:lnTo>
                <a:lnTo>
                  <a:pt x="5022285" y="20104"/>
                </a:lnTo>
                <a:lnTo>
                  <a:pt x="5063601" y="19330"/>
                </a:lnTo>
                <a:lnTo>
                  <a:pt x="5102133" y="18527"/>
                </a:lnTo>
                <a:lnTo>
                  <a:pt x="5140842" y="17404"/>
                </a:lnTo>
                <a:lnTo>
                  <a:pt x="5180066" y="16062"/>
                </a:lnTo>
                <a:lnTo>
                  <a:pt x="5220144" y="14601"/>
                </a:lnTo>
                <a:lnTo>
                  <a:pt x="5261415" y="13121"/>
                </a:lnTo>
                <a:lnTo>
                  <a:pt x="5304218" y="11722"/>
                </a:lnTo>
                <a:lnTo>
                  <a:pt x="5348892" y="10505"/>
                </a:lnTo>
                <a:lnTo>
                  <a:pt x="5395775" y="9569"/>
                </a:lnTo>
                <a:lnTo>
                  <a:pt x="5445207" y="9015"/>
                </a:lnTo>
                <a:lnTo>
                  <a:pt x="5497527" y="8944"/>
                </a:lnTo>
                <a:lnTo>
                  <a:pt x="5553073" y="9455"/>
                </a:lnTo>
                <a:lnTo>
                  <a:pt x="5612184" y="10649"/>
                </a:lnTo>
                <a:lnTo>
                  <a:pt x="5675199" y="12626"/>
                </a:lnTo>
                <a:lnTo>
                  <a:pt x="5742457" y="15486"/>
                </a:lnTo>
                <a:lnTo>
                  <a:pt x="5814298" y="19330"/>
                </a:lnTo>
                <a:lnTo>
                  <a:pt x="5899720" y="23518"/>
                </a:lnTo>
                <a:lnTo>
                  <a:pt x="5971763" y="25459"/>
                </a:lnTo>
                <a:lnTo>
                  <a:pt x="6032406" y="25599"/>
                </a:lnTo>
                <a:lnTo>
                  <a:pt x="6083632" y="24382"/>
                </a:lnTo>
                <a:lnTo>
                  <a:pt x="6127421" y="22255"/>
                </a:lnTo>
                <a:lnTo>
                  <a:pt x="6165754" y="19663"/>
                </a:lnTo>
                <a:lnTo>
                  <a:pt x="6200614" y="17053"/>
                </a:lnTo>
                <a:lnTo>
                  <a:pt x="6233981" y="14871"/>
                </a:lnTo>
                <a:lnTo>
                  <a:pt x="6267836" y="13561"/>
                </a:lnTo>
                <a:lnTo>
                  <a:pt x="6304162" y="13571"/>
                </a:lnTo>
                <a:lnTo>
                  <a:pt x="6344939" y="15345"/>
                </a:lnTo>
                <a:lnTo>
                  <a:pt x="6392148" y="19330"/>
                </a:lnTo>
                <a:lnTo>
                  <a:pt x="6461166" y="25284"/>
                </a:lnTo>
                <a:lnTo>
                  <a:pt x="6517459" y="27956"/>
                </a:lnTo>
                <a:lnTo>
                  <a:pt x="6564765" y="28137"/>
                </a:lnTo>
                <a:lnTo>
                  <a:pt x="6606825" y="26617"/>
                </a:lnTo>
                <a:lnTo>
                  <a:pt x="6647379" y="24185"/>
                </a:lnTo>
                <a:lnTo>
                  <a:pt x="6690167" y="21634"/>
                </a:lnTo>
                <a:lnTo>
                  <a:pt x="6738929" y="19752"/>
                </a:lnTo>
                <a:lnTo>
                  <a:pt x="6797405" y="19330"/>
                </a:lnTo>
                <a:lnTo>
                  <a:pt x="6833566" y="20024"/>
                </a:lnTo>
                <a:lnTo>
                  <a:pt x="6873016" y="21379"/>
                </a:lnTo>
                <a:lnTo>
                  <a:pt x="6915454" y="23219"/>
                </a:lnTo>
                <a:lnTo>
                  <a:pt x="6960576" y="25370"/>
                </a:lnTo>
                <a:lnTo>
                  <a:pt x="7008084" y="27655"/>
                </a:lnTo>
                <a:lnTo>
                  <a:pt x="7057673" y="29900"/>
                </a:lnTo>
                <a:lnTo>
                  <a:pt x="7109045" y="31929"/>
                </a:lnTo>
                <a:lnTo>
                  <a:pt x="7161896" y="33567"/>
                </a:lnTo>
                <a:lnTo>
                  <a:pt x="7215926" y="34637"/>
                </a:lnTo>
                <a:lnTo>
                  <a:pt x="7270832" y="34965"/>
                </a:lnTo>
                <a:lnTo>
                  <a:pt x="7326315" y="34375"/>
                </a:lnTo>
                <a:lnTo>
                  <a:pt x="7382072" y="32692"/>
                </a:lnTo>
                <a:lnTo>
                  <a:pt x="7437802" y="29741"/>
                </a:lnTo>
                <a:lnTo>
                  <a:pt x="7493203" y="25345"/>
                </a:lnTo>
                <a:lnTo>
                  <a:pt x="7547975" y="19330"/>
                </a:lnTo>
                <a:lnTo>
                  <a:pt x="7620667" y="10548"/>
                </a:lnTo>
                <a:lnTo>
                  <a:pt x="7677781" y="4626"/>
                </a:lnTo>
                <a:lnTo>
                  <a:pt x="7722478" y="1224"/>
                </a:lnTo>
                <a:lnTo>
                  <a:pt x="7757917" y="0"/>
                </a:lnTo>
                <a:lnTo>
                  <a:pt x="7787259" y="613"/>
                </a:lnTo>
                <a:lnTo>
                  <a:pt x="7813663" y="2724"/>
                </a:lnTo>
                <a:lnTo>
                  <a:pt x="7840289" y="5992"/>
                </a:lnTo>
                <a:lnTo>
                  <a:pt x="7870299" y="10076"/>
                </a:lnTo>
                <a:lnTo>
                  <a:pt x="7906850" y="14636"/>
                </a:lnTo>
                <a:lnTo>
                  <a:pt x="7953105" y="19330"/>
                </a:lnTo>
                <a:lnTo>
                  <a:pt x="8004506" y="22668"/>
                </a:lnTo>
                <a:lnTo>
                  <a:pt x="8067449" y="24732"/>
                </a:lnTo>
                <a:lnTo>
                  <a:pt x="8141207" y="25724"/>
                </a:lnTo>
                <a:lnTo>
                  <a:pt x="8181916" y="25881"/>
                </a:lnTo>
                <a:lnTo>
                  <a:pt x="8225056" y="25846"/>
                </a:lnTo>
                <a:lnTo>
                  <a:pt x="8270538" y="25643"/>
                </a:lnTo>
                <a:lnTo>
                  <a:pt x="8318270" y="25298"/>
                </a:lnTo>
                <a:lnTo>
                  <a:pt x="8368162" y="24836"/>
                </a:lnTo>
                <a:lnTo>
                  <a:pt x="8420124" y="24282"/>
                </a:lnTo>
                <a:lnTo>
                  <a:pt x="8474063" y="23661"/>
                </a:lnTo>
                <a:lnTo>
                  <a:pt x="8529891" y="22999"/>
                </a:lnTo>
                <a:lnTo>
                  <a:pt x="8587516" y="22321"/>
                </a:lnTo>
                <a:lnTo>
                  <a:pt x="8646847" y="21652"/>
                </a:lnTo>
                <a:lnTo>
                  <a:pt x="8707794" y="21016"/>
                </a:lnTo>
                <a:lnTo>
                  <a:pt x="8770266" y="20440"/>
                </a:lnTo>
                <a:lnTo>
                  <a:pt x="8834172" y="19949"/>
                </a:lnTo>
                <a:lnTo>
                  <a:pt x="8899422" y="19567"/>
                </a:lnTo>
                <a:lnTo>
                  <a:pt x="8965925" y="19319"/>
                </a:lnTo>
                <a:lnTo>
                  <a:pt x="9033591" y="19232"/>
                </a:lnTo>
                <a:lnTo>
                  <a:pt x="9102328" y="19330"/>
                </a:lnTo>
                <a:lnTo>
                  <a:pt x="9099510" y="54685"/>
                </a:lnTo>
                <a:lnTo>
                  <a:pt x="9097996" y="94837"/>
                </a:lnTo>
                <a:lnTo>
                  <a:pt x="9097530" y="139599"/>
                </a:lnTo>
                <a:lnTo>
                  <a:pt x="9097854" y="188782"/>
                </a:lnTo>
                <a:lnTo>
                  <a:pt x="9098711" y="242199"/>
                </a:lnTo>
                <a:lnTo>
                  <a:pt x="9099844" y="299661"/>
                </a:lnTo>
                <a:lnTo>
                  <a:pt x="9100996" y="360980"/>
                </a:lnTo>
                <a:lnTo>
                  <a:pt x="9101910" y="425968"/>
                </a:lnTo>
                <a:lnTo>
                  <a:pt x="9102328" y="494437"/>
                </a:lnTo>
                <a:lnTo>
                  <a:pt x="9102301" y="542805"/>
                </a:lnTo>
                <a:lnTo>
                  <a:pt x="9102129" y="590836"/>
                </a:lnTo>
                <a:lnTo>
                  <a:pt x="9101854" y="638701"/>
                </a:lnTo>
                <a:lnTo>
                  <a:pt x="9101516" y="686567"/>
                </a:lnTo>
                <a:lnTo>
                  <a:pt x="9101155" y="734604"/>
                </a:lnTo>
                <a:lnTo>
                  <a:pt x="9100813" y="782981"/>
                </a:lnTo>
                <a:lnTo>
                  <a:pt x="9100529" y="831866"/>
                </a:lnTo>
                <a:lnTo>
                  <a:pt x="9100344" y="881428"/>
                </a:lnTo>
                <a:lnTo>
                  <a:pt x="9100299" y="931837"/>
                </a:lnTo>
                <a:lnTo>
                  <a:pt x="9100434" y="983260"/>
                </a:lnTo>
                <a:lnTo>
                  <a:pt x="9100790" y="1035868"/>
                </a:lnTo>
                <a:lnTo>
                  <a:pt x="9101408" y="1089829"/>
                </a:lnTo>
                <a:lnTo>
                  <a:pt x="9102328" y="1145312"/>
                </a:lnTo>
                <a:lnTo>
                  <a:pt x="9103628" y="1220667"/>
                </a:lnTo>
                <a:lnTo>
                  <a:pt x="9104442" y="1285485"/>
                </a:lnTo>
                <a:lnTo>
                  <a:pt x="9104839" y="1341866"/>
                </a:lnTo>
                <a:lnTo>
                  <a:pt x="9104889" y="1391905"/>
                </a:lnTo>
                <a:lnTo>
                  <a:pt x="9104659" y="1437702"/>
                </a:lnTo>
                <a:lnTo>
                  <a:pt x="9104219" y="1481354"/>
                </a:lnTo>
                <a:lnTo>
                  <a:pt x="9103637" y="1524959"/>
                </a:lnTo>
                <a:lnTo>
                  <a:pt x="9102984" y="1570615"/>
                </a:lnTo>
                <a:lnTo>
                  <a:pt x="9102328" y="1620419"/>
                </a:lnTo>
                <a:lnTo>
                  <a:pt x="9102537" y="1697777"/>
                </a:lnTo>
                <a:lnTo>
                  <a:pt x="9103264" y="1739770"/>
                </a:lnTo>
                <a:lnTo>
                  <a:pt x="9104232" y="1783916"/>
                </a:lnTo>
                <a:lnTo>
                  <a:pt x="9105310" y="1830176"/>
                </a:lnTo>
                <a:lnTo>
                  <a:pt x="9106370" y="1878508"/>
                </a:lnTo>
                <a:lnTo>
                  <a:pt x="9107280" y="1928872"/>
                </a:lnTo>
                <a:lnTo>
                  <a:pt x="9107912" y="1981226"/>
                </a:lnTo>
                <a:lnTo>
                  <a:pt x="9108134" y="2035529"/>
                </a:lnTo>
                <a:lnTo>
                  <a:pt x="9107816" y="2091742"/>
                </a:lnTo>
                <a:lnTo>
                  <a:pt x="9106830" y="2149822"/>
                </a:lnTo>
                <a:lnTo>
                  <a:pt x="9105043" y="2209728"/>
                </a:lnTo>
                <a:lnTo>
                  <a:pt x="9102328" y="2271421"/>
                </a:lnTo>
                <a:lnTo>
                  <a:pt x="9099046" y="2337423"/>
                </a:lnTo>
                <a:lnTo>
                  <a:pt x="9096216" y="2399998"/>
                </a:lnTo>
                <a:lnTo>
                  <a:pt x="9093880" y="2459268"/>
                </a:lnTo>
                <a:lnTo>
                  <a:pt x="9092083" y="2515350"/>
                </a:lnTo>
                <a:lnTo>
                  <a:pt x="9090868" y="2568365"/>
                </a:lnTo>
                <a:lnTo>
                  <a:pt x="9090279" y="2618433"/>
                </a:lnTo>
                <a:lnTo>
                  <a:pt x="9090359" y="2665671"/>
                </a:lnTo>
                <a:lnTo>
                  <a:pt x="9091152" y="2710201"/>
                </a:lnTo>
                <a:lnTo>
                  <a:pt x="9092701" y="2752142"/>
                </a:lnTo>
                <a:lnTo>
                  <a:pt x="9095052" y="2791612"/>
                </a:lnTo>
                <a:lnTo>
                  <a:pt x="9102328" y="2863622"/>
                </a:lnTo>
                <a:lnTo>
                  <a:pt x="9106893" y="2900932"/>
                </a:lnTo>
                <a:lnTo>
                  <a:pt x="9110659" y="2939285"/>
                </a:lnTo>
                <a:lnTo>
                  <a:pt x="9113588" y="2979080"/>
                </a:lnTo>
                <a:lnTo>
                  <a:pt x="9115641" y="3020719"/>
                </a:lnTo>
                <a:lnTo>
                  <a:pt x="9116780" y="3064600"/>
                </a:lnTo>
                <a:lnTo>
                  <a:pt x="9116969" y="3111125"/>
                </a:lnTo>
                <a:lnTo>
                  <a:pt x="9116170" y="3160693"/>
                </a:lnTo>
                <a:lnTo>
                  <a:pt x="9114343" y="3213705"/>
                </a:lnTo>
                <a:lnTo>
                  <a:pt x="9111453" y="3270560"/>
                </a:lnTo>
                <a:lnTo>
                  <a:pt x="9107460" y="3331659"/>
                </a:lnTo>
                <a:lnTo>
                  <a:pt x="9102328" y="3397403"/>
                </a:lnTo>
                <a:lnTo>
                  <a:pt x="9098627" y="3450785"/>
                </a:lnTo>
                <a:lnTo>
                  <a:pt x="9096363" y="3503807"/>
                </a:lnTo>
                <a:lnTo>
                  <a:pt x="9095317" y="3556455"/>
                </a:lnTo>
                <a:lnTo>
                  <a:pt x="9095274" y="3608715"/>
                </a:lnTo>
                <a:lnTo>
                  <a:pt x="9096017" y="3660571"/>
                </a:lnTo>
                <a:lnTo>
                  <a:pt x="9097329" y="3712011"/>
                </a:lnTo>
                <a:lnTo>
                  <a:pt x="9098994" y="3763020"/>
                </a:lnTo>
                <a:lnTo>
                  <a:pt x="9100795" y="3813584"/>
                </a:lnTo>
                <a:lnTo>
                  <a:pt x="9102515" y="3863688"/>
                </a:lnTo>
                <a:lnTo>
                  <a:pt x="9103938" y="3913319"/>
                </a:lnTo>
                <a:lnTo>
                  <a:pt x="9104848" y="3962462"/>
                </a:lnTo>
                <a:lnTo>
                  <a:pt x="9105027" y="4011104"/>
                </a:lnTo>
                <a:lnTo>
                  <a:pt x="9104259" y="4059229"/>
                </a:lnTo>
                <a:lnTo>
                  <a:pt x="9102328" y="4106825"/>
                </a:lnTo>
                <a:lnTo>
                  <a:pt x="9099643" y="4166162"/>
                </a:lnTo>
                <a:lnTo>
                  <a:pt x="9098046" y="4223640"/>
                </a:lnTo>
                <a:lnTo>
                  <a:pt x="9097354" y="4279158"/>
                </a:lnTo>
                <a:lnTo>
                  <a:pt x="9097382" y="4332612"/>
                </a:lnTo>
                <a:lnTo>
                  <a:pt x="9097948" y="4383902"/>
                </a:lnTo>
                <a:lnTo>
                  <a:pt x="9098867" y="4432926"/>
                </a:lnTo>
                <a:lnTo>
                  <a:pt x="9099955" y="4479581"/>
                </a:lnTo>
                <a:lnTo>
                  <a:pt x="9101029" y="4523766"/>
                </a:lnTo>
                <a:lnTo>
                  <a:pt x="9101905" y="4565378"/>
                </a:lnTo>
                <a:lnTo>
                  <a:pt x="9102399" y="4604317"/>
                </a:lnTo>
                <a:lnTo>
                  <a:pt x="9102328" y="4640479"/>
                </a:lnTo>
                <a:lnTo>
                  <a:pt x="9102378" y="4659783"/>
                </a:lnTo>
                <a:lnTo>
                  <a:pt x="9103739" y="4717093"/>
                </a:lnTo>
                <a:lnTo>
                  <a:pt x="9106378" y="4796072"/>
                </a:lnTo>
                <a:lnTo>
                  <a:pt x="9108025" y="4842461"/>
                </a:lnTo>
                <a:lnTo>
                  <a:pt x="9109809" y="4892797"/>
                </a:lnTo>
                <a:lnTo>
                  <a:pt x="9111669" y="4946588"/>
                </a:lnTo>
                <a:lnTo>
                  <a:pt x="9113546" y="5003346"/>
                </a:lnTo>
                <a:lnTo>
                  <a:pt x="9115377" y="5062578"/>
                </a:lnTo>
                <a:lnTo>
                  <a:pt x="9117103" y="5123796"/>
                </a:lnTo>
                <a:lnTo>
                  <a:pt x="9118663" y="5186509"/>
                </a:lnTo>
                <a:lnTo>
                  <a:pt x="9119996" y="5250226"/>
                </a:lnTo>
                <a:lnTo>
                  <a:pt x="9121041" y="5314458"/>
                </a:lnTo>
                <a:lnTo>
                  <a:pt x="9121739" y="5378714"/>
                </a:lnTo>
                <a:lnTo>
                  <a:pt x="9122027" y="5442504"/>
                </a:lnTo>
                <a:lnTo>
                  <a:pt x="9121845" y="5505337"/>
                </a:lnTo>
                <a:lnTo>
                  <a:pt x="9121134" y="5566723"/>
                </a:lnTo>
                <a:lnTo>
                  <a:pt x="9119831" y="5626173"/>
                </a:lnTo>
                <a:lnTo>
                  <a:pt x="9117876" y="5683195"/>
                </a:lnTo>
                <a:lnTo>
                  <a:pt x="9115209" y="5737299"/>
                </a:lnTo>
                <a:lnTo>
                  <a:pt x="9111770" y="5787996"/>
                </a:lnTo>
                <a:lnTo>
                  <a:pt x="9107496" y="5834795"/>
                </a:lnTo>
                <a:lnTo>
                  <a:pt x="9102328" y="5877205"/>
                </a:lnTo>
                <a:lnTo>
                  <a:pt x="9058755" y="5875933"/>
                </a:lnTo>
                <a:lnTo>
                  <a:pt x="9008566" y="5875105"/>
                </a:lnTo>
                <a:lnTo>
                  <a:pt x="8953680" y="5874681"/>
                </a:lnTo>
                <a:lnTo>
                  <a:pt x="8896016" y="5874619"/>
                </a:lnTo>
                <a:lnTo>
                  <a:pt x="8837495" y="5874881"/>
                </a:lnTo>
                <a:lnTo>
                  <a:pt x="8780037" y="5875426"/>
                </a:lnTo>
                <a:lnTo>
                  <a:pt x="8725562" y="5876214"/>
                </a:lnTo>
                <a:lnTo>
                  <a:pt x="8675989" y="5877205"/>
                </a:lnTo>
                <a:lnTo>
                  <a:pt x="8640806" y="5877345"/>
                </a:lnTo>
                <a:lnTo>
                  <a:pt x="8598163" y="5876514"/>
                </a:lnTo>
                <a:lnTo>
                  <a:pt x="8549453" y="5874997"/>
                </a:lnTo>
                <a:lnTo>
                  <a:pt x="8496067" y="5873076"/>
                </a:lnTo>
                <a:lnTo>
                  <a:pt x="8439399" y="5871036"/>
                </a:lnTo>
                <a:lnTo>
                  <a:pt x="8380841" y="5869159"/>
                </a:lnTo>
                <a:lnTo>
                  <a:pt x="8321785" y="5867729"/>
                </a:lnTo>
                <a:lnTo>
                  <a:pt x="8263624" y="5867030"/>
                </a:lnTo>
                <a:lnTo>
                  <a:pt x="8207752" y="5867344"/>
                </a:lnTo>
                <a:lnTo>
                  <a:pt x="8155559" y="5868956"/>
                </a:lnTo>
                <a:lnTo>
                  <a:pt x="8108440" y="5872148"/>
                </a:lnTo>
                <a:lnTo>
                  <a:pt x="8067786" y="5877205"/>
                </a:lnTo>
                <a:lnTo>
                  <a:pt x="8027372" y="5882364"/>
                </a:lnTo>
                <a:lnTo>
                  <a:pt x="7980833" y="5885828"/>
                </a:lnTo>
                <a:lnTo>
                  <a:pt x="7929447" y="5887824"/>
                </a:lnTo>
                <a:lnTo>
                  <a:pt x="7874492" y="5888579"/>
                </a:lnTo>
                <a:lnTo>
                  <a:pt x="7817245" y="5888320"/>
                </a:lnTo>
                <a:lnTo>
                  <a:pt x="7758985" y="5887274"/>
                </a:lnTo>
                <a:lnTo>
                  <a:pt x="7700990" y="5885669"/>
                </a:lnTo>
                <a:lnTo>
                  <a:pt x="7644537" y="5883732"/>
                </a:lnTo>
                <a:lnTo>
                  <a:pt x="7590905" y="5881690"/>
                </a:lnTo>
                <a:lnTo>
                  <a:pt x="7541371" y="5879770"/>
                </a:lnTo>
                <a:lnTo>
                  <a:pt x="7497213" y="5878199"/>
                </a:lnTo>
                <a:lnTo>
                  <a:pt x="7459710" y="5877205"/>
                </a:lnTo>
                <a:lnTo>
                  <a:pt x="7423332" y="5876254"/>
                </a:lnTo>
                <a:lnTo>
                  <a:pt x="7382194" y="5874796"/>
                </a:lnTo>
                <a:lnTo>
                  <a:pt x="7336944" y="5873036"/>
                </a:lnTo>
                <a:lnTo>
                  <a:pt x="7288231" y="5871176"/>
                </a:lnTo>
                <a:lnTo>
                  <a:pt x="7236703" y="5869422"/>
                </a:lnTo>
                <a:lnTo>
                  <a:pt x="7183008" y="5867977"/>
                </a:lnTo>
                <a:lnTo>
                  <a:pt x="7127795" y="5867044"/>
                </a:lnTo>
                <a:lnTo>
                  <a:pt x="7071711" y="5866828"/>
                </a:lnTo>
                <a:lnTo>
                  <a:pt x="7015404" y="5867532"/>
                </a:lnTo>
                <a:lnTo>
                  <a:pt x="6959524" y="5869360"/>
                </a:lnTo>
                <a:lnTo>
                  <a:pt x="6904717" y="5872517"/>
                </a:lnTo>
                <a:lnTo>
                  <a:pt x="6851634" y="5877205"/>
                </a:lnTo>
                <a:lnTo>
                  <a:pt x="6816684" y="5880195"/>
                </a:lnTo>
                <a:lnTo>
                  <a:pt x="6781095" y="5881918"/>
                </a:lnTo>
                <a:lnTo>
                  <a:pt x="6744677" y="5882545"/>
                </a:lnTo>
                <a:lnTo>
                  <a:pt x="6707243" y="5882247"/>
                </a:lnTo>
                <a:lnTo>
                  <a:pt x="6668603" y="5881198"/>
                </a:lnTo>
                <a:lnTo>
                  <a:pt x="6628570" y="5879567"/>
                </a:lnTo>
                <a:lnTo>
                  <a:pt x="6586955" y="5877527"/>
                </a:lnTo>
                <a:lnTo>
                  <a:pt x="6543569" y="5875250"/>
                </a:lnTo>
                <a:lnTo>
                  <a:pt x="6498224" y="5872907"/>
                </a:lnTo>
                <a:lnTo>
                  <a:pt x="6450733" y="5870671"/>
                </a:lnTo>
                <a:lnTo>
                  <a:pt x="6400905" y="5868712"/>
                </a:lnTo>
                <a:lnTo>
                  <a:pt x="6348554" y="5867203"/>
                </a:lnTo>
                <a:lnTo>
                  <a:pt x="6293490" y="5866315"/>
                </a:lnTo>
                <a:lnTo>
                  <a:pt x="6235525" y="5866220"/>
                </a:lnTo>
                <a:lnTo>
                  <a:pt x="6174471" y="5867090"/>
                </a:lnTo>
                <a:lnTo>
                  <a:pt x="6110139" y="5869096"/>
                </a:lnTo>
                <a:lnTo>
                  <a:pt x="6042341" y="5872411"/>
                </a:lnTo>
                <a:lnTo>
                  <a:pt x="5970889" y="5877205"/>
                </a:lnTo>
                <a:lnTo>
                  <a:pt x="5901236" y="5881899"/>
                </a:lnTo>
                <a:lnTo>
                  <a:pt x="5838453" y="5884934"/>
                </a:lnTo>
                <a:lnTo>
                  <a:pt x="5781709" y="5886520"/>
                </a:lnTo>
                <a:lnTo>
                  <a:pt x="5730171" y="5886862"/>
                </a:lnTo>
                <a:lnTo>
                  <a:pt x="5683010" y="5886168"/>
                </a:lnTo>
                <a:lnTo>
                  <a:pt x="5639395" y="5884646"/>
                </a:lnTo>
                <a:lnTo>
                  <a:pt x="5598495" y="5882502"/>
                </a:lnTo>
                <a:lnTo>
                  <a:pt x="5559478" y="5879944"/>
                </a:lnTo>
                <a:lnTo>
                  <a:pt x="5483774" y="5874416"/>
                </a:lnTo>
                <a:lnTo>
                  <a:pt x="5445424" y="5871861"/>
                </a:lnTo>
                <a:lnTo>
                  <a:pt x="5405635" y="5869720"/>
                </a:lnTo>
                <a:lnTo>
                  <a:pt x="5363576" y="5868202"/>
                </a:lnTo>
                <a:lnTo>
                  <a:pt x="5318415" y="5867514"/>
                </a:lnTo>
                <a:lnTo>
                  <a:pt x="5269322" y="5867863"/>
                </a:lnTo>
                <a:lnTo>
                  <a:pt x="5215467" y="5869456"/>
                </a:lnTo>
                <a:lnTo>
                  <a:pt x="5156018" y="5872501"/>
                </a:lnTo>
                <a:lnTo>
                  <a:pt x="5090144" y="5877205"/>
                </a:lnTo>
                <a:lnTo>
                  <a:pt x="5002322" y="5884086"/>
                </a:lnTo>
                <a:lnTo>
                  <a:pt x="4929643" y="5889306"/>
                </a:lnTo>
                <a:lnTo>
                  <a:pt x="4870160" y="5893006"/>
                </a:lnTo>
                <a:lnTo>
                  <a:pt x="4821925" y="5895326"/>
                </a:lnTo>
                <a:lnTo>
                  <a:pt x="4782994" y="5896405"/>
                </a:lnTo>
                <a:lnTo>
                  <a:pt x="4751419" y="5896385"/>
                </a:lnTo>
                <a:lnTo>
                  <a:pt x="4702553" y="5893604"/>
                </a:lnTo>
                <a:lnTo>
                  <a:pt x="4659755" y="5888104"/>
                </a:lnTo>
                <a:lnTo>
                  <a:pt x="4635765" y="5884684"/>
                </a:lnTo>
                <a:lnTo>
                  <a:pt x="4607453" y="5881004"/>
                </a:lnTo>
                <a:lnTo>
                  <a:pt x="4536571" y="5873734"/>
                </a:lnTo>
                <a:lnTo>
                  <a:pt x="4459427" y="5867462"/>
                </a:lnTo>
                <a:lnTo>
                  <a:pt x="4418265" y="5864831"/>
                </a:lnTo>
                <a:lnTo>
                  <a:pt x="4375166" y="5862648"/>
                </a:lnTo>
                <a:lnTo>
                  <a:pt x="4329970" y="5861000"/>
                </a:lnTo>
                <a:lnTo>
                  <a:pt x="4282519" y="5859970"/>
                </a:lnTo>
                <a:lnTo>
                  <a:pt x="4232653" y="5859644"/>
                </a:lnTo>
                <a:lnTo>
                  <a:pt x="4180215" y="5860106"/>
                </a:lnTo>
                <a:lnTo>
                  <a:pt x="4125044" y="5861441"/>
                </a:lnTo>
                <a:lnTo>
                  <a:pt x="4066982" y="5863733"/>
                </a:lnTo>
                <a:lnTo>
                  <a:pt x="4005871" y="5867068"/>
                </a:lnTo>
                <a:lnTo>
                  <a:pt x="3941552" y="5871531"/>
                </a:lnTo>
                <a:lnTo>
                  <a:pt x="3873865" y="5877205"/>
                </a:lnTo>
                <a:lnTo>
                  <a:pt x="3815852" y="5881708"/>
                </a:lnTo>
                <a:lnTo>
                  <a:pt x="3762767" y="5884357"/>
                </a:lnTo>
                <a:lnTo>
                  <a:pt x="3713800" y="5885420"/>
                </a:lnTo>
                <a:lnTo>
                  <a:pt x="3668142" y="5885167"/>
                </a:lnTo>
                <a:lnTo>
                  <a:pt x="3624986" y="5883865"/>
                </a:lnTo>
                <a:lnTo>
                  <a:pt x="3583523" y="5881784"/>
                </a:lnTo>
                <a:lnTo>
                  <a:pt x="3542942" y="5879191"/>
                </a:lnTo>
                <a:lnTo>
                  <a:pt x="3502437" y="5876357"/>
                </a:lnTo>
                <a:lnTo>
                  <a:pt x="3461198" y="5873549"/>
                </a:lnTo>
                <a:lnTo>
                  <a:pt x="3418417" y="5871036"/>
                </a:lnTo>
                <a:lnTo>
                  <a:pt x="3373285" y="5869087"/>
                </a:lnTo>
                <a:lnTo>
                  <a:pt x="3324992" y="5867971"/>
                </a:lnTo>
                <a:lnTo>
                  <a:pt x="3272732" y="5867956"/>
                </a:lnTo>
                <a:lnTo>
                  <a:pt x="3215694" y="5869311"/>
                </a:lnTo>
                <a:lnTo>
                  <a:pt x="3153070" y="5872304"/>
                </a:lnTo>
                <a:lnTo>
                  <a:pt x="3084052" y="5877205"/>
                </a:lnTo>
                <a:lnTo>
                  <a:pt x="3013479" y="5882727"/>
                </a:lnTo>
                <a:lnTo>
                  <a:pt x="2946607" y="5887417"/>
                </a:lnTo>
                <a:lnTo>
                  <a:pt x="2883248" y="5891297"/>
                </a:lnTo>
                <a:lnTo>
                  <a:pt x="2823215" y="5894386"/>
                </a:lnTo>
                <a:lnTo>
                  <a:pt x="2766323" y="5896705"/>
                </a:lnTo>
                <a:lnTo>
                  <a:pt x="2712382" y="5898274"/>
                </a:lnTo>
                <a:lnTo>
                  <a:pt x="2661208" y="5899114"/>
                </a:lnTo>
                <a:lnTo>
                  <a:pt x="2612612" y="5899245"/>
                </a:lnTo>
                <a:lnTo>
                  <a:pt x="2566407" y="5898687"/>
                </a:lnTo>
                <a:lnTo>
                  <a:pt x="2522408" y="5897460"/>
                </a:lnTo>
                <a:lnTo>
                  <a:pt x="2480426" y="5895586"/>
                </a:lnTo>
                <a:lnTo>
                  <a:pt x="2440275" y="5893084"/>
                </a:lnTo>
                <a:lnTo>
                  <a:pt x="2401767" y="5889974"/>
                </a:lnTo>
                <a:lnTo>
                  <a:pt x="2328936" y="5882014"/>
                </a:lnTo>
                <a:lnTo>
                  <a:pt x="2294239" y="5877205"/>
                </a:lnTo>
                <a:lnTo>
                  <a:pt x="2259127" y="5873045"/>
                </a:lnTo>
                <a:lnTo>
                  <a:pt x="2222255" y="5870557"/>
                </a:lnTo>
                <a:lnTo>
                  <a:pt x="2183593" y="5869502"/>
                </a:lnTo>
                <a:lnTo>
                  <a:pt x="2143111" y="5869640"/>
                </a:lnTo>
                <a:lnTo>
                  <a:pt x="2100778" y="5870732"/>
                </a:lnTo>
                <a:lnTo>
                  <a:pt x="2056564" y="5872538"/>
                </a:lnTo>
                <a:lnTo>
                  <a:pt x="2010439" y="5874819"/>
                </a:lnTo>
                <a:lnTo>
                  <a:pt x="1962372" y="5877335"/>
                </a:lnTo>
                <a:lnTo>
                  <a:pt x="1912333" y="5879847"/>
                </a:lnTo>
                <a:lnTo>
                  <a:pt x="1860292" y="5882116"/>
                </a:lnTo>
                <a:lnTo>
                  <a:pt x="1806218" y="5883902"/>
                </a:lnTo>
                <a:lnTo>
                  <a:pt x="1750081" y="5884965"/>
                </a:lnTo>
                <a:lnTo>
                  <a:pt x="1691851" y="5885066"/>
                </a:lnTo>
                <a:lnTo>
                  <a:pt x="1631498" y="5883967"/>
                </a:lnTo>
                <a:lnTo>
                  <a:pt x="1568990" y="5881426"/>
                </a:lnTo>
                <a:lnTo>
                  <a:pt x="1504299" y="5877205"/>
                </a:lnTo>
                <a:lnTo>
                  <a:pt x="1439586" y="5872653"/>
                </a:lnTo>
                <a:lnTo>
                  <a:pt x="1377022" y="5869206"/>
                </a:lnTo>
                <a:lnTo>
                  <a:pt x="1316583" y="5866759"/>
                </a:lnTo>
                <a:lnTo>
                  <a:pt x="1258250" y="5865204"/>
                </a:lnTo>
                <a:lnTo>
                  <a:pt x="1201999" y="5864434"/>
                </a:lnTo>
                <a:lnTo>
                  <a:pt x="1147810" y="5864343"/>
                </a:lnTo>
                <a:lnTo>
                  <a:pt x="1095660" y="5864823"/>
                </a:lnTo>
                <a:lnTo>
                  <a:pt x="1045527" y="5865767"/>
                </a:lnTo>
                <a:lnTo>
                  <a:pt x="997390" y="5867068"/>
                </a:lnTo>
                <a:lnTo>
                  <a:pt x="951227" y="5868620"/>
                </a:lnTo>
                <a:lnTo>
                  <a:pt x="907017" y="5870316"/>
                </a:lnTo>
                <a:lnTo>
                  <a:pt x="864737" y="5872048"/>
                </a:lnTo>
                <a:lnTo>
                  <a:pt x="824365" y="5873710"/>
                </a:lnTo>
                <a:lnTo>
                  <a:pt x="785881" y="5875195"/>
                </a:lnTo>
                <a:lnTo>
                  <a:pt x="749261" y="5876396"/>
                </a:lnTo>
                <a:lnTo>
                  <a:pt x="714486" y="5877205"/>
                </a:lnTo>
                <a:lnTo>
                  <a:pt x="673721" y="5877932"/>
                </a:lnTo>
                <a:lnTo>
                  <a:pt x="629212" y="5878757"/>
                </a:lnTo>
                <a:lnTo>
                  <a:pt x="581543" y="5879628"/>
                </a:lnTo>
                <a:lnTo>
                  <a:pt x="531298" y="5880492"/>
                </a:lnTo>
                <a:lnTo>
                  <a:pt x="479059" y="5881296"/>
                </a:lnTo>
                <a:lnTo>
                  <a:pt x="425410" y="5881989"/>
                </a:lnTo>
                <a:lnTo>
                  <a:pt x="370935" y="5882517"/>
                </a:lnTo>
                <a:lnTo>
                  <a:pt x="316217" y="5882828"/>
                </a:lnTo>
                <a:lnTo>
                  <a:pt x="261839" y="5882870"/>
                </a:lnTo>
                <a:lnTo>
                  <a:pt x="208385" y="5882591"/>
                </a:lnTo>
                <a:lnTo>
                  <a:pt x="156439" y="5881937"/>
                </a:lnTo>
                <a:lnTo>
                  <a:pt x="106583" y="5880856"/>
                </a:lnTo>
                <a:lnTo>
                  <a:pt x="59401" y="5879296"/>
                </a:lnTo>
                <a:lnTo>
                  <a:pt x="15478" y="5877205"/>
                </a:lnTo>
                <a:lnTo>
                  <a:pt x="16085" y="5835258"/>
                </a:lnTo>
                <a:lnTo>
                  <a:pt x="16675" y="5788745"/>
                </a:lnTo>
                <a:lnTo>
                  <a:pt x="17233" y="5738379"/>
                </a:lnTo>
                <a:lnTo>
                  <a:pt x="17743" y="5684874"/>
                </a:lnTo>
                <a:lnTo>
                  <a:pt x="18187" y="5628944"/>
                </a:lnTo>
                <a:lnTo>
                  <a:pt x="18550" y="5571302"/>
                </a:lnTo>
                <a:lnTo>
                  <a:pt x="18816" y="5512661"/>
                </a:lnTo>
                <a:lnTo>
                  <a:pt x="18967" y="5453735"/>
                </a:lnTo>
                <a:lnTo>
                  <a:pt x="18989" y="5395238"/>
                </a:lnTo>
                <a:lnTo>
                  <a:pt x="18864" y="5337884"/>
                </a:lnTo>
                <a:lnTo>
                  <a:pt x="18577" y="5282385"/>
                </a:lnTo>
                <a:lnTo>
                  <a:pt x="18111" y="5229456"/>
                </a:lnTo>
                <a:lnTo>
                  <a:pt x="17450" y="5179810"/>
                </a:lnTo>
                <a:lnTo>
                  <a:pt x="16578" y="5134161"/>
                </a:lnTo>
                <a:lnTo>
                  <a:pt x="15478" y="5093221"/>
                </a:lnTo>
                <a:lnTo>
                  <a:pt x="14116" y="5035138"/>
                </a:lnTo>
                <a:lnTo>
                  <a:pt x="13563" y="4976458"/>
                </a:lnTo>
                <a:lnTo>
                  <a:pt x="13629" y="4917963"/>
                </a:lnTo>
                <a:lnTo>
                  <a:pt x="14124" y="4860438"/>
                </a:lnTo>
                <a:lnTo>
                  <a:pt x="14858" y="4804666"/>
                </a:lnTo>
                <a:lnTo>
                  <a:pt x="15642" y="4751430"/>
                </a:lnTo>
                <a:lnTo>
                  <a:pt x="16286" y="4701514"/>
                </a:lnTo>
                <a:lnTo>
                  <a:pt x="16599" y="4655702"/>
                </a:lnTo>
                <a:lnTo>
                  <a:pt x="16393" y="4614775"/>
                </a:lnTo>
                <a:lnTo>
                  <a:pt x="15478" y="4579519"/>
                </a:lnTo>
                <a:lnTo>
                  <a:pt x="14646" y="4554183"/>
                </a:lnTo>
                <a:lnTo>
                  <a:pt x="13931" y="4521532"/>
                </a:lnTo>
                <a:lnTo>
                  <a:pt x="13332" y="4482368"/>
                </a:lnTo>
                <a:lnTo>
                  <a:pt x="12850" y="4437489"/>
                </a:lnTo>
                <a:lnTo>
                  <a:pt x="12486" y="4387697"/>
                </a:lnTo>
                <a:lnTo>
                  <a:pt x="12241" y="4333791"/>
                </a:lnTo>
                <a:lnTo>
                  <a:pt x="12114" y="4276572"/>
                </a:lnTo>
                <a:lnTo>
                  <a:pt x="12108" y="4216839"/>
                </a:lnTo>
                <a:lnTo>
                  <a:pt x="12222" y="4155393"/>
                </a:lnTo>
                <a:lnTo>
                  <a:pt x="12458" y="4093034"/>
                </a:lnTo>
                <a:lnTo>
                  <a:pt x="12815" y="4030562"/>
                </a:lnTo>
                <a:lnTo>
                  <a:pt x="13295" y="3968777"/>
                </a:lnTo>
                <a:lnTo>
                  <a:pt x="13899" y="3908480"/>
                </a:lnTo>
                <a:lnTo>
                  <a:pt x="14626" y="3850470"/>
                </a:lnTo>
                <a:lnTo>
                  <a:pt x="15478" y="3795548"/>
                </a:lnTo>
                <a:lnTo>
                  <a:pt x="16710" y="3734937"/>
                </a:lnTo>
                <a:lnTo>
                  <a:pt x="18209" y="3675632"/>
                </a:lnTo>
                <a:lnTo>
                  <a:pt x="19848" y="3617671"/>
                </a:lnTo>
                <a:lnTo>
                  <a:pt x="21496" y="3561089"/>
                </a:lnTo>
                <a:lnTo>
                  <a:pt x="23025" y="3505921"/>
                </a:lnTo>
                <a:lnTo>
                  <a:pt x="24305" y="3452203"/>
                </a:lnTo>
                <a:lnTo>
                  <a:pt x="25208" y="3399970"/>
                </a:lnTo>
                <a:lnTo>
                  <a:pt x="25605" y="3349260"/>
                </a:lnTo>
                <a:lnTo>
                  <a:pt x="25367" y="3300107"/>
                </a:lnTo>
                <a:lnTo>
                  <a:pt x="24364" y="3252546"/>
                </a:lnTo>
                <a:lnTo>
                  <a:pt x="22467" y="3206615"/>
                </a:lnTo>
                <a:lnTo>
                  <a:pt x="19548" y="3162348"/>
                </a:lnTo>
                <a:lnTo>
                  <a:pt x="15478" y="3119781"/>
                </a:lnTo>
                <a:lnTo>
                  <a:pt x="9974" y="3065452"/>
                </a:lnTo>
                <a:lnTo>
                  <a:pt x="5663" y="3011137"/>
                </a:lnTo>
                <a:lnTo>
                  <a:pt x="2556" y="2957076"/>
                </a:lnTo>
                <a:lnTo>
                  <a:pt x="664" y="2903511"/>
                </a:lnTo>
                <a:lnTo>
                  <a:pt x="0" y="2850684"/>
                </a:lnTo>
                <a:lnTo>
                  <a:pt x="573" y="2798836"/>
                </a:lnTo>
                <a:lnTo>
                  <a:pt x="2396" y="2748208"/>
                </a:lnTo>
                <a:lnTo>
                  <a:pt x="5480" y="2699043"/>
                </a:lnTo>
                <a:lnTo>
                  <a:pt x="9837" y="2651582"/>
                </a:lnTo>
                <a:lnTo>
                  <a:pt x="15478" y="2606066"/>
                </a:lnTo>
                <a:lnTo>
                  <a:pt x="20195" y="2567301"/>
                </a:lnTo>
                <a:lnTo>
                  <a:pt x="23900" y="2525285"/>
                </a:lnTo>
                <a:lnTo>
                  <a:pt x="26640" y="2480282"/>
                </a:lnTo>
                <a:lnTo>
                  <a:pt x="28460" y="2432556"/>
                </a:lnTo>
                <a:lnTo>
                  <a:pt x="29407" y="2382368"/>
                </a:lnTo>
                <a:lnTo>
                  <a:pt x="29527" y="2329984"/>
                </a:lnTo>
                <a:lnTo>
                  <a:pt x="28867" y="2275665"/>
                </a:lnTo>
                <a:lnTo>
                  <a:pt x="27472" y="2219675"/>
                </a:lnTo>
                <a:lnTo>
                  <a:pt x="25390" y="2162278"/>
                </a:lnTo>
                <a:lnTo>
                  <a:pt x="22665" y="2103737"/>
                </a:lnTo>
                <a:lnTo>
                  <a:pt x="19346" y="2044314"/>
                </a:lnTo>
                <a:lnTo>
                  <a:pt x="15478" y="1984274"/>
                </a:lnTo>
                <a:lnTo>
                  <a:pt x="12701" y="1933084"/>
                </a:lnTo>
                <a:lnTo>
                  <a:pt x="11292" y="1882622"/>
                </a:lnTo>
                <a:lnTo>
                  <a:pt x="11015" y="1832668"/>
                </a:lnTo>
                <a:lnTo>
                  <a:pt x="11634" y="1783004"/>
                </a:lnTo>
                <a:lnTo>
                  <a:pt x="12916" y="1733414"/>
                </a:lnTo>
                <a:lnTo>
                  <a:pt x="14625" y="1683678"/>
                </a:lnTo>
                <a:lnTo>
                  <a:pt x="16525" y="1633579"/>
                </a:lnTo>
                <a:lnTo>
                  <a:pt x="18383" y="1582899"/>
                </a:lnTo>
                <a:lnTo>
                  <a:pt x="19964" y="1531420"/>
                </a:lnTo>
                <a:lnTo>
                  <a:pt x="21032" y="1478923"/>
                </a:lnTo>
                <a:lnTo>
                  <a:pt x="21352" y="1425191"/>
                </a:lnTo>
                <a:lnTo>
                  <a:pt x="20689" y="1370006"/>
                </a:lnTo>
                <a:lnTo>
                  <a:pt x="18810" y="1313150"/>
                </a:lnTo>
                <a:lnTo>
                  <a:pt x="15478" y="1254405"/>
                </a:lnTo>
                <a:lnTo>
                  <a:pt x="12301" y="1198947"/>
                </a:lnTo>
                <a:lnTo>
                  <a:pt x="10371" y="1144106"/>
                </a:lnTo>
                <a:lnTo>
                  <a:pt x="9504" y="1089844"/>
                </a:lnTo>
                <a:lnTo>
                  <a:pt x="9517" y="1036125"/>
                </a:lnTo>
                <a:lnTo>
                  <a:pt x="10228" y="982912"/>
                </a:lnTo>
                <a:lnTo>
                  <a:pt x="11454" y="930167"/>
                </a:lnTo>
                <a:lnTo>
                  <a:pt x="13012" y="877853"/>
                </a:lnTo>
                <a:lnTo>
                  <a:pt x="14719" y="825934"/>
                </a:lnTo>
                <a:lnTo>
                  <a:pt x="16392" y="774372"/>
                </a:lnTo>
                <a:lnTo>
                  <a:pt x="17848" y="723131"/>
                </a:lnTo>
                <a:lnTo>
                  <a:pt x="18905" y="672173"/>
                </a:lnTo>
                <a:lnTo>
                  <a:pt x="19379" y="621461"/>
                </a:lnTo>
                <a:lnTo>
                  <a:pt x="19088" y="570959"/>
                </a:lnTo>
                <a:lnTo>
                  <a:pt x="17848" y="520629"/>
                </a:lnTo>
                <a:lnTo>
                  <a:pt x="15478" y="470434"/>
                </a:lnTo>
              </a:path>
            </a:pathLst>
          </a:custGeom>
          <a:ln w="38100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65220" y="1277937"/>
            <a:ext cx="2184400" cy="10922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25"/>
              </a:spcBef>
            </a:pPr>
            <a:r>
              <a:rPr sz="1400" spc="270" dirty="0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203200">
              <a:lnSpc>
                <a:spcPts val="1655"/>
              </a:lnSpc>
            </a:pPr>
            <a:r>
              <a:rPr sz="1400" spc="175" dirty="0">
                <a:solidFill>
                  <a:srgbClr val="0451A4"/>
                </a:solidFill>
                <a:latin typeface="Trebuchet MS"/>
                <a:cs typeface="Trebuchet MS"/>
              </a:rPr>
              <a:t>"signed"</a:t>
            </a:r>
            <a:r>
              <a:rPr sz="1400" spc="175" dirty="0">
                <a:latin typeface="Trebuchet MS"/>
                <a:cs typeface="Trebuchet MS"/>
              </a:rPr>
              <a:t>:</a:t>
            </a:r>
            <a:r>
              <a:rPr sz="1400" spc="280" dirty="0">
                <a:latin typeface="Trebuchet MS"/>
                <a:cs typeface="Trebuchet MS"/>
              </a:rPr>
              <a:t> </a:t>
            </a:r>
            <a:r>
              <a:rPr sz="1400" spc="270" dirty="0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403225">
              <a:lnSpc>
                <a:spcPts val="1664"/>
              </a:lnSpc>
            </a:pPr>
            <a:r>
              <a:rPr sz="1400" spc="155" dirty="0">
                <a:solidFill>
                  <a:srgbClr val="0451A4"/>
                </a:solidFill>
                <a:latin typeface="Trebuchet MS"/>
                <a:cs typeface="Trebuchet MS"/>
              </a:rPr>
              <a:t>"exp"</a:t>
            </a:r>
            <a:r>
              <a:rPr sz="1400" spc="155" dirty="0">
                <a:latin typeface="Trebuchet MS"/>
                <a:cs typeface="Trebuchet MS"/>
              </a:rPr>
              <a:t>:</a:t>
            </a:r>
            <a:r>
              <a:rPr sz="1400" spc="285" dirty="0"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098557"/>
                </a:solidFill>
                <a:latin typeface="Trebuchet MS"/>
                <a:cs typeface="Trebuchet MS"/>
              </a:rPr>
              <a:t>1626938793</a:t>
            </a:r>
            <a:r>
              <a:rPr sz="1400" spc="55" dirty="0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403225">
              <a:lnSpc>
                <a:spcPts val="1664"/>
              </a:lnSpc>
              <a:spcBef>
                <a:spcPts val="50"/>
              </a:spcBef>
            </a:pPr>
            <a:r>
              <a:rPr sz="1400" spc="185" dirty="0">
                <a:solidFill>
                  <a:srgbClr val="0451A4"/>
                </a:solidFill>
                <a:latin typeface="Trebuchet MS"/>
                <a:cs typeface="Trebuchet MS"/>
              </a:rPr>
              <a:t>"nbf"</a:t>
            </a:r>
            <a:r>
              <a:rPr sz="1400" spc="185" dirty="0">
                <a:latin typeface="Trebuchet MS"/>
                <a:cs typeface="Trebuchet MS"/>
              </a:rPr>
              <a:t>:</a:t>
            </a:r>
            <a:r>
              <a:rPr sz="1400" spc="280" dirty="0"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098557"/>
                </a:solidFill>
                <a:latin typeface="Trebuchet MS"/>
                <a:cs typeface="Trebuchet MS"/>
              </a:rPr>
              <a:t>1595402793</a:t>
            </a:r>
            <a:r>
              <a:rPr sz="1400" spc="55" dirty="0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  <a:p>
            <a:pPr marL="403225">
              <a:lnSpc>
                <a:spcPts val="1664"/>
              </a:lnSpc>
            </a:pPr>
            <a:r>
              <a:rPr sz="1400" spc="245" dirty="0">
                <a:solidFill>
                  <a:srgbClr val="0451A4"/>
                </a:solidFill>
                <a:latin typeface="Trebuchet MS"/>
                <a:cs typeface="Trebuchet MS"/>
              </a:rPr>
              <a:t>"iat"</a:t>
            </a:r>
            <a:r>
              <a:rPr sz="1400" spc="245" dirty="0">
                <a:latin typeface="Trebuchet MS"/>
                <a:cs typeface="Trebuchet MS"/>
              </a:rPr>
              <a:t>:</a:t>
            </a:r>
            <a:r>
              <a:rPr sz="1400" spc="295" dirty="0"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098557"/>
                </a:solidFill>
                <a:latin typeface="Trebuchet MS"/>
                <a:cs typeface="Trebuchet MS"/>
              </a:rPr>
              <a:t>1595402793</a:t>
            </a:r>
            <a:r>
              <a:rPr sz="1400" spc="55" dirty="0">
                <a:latin typeface="Trebuchet MS"/>
                <a:cs typeface="Trebuchet MS"/>
              </a:rPr>
              <a:t>,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12725">
              <a:lnSpc>
                <a:spcPts val="1664"/>
              </a:lnSpc>
              <a:spcBef>
                <a:spcPts val="125"/>
              </a:spcBef>
            </a:pPr>
            <a:r>
              <a:rPr spc="75" dirty="0">
                <a:solidFill>
                  <a:srgbClr val="0451A4"/>
                </a:solidFill>
              </a:rPr>
              <a:t>"mediaType"</a:t>
            </a:r>
            <a:r>
              <a:rPr spc="75" dirty="0">
                <a:solidFill>
                  <a:srgbClr val="000000"/>
                </a:solidFill>
              </a:rPr>
              <a:t>:</a:t>
            </a:r>
            <a:r>
              <a:rPr spc="365" dirty="0">
                <a:solidFill>
                  <a:srgbClr val="000000"/>
                </a:solidFill>
              </a:rPr>
              <a:t> </a:t>
            </a:r>
            <a:r>
              <a:rPr spc="120" dirty="0"/>
              <a:t>"application/vnd.oci.image.manifest.v1+json"</a:t>
            </a:r>
            <a:r>
              <a:rPr spc="120" dirty="0">
                <a:solidFill>
                  <a:srgbClr val="000000"/>
                </a:solidFill>
              </a:rPr>
              <a:t>,</a:t>
            </a:r>
          </a:p>
          <a:p>
            <a:pPr marL="212725" marR="5080">
              <a:lnSpc>
                <a:spcPts val="1650"/>
              </a:lnSpc>
              <a:spcBef>
                <a:spcPts val="65"/>
              </a:spcBef>
            </a:pPr>
            <a:r>
              <a:rPr spc="190" dirty="0">
                <a:solidFill>
                  <a:srgbClr val="0451A4"/>
                </a:solidFill>
              </a:rPr>
              <a:t>"digest"</a:t>
            </a:r>
            <a:r>
              <a:rPr spc="190" dirty="0">
                <a:solidFill>
                  <a:srgbClr val="000000"/>
                </a:solidFill>
              </a:rPr>
              <a:t>: </a:t>
            </a:r>
            <a:r>
              <a:rPr spc="70" dirty="0"/>
              <a:t>"sha256:3351c53952446db17d21b86cfe5829ae70f823aff5d410fbf09dff820a39ab55"</a:t>
            </a:r>
            <a:r>
              <a:rPr spc="70" dirty="0">
                <a:solidFill>
                  <a:srgbClr val="000000"/>
                </a:solidFill>
              </a:rPr>
              <a:t>,  </a:t>
            </a:r>
            <a:r>
              <a:rPr spc="225" dirty="0">
                <a:solidFill>
                  <a:srgbClr val="0451A4"/>
                </a:solidFill>
              </a:rPr>
              <a:t>"size"</a:t>
            </a:r>
            <a:r>
              <a:rPr spc="225" dirty="0">
                <a:solidFill>
                  <a:srgbClr val="000000"/>
                </a:solidFill>
              </a:rPr>
              <a:t>:</a:t>
            </a:r>
            <a:r>
              <a:rPr spc="290" dirty="0">
                <a:solidFill>
                  <a:srgbClr val="000000"/>
                </a:solidFill>
              </a:rPr>
              <a:t> </a:t>
            </a:r>
            <a:r>
              <a:rPr spc="95" dirty="0">
                <a:solidFill>
                  <a:srgbClr val="098557"/>
                </a:solidFill>
              </a:rPr>
              <a:t>528</a:t>
            </a:r>
            <a:r>
              <a:rPr spc="95" dirty="0">
                <a:solidFill>
                  <a:srgbClr val="000000"/>
                </a:solidFill>
              </a:rPr>
              <a:t>,</a:t>
            </a:r>
          </a:p>
          <a:p>
            <a:pPr marL="212725">
              <a:lnSpc>
                <a:spcPts val="1664"/>
              </a:lnSpc>
            </a:pPr>
            <a:r>
              <a:rPr spc="150" dirty="0">
                <a:solidFill>
                  <a:srgbClr val="0451A4"/>
                </a:solidFill>
              </a:rPr>
              <a:t>"references"</a:t>
            </a:r>
            <a:r>
              <a:rPr spc="150" dirty="0">
                <a:solidFill>
                  <a:srgbClr val="000000"/>
                </a:solidFill>
              </a:rPr>
              <a:t>:</a:t>
            </a:r>
            <a:r>
              <a:rPr spc="290" dirty="0">
                <a:solidFill>
                  <a:srgbClr val="000000"/>
                </a:solidFill>
              </a:rPr>
              <a:t> </a:t>
            </a:r>
            <a:r>
              <a:rPr spc="270" dirty="0">
                <a:solidFill>
                  <a:srgbClr val="000000"/>
                </a:solidFill>
              </a:rPr>
              <a:t>[</a:t>
            </a:r>
          </a:p>
          <a:p>
            <a:pPr marL="403225" marR="3150235">
              <a:lnSpc>
                <a:spcPts val="1730"/>
              </a:lnSpc>
              <a:spcBef>
                <a:spcPts val="5"/>
              </a:spcBef>
            </a:pPr>
            <a:r>
              <a:rPr spc="120" dirty="0"/>
              <a:t>"registry.wabbit-networks.com/net-monitor:latest"</a:t>
            </a:r>
            <a:r>
              <a:rPr spc="120" dirty="0">
                <a:solidFill>
                  <a:srgbClr val="000000"/>
                </a:solidFill>
              </a:rPr>
              <a:t>,  </a:t>
            </a:r>
            <a:r>
              <a:rPr spc="100" dirty="0"/>
              <a:t>"registry.wabbit-networks.com/net-monitor</a:t>
            </a:r>
            <a:r>
              <a:rPr spc="290" dirty="0"/>
              <a:t> </a:t>
            </a:r>
            <a:r>
              <a:rPr spc="175" dirty="0"/>
              <a:t>:v1"</a:t>
            </a:r>
          </a:p>
          <a:p>
            <a:pPr marL="212725">
              <a:lnSpc>
                <a:spcPts val="1570"/>
              </a:lnSpc>
            </a:pPr>
            <a:r>
              <a:rPr spc="270" dirty="0">
                <a:solidFill>
                  <a:srgbClr val="000000"/>
                </a:solidFill>
              </a:rPr>
              <a:t>]</a:t>
            </a:r>
          </a:p>
          <a:p>
            <a:pPr marL="12700">
              <a:lnSpc>
                <a:spcPts val="1664"/>
              </a:lnSpc>
            </a:pPr>
            <a:r>
              <a:rPr spc="235" dirty="0">
                <a:solidFill>
                  <a:srgbClr val="000000"/>
                </a:solidFill>
              </a:rPr>
              <a:t>},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9420" y="213994"/>
            <a:ext cx="175387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Signature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59211" y="1581785"/>
            <a:ext cx="8501380" cy="5276215"/>
            <a:chOff x="3359211" y="1581785"/>
            <a:chExt cx="8501380" cy="5276215"/>
          </a:xfrm>
        </p:grpSpPr>
        <p:sp>
          <p:nvSpPr>
            <p:cNvPr id="7" name="object 7"/>
            <p:cNvSpPr/>
            <p:nvPr/>
          </p:nvSpPr>
          <p:spPr>
            <a:xfrm>
              <a:off x="6095999" y="3981450"/>
              <a:ext cx="3857625" cy="2876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0140" y="3160496"/>
              <a:ext cx="3037205" cy="566420"/>
            </a:xfrm>
            <a:custGeom>
              <a:avLst/>
              <a:gdLst/>
              <a:ahLst/>
              <a:cxnLst/>
              <a:rect l="l" t="t" r="r" b="b"/>
              <a:pathLst>
                <a:path w="3037204" h="566420">
                  <a:moveTo>
                    <a:pt x="16034" y="20853"/>
                  </a:moveTo>
                  <a:lnTo>
                    <a:pt x="54915" y="13076"/>
                  </a:lnTo>
                  <a:lnTo>
                    <a:pt x="98935" y="10262"/>
                  </a:lnTo>
                  <a:lnTo>
                    <a:pt x="147316" y="11041"/>
                  </a:lnTo>
                  <a:lnTo>
                    <a:pt x="199279" y="14042"/>
                  </a:lnTo>
                  <a:lnTo>
                    <a:pt x="254046" y="17895"/>
                  </a:lnTo>
                  <a:lnTo>
                    <a:pt x="310839" y="21228"/>
                  </a:lnTo>
                  <a:lnTo>
                    <a:pt x="368879" y="22671"/>
                  </a:lnTo>
                  <a:lnTo>
                    <a:pt x="427387" y="20853"/>
                  </a:lnTo>
                  <a:lnTo>
                    <a:pt x="471560" y="18889"/>
                  </a:lnTo>
                  <a:lnTo>
                    <a:pt x="518568" y="18431"/>
                  </a:lnTo>
                  <a:lnTo>
                    <a:pt x="567743" y="19108"/>
                  </a:lnTo>
                  <a:lnTo>
                    <a:pt x="618418" y="20548"/>
                  </a:lnTo>
                  <a:lnTo>
                    <a:pt x="669927" y="22381"/>
                  </a:lnTo>
                  <a:lnTo>
                    <a:pt x="721603" y="24236"/>
                  </a:lnTo>
                  <a:lnTo>
                    <a:pt x="772778" y="25742"/>
                  </a:lnTo>
                  <a:lnTo>
                    <a:pt x="822786" y="26527"/>
                  </a:lnTo>
                  <a:lnTo>
                    <a:pt x="870960" y="26222"/>
                  </a:lnTo>
                  <a:lnTo>
                    <a:pt x="916632" y="24454"/>
                  </a:lnTo>
                  <a:lnTo>
                    <a:pt x="959136" y="20853"/>
                  </a:lnTo>
                  <a:lnTo>
                    <a:pt x="996906" y="18485"/>
                  </a:lnTo>
                  <a:lnTo>
                    <a:pt x="1035724" y="19336"/>
                  </a:lnTo>
                  <a:lnTo>
                    <a:pt x="1075768" y="22567"/>
                  </a:lnTo>
                  <a:lnTo>
                    <a:pt x="1117218" y="27344"/>
                  </a:lnTo>
                  <a:lnTo>
                    <a:pt x="1160254" y="32829"/>
                  </a:lnTo>
                  <a:lnTo>
                    <a:pt x="1205056" y="38188"/>
                  </a:lnTo>
                  <a:lnTo>
                    <a:pt x="1251802" y="42584"/>
                  </a:lnTo>
                  <a:lnTo>
                    <a:pt x="1300672" y="45180"/>
                  </a:lnTo>
                  <a:lnTo>
                    <a:pt x="1351846" y="45141"/>
                  </a:lnTo>
                  <a:lnTo>
                    <a:pt x="1405503" y="41631"/>
                  </a:lnTo>
                  <a:lnTo>
                    <a:pt x="1461822" y="33814"/>
                  </a:lnTo>
                  <a:lnTo>
                    <a:pt x="1520984" y="20853"/>
                  </a:lnTo>
                  <a:lnTo>
                    <a:pt x="1580153" y="8765"/>
                  </a:lnTo>
                  <a:lnTo>
                    <a:pt x="1636492" y="3249"/>
                  </a:lnTo>
                  <a:lnTo>
                    <a:pt x="1690176" y="2993"/>
                  </a:lnTo>
                  <a:lnTo>
                    <a:pt x="1741381" y="6685"/>
                  </a:lnTo>
                  <a:lnTo>
                    <a:pt x="1790282" y="13012"/>
                  </a:lnTo>
                  <a:lnTo>
                    <a:pt x="1837055" y="20662"/>
                  </a:lnTo>
                  <a:lnTo>
                    <a:pt x="1881876" y="28323"/>
                  </a:lnTo>
                  <a:lnTo>
                    <a:pt x="1924919" y="34681"/>
                  </a:lnTo>
                  <a:lnTo>
                    <a:pt x="1966361" y="38426"/>
                  </a:lnTo>
                  <a:lnTo>
                    <a:pt x="2006377" y="38245"/>
                  </a:lnTo>
                  <a:lnTo>
                    <a:pt x="2045142" y="32824"/>
                  </a:lnTo>
                  <a:lnTo>
                    <a:pt x="2082832" y="20853"/>
                  </a:lnTo>
                  <a:lnTo>
                    <a:pt x="2131420" y="5600"/>
                  </a:lnTo>
                  <a:lnTo>
                    <a:pt x="2178251" y="0"/>
                  </a:lnTo>
                  <a:lnTo>
                    <a:pt x="2223769" y="1549"/>
                  </a:lnTo>
                  <a:lnTo>
                    <a:pt x="2268419" y="7745"/>
                  </a:lnTo>
                  <a:lnTo>
                    <a:pt x="2312644" y="16086"/>
                  </a:lnTo>
                  <a:lnTo>
                    <a:pt x="2356889" y="24070"/>
                  </a:lnTo>
                  <a:lnTo>
                    <a:pt x="2401598" y="29194"/>
                  </a:lnTo>
                  <a:lnTo>
                    <a:pt x="2447215" y="28956"/>
                  </a:lnTo>
                  <a:lnTo>
                    <a:pt x="2494185" y="20853"/>
                  </a:lnTo>
                  <a:lnTo>
                    <a:pt x="2532914" y="12903"/>
                  </a:lnTo>
                  <a:lnTo>
                    <a:pt x="2571377" y="9466"/>
                  </a:lnTo>
                  <a:lnTo>
                    <a:pt x="2610303" y="9565"/>
                  </a:lnTo>
                  <a:lnTo>
                    <a:pt x="2650423" y="12228"/>
                  </a:lnTo>
                  <a:lnTo>
                    <a:pt x="2692465" y="16482"/>
                  </a:lnTo>
                  <a:lnTo>
                    <a:pt x="2737159" y="21351"/>
                  </a:lnTo>
                  <a:lnTo>
                    <a:pt x="2785234" y="25862"/>
                  </a:lnTo>
                  <a:lnTo>
                    <a:pt x="2837420" y="29042"/>
                  </a:lnTo>
                  <a:lnTo>
                    <a:pt x="2894446" y="29916"/>
                  </a:lnTo>
                  <a:lnTo>
                    <a:pt x="2957040" y="27511"/>
                  </a:lnTo>
                  <a:lnTo>
                    <a:pt x="3025934" y="20853"/>
                  </a:lnTo>
                  <a:lnTo>
                    <a:pt x="3033978" y="58416"/>
                  </a:lnTo>
                  <a:lnTo>
                    <a:pt x="3036584" y="97734"/>
                  </a:lnTo>
                  <a:lnTo>
                    <a:pt x="3035030" y="138892"/>
                  </a:lnTo>
                  <a:lnTo>
                    <a:pt x="3030591" y="181978"/>
                  </a:lnTo>
                  <a:lnTo>
                    <a:pt x="3024543" y="227075"/>
                  </a:lnTo>
                  <a:lnTo>
                    <a:pt x="3018162" y="274271"/>
                  </a:lnTo>
                  <a:lnTo>
                    <a:pt x="3012725" y="323650"/>
                  </a:lnTo>
                  <a:lnTo>
                    <a:pt x="3009508" y="375300"/>
                  </a:lnTo>
                  <a:lnTo>
                    <a:pt x="3009786" y="429305"/>
                  </a:lnTo>
                  <a:lnTo>
                    <a:pt x="3014836" y="485753"/>
                  </a:lnTo>
                  <a:lnTo>
                    <a:pt x="3025934" y="544728"/>
                  </a:lnTo>
                  <a:lnTo>
                    <a:pt x="2975646" y="554833"/>
                  </a:lnTo>
                  <a:lnTo>
                    <a:pt x="2930137" y="559931"/>
                  </a:lnTo>
                  <a:lnTo>
                    <a:pt x="2887875" y="561058"/>
                  </a:lnTo>
                  <a:lnTo>
                    <a:pt x="2847329" y="559248"/>
                  </a:lnTo>
                  <a:lnTo>
                    <a:pt x="2806970" y="555538"/>
                  </a:lnTo>
                  <a:lnTo>
                    <a:pt x="2765266" y="550964"/>
                  </a:lnTo>
                  <a:lnTo>
                    <a:pt x="2720686" y="546560"/>
                  </a:lnTo>
                  <a:lnTo>
                    <a:pt x="2671700" y="543362"/>
                  </a:lnTo>
                  <a:lnTo>
                    <a:pt x="2616776" y="542406"/>
                  </a:lnTo>
                  <a:lnTo>
                    <a:pt x="2554383" y="544728"/>
                  </a:lnTo>
                  <a:lnTo>
                    <a:pt x="2496327" y="546854"/>
                  </a:lnTo>
                  <a:lnTo>
                    <a:pt x="2442654" y="545980"/>
                  </a:lnTo>
                  <a:lnTo>
                    <a:pt x="2392367" y="542962"/>
                  </a:lnTo>
                  <a:lnTo>
                    <a:pt x="2344472" y="538660"/>
                  </a:lnTo>
                  <a:lnTo>
                    <a:pt x="2297973" y="533933"/>
                  </a:lnTo>
                  <a:lnTo>
                    <a:pt x="2251874" y="529639"/>
                  </a:lnTo>
                  <a:lnTo>
                    <a:pt x="2205179" y="526638"/>
                  </a:lnTo>
                  <a:lnTo>
                    <a:pt x="2156894" y="525787"/>
                  </a:lnTo>
                  <a:lnTo>
                    <a:pt x="2106021" y="527946"/>
                  </a:lnTo>
                  <a:lnTo>
                    <a:pt x="2051567" y="533973"/>
                  </a:lnTo>
                  <a:lnTo>
                    <a:pt x="1992535" y="544728"/>
                  </a:lnTo>
                  <a:lnTo>
                    <a:pt x="1934336" y="554529"/>
                  </a:lnTo>
                  <a:lnTo>
                    <a:pt x="1882245" y="558078"/>
                  </a:lnTo>
                  <a:lnTo>
                    <a:pt x="1835066" y="556805"/>
                  </a:lnTo>
                  <a:lnTo>
                    <a:pt x="1791602" y="552141"/>
                  </a:lnTo>
                  <a:lnTo>
                    <a:pt x="1750658" y="545518"/>
                  </a:lnTo>
                  <a:lnTo>
                    <a:pt x="1711036" y="538364"/>
                  </a:lnTo>
                  <a:lnTo>
                    <a:pt x="1671540" y="532112"/>
                  </a:lnTo>
                  <a:lnTo>
                    <a:pt x="1630973" y="528191"/>
                  </a:lnTo>
                  <a:lnTo>
                    <a:pt x="1588140" y="528033"/>
                  </a:lnTo>
                  <a:lnTo>
                    <a:pt x="1541843" y="533069"/>
                  </a:lnTo>
                  <a:lnTo>
                    <a:pt x="1490885" y="544728"/>
                  </a:lnTo>
                  <a:lnTo>
                    <a:pt x="1442790" y="555659"/>
                  </a:lnTo>
                  <a:lnTo>
                    <a:pt x="1396597" y="560876"/>
                  </a:lnTo>
                  <a:lnTo>
                    <a:pt x="1351804" y="561498"/>
                  </a:lnTo>
                  <a:lnTo>
                    <a:pt x="1307911" y="558641"/>
                  </a:lnTo>
                  <a:lnTo>
                    <a:pt x="1264416" y="553425"/>
                  </a:lnTo>
                  <a:lnTo>
                    <a:pt x="1220820" y="546966"/>
                  </a:lnTo>
                  <a:lnTo>
                    <a:pt x="1176620" y="540383"/>
                  </a:lnTo>
                  <a:lnTo>
                    <a:pt x="1131315" y="534793"/>
                  </a:lnTo>
                  <a:lnTo>
                    <a:pt x="1084406" y="531315"/>
                  </a:lnTo>
                  <a:lnTo>
                    <a:pt x="1035390" y="531066"/>
                  </a:lnTo>
                  <a:lnTo>
                    <a:pt x="983768" y="535164"/>
                  </a:lnTo>
                  <a:lnTo>
                    <a:pt x="929037" y="544728"/>
                  </a:lnTo>
                  <a:lnTo>
                    <a:pt x="867967" y="556945"/>
                  </a:lnTo>
                  <a:lnTo>
                    <a:pt x="818457" y="563845"/>
                  </a:lnTo>
                  <a:lnTo>
                    <a:pt x="777833" y="566402"/>
                  </a:lnTo>
                  <a:lnTo>
                    <a:pt x="743422" y="565594"/>
                  </a:lnTo>
                  <a:lnTo>
                    <a:pt x="712550" y="562396"/>
                  </a:lnTo>
                  <a:lnTo>
                    <a:pt x="682542" y="557785"/>
                  </a:lnTo>
                  <a:lnTo>
                    <a:pt x="650726" y="552737"/>
                  </a:lnTo>
                  <a:lnTo>
                    <a:pt x="614427" y="548227"/>
                  </a:lnTo>
                  <a:lnTo>
                    <a:pt x="570971" y="545232"/>
                  </a:lnTo>
                  <a:lnTo>
                    <a:pt x="517684" y="544728"/>
                  </a:lnTo>
                  <a:lnTo>
                    <a:pt x="461636" y="544584"/>
                  </a:lnTo>
                  <a:lnTo>
                    <a:pt x="410722" y="542509"/>
                  </a:lnTo>
                  <a:lnTo>
                    <a:pt x="363506" y="539239"/>
                  </a:lnTo>
                  <a:lnTo>
                    <a:pt x="318554" y="535510"/>
                  </a:lnTo>
                  <a:lnTo>
                    <a:pt x="274432" y="532059"/>
                  </a:lnTo>
                  <a:lnTo>
                    <a:pt x="229703" y="529622"/>
                  </a:lnTo>
                  <a:lnTo>
                    <a:pt x="182934" y="528934"/>
                  </a:lnTo>
                  <a:lnTo>
                    <a:pt x="132689" y="530731"/>
                  </a:lnTo>
                  <a:lnTo>
                    <a:pt x="77534" y="535750"/>
                  </a:lnTo>
                  <a:lnTo>
                    <a:pt x="16034" y="544728"/>
                  </a:lnTo>
                  <a:lnTo>
                    <a:pt x="6628" y="479195"/>
                  </a:lnTo>
                  <a:lnTo>
                    <a:pt x="1556" y="422020"/>
                  </a:lnTo>
                  <a:lnTo>
                    <a:pt x="0" y="371611"/>
                  </a:lnTo>
                  <a:lnTo>
                    <a:pt x="1142" y="326375"/>
                  </a:lnTo>
                  <a:lnTo>
                    <a:pt x="4166" y="284722"/>
                  </a:lnTo>
                  <a:lnTo>
                    <a:pt x="8254" y="245057"/>
                  </a:lnTo>
                  <a:lnTo>
                    <a:pt x="12588" y="205790"/>
                  </a:lnTo>
                  <a:lnTo>
                    <a:pt x="16350" y="165328"/>
                  </a:lnTo>
                  <a:lnTo>
                    <a:pt x="18724" y="122080"/>
                  </a:lnTo>
                  <a:lnTo>
                    <a:pt x="18891" y="74452"/>
                  </a:lnTo>
                  <a:lnTo>
                    <a:pt x="16034" y="2085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38649" y="3714750"/>
              <a:ext cx="1913889" cy="1286510"/>
            </a:xfrm>
            <a:custGeom>
              <a:avLst/>
              <a:gdLst/>
              <a:ahLst/>
              <a:cxnLst/>
              <a:rect l="l" t="t" r="r" b="b"/>
              <a:pathLst>
                <a:path w="1913889" h="1286510">
                  <a:moveTo>
                    <a:pt x="158570" y="71220"/>
                  </a:moveTo>
                  <a:lnTo>
                    <a:pt x="126955" y="118727"/>
                  </a:lnTo>
                  <a:lnTo>
                    <a:pt x="1881632" y="1286256"/>
                  </a:lnTo>
                  <a:lnTo>
                    <a:pt x="1913382" y="1238631"/>
                  </a:lnTo>
                  <a:lnTo>
                    <a:pt x="158570" y="71220"/>
                  </a:lnTo>
                  <a:close/>
                </a:path>
                <a:path w="1913889" h="1286510">
                  <a:moveTo>
                    <a:pt x="0" y="0"/>
                  </a:moveTo>
                  <a:lnTo>
                    <a:pt x="95250" y="166369"/>
                  </a:lnTo>
                  <a:lnTo>
                    <a:pt x="126955" y="118727"/>
                  </a:lnTo>
                  <a:lnTo>
                    <a:pt x="103124" y="102869"/>
                  </a:lnTo>
                  <a:lnTo>
                    <a:pt x="134747" y="55372"/>
                  </a:lnTo>
                  <a:lnTo>
                    <a:pt x="169116" y="55372"/>
                  </a:lnTo>
                  <a:lnTo>
                    <a:pt x="190246" y="23622"/>
                  </a:lnTo>
                  <a:lnTo>
                    <a:pt x="0" y="0"/>
                  </a:lnTo>
                  <a:close/>
                </a:path>
                <a:path w="1913889" h="1286510">
                  <a:moveTo>
                    <a:pt x="134747" y="55372"/>
                  </a:moveTo>
                  <a:lnTo>
                    <a:pt x="103124" y="102869"/>
                  </a:lnTo>
                  <a:lnTo>
                    <a:pt x="126955" y="118727"/>
                  </a:lnTo>
                  <a:lnTo>
                    <a:pt x="158570" y="71220"/>
                  </a:lnTo>
                  <a:lnTo>
                    <a:pt x="134747" y="55372"/>
                  </a:lnTo>
                  <a:close/>
                </a:path>
                <a:path w="1913889" h="1286510">
                  <a:moveTo>
                    <a:pt x="169116" y="55372"/>
                  </a:moveTo>
                  <a:lnTo>
                    <a:pt x="134747" y="55372"/>
                  </a:lnTo>
                  <a:lnTo>
                    <a:pt x="158570" y="71220"/>
                  </a:lnTo>
                  <a:lnTo>
                    <a:pt x="169116" y="553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78261" y="1600835"/>
              <a:ext cx="8463280" cy="1466215"/>
            </a:xfrm>
            <a:custGeom>
              <a:avLst/>
              <a:gdLst/>
              <a:ahLst/>
              <a:cxnLst/>
              <a:rect l="l" t="t" r="r" b="b"/>
              <a:pathLst>
                <a:path w="8463280" h="1466214">
                  <a:moveTo>
                    <a:pt x="3113" y="820165"/>
                  </a:moveTo>
                  <a:lnTo>
                    <a:pt x="11267" y="766270"/>
                  </a:lnTo>
                  <a:lnTo>
                    <a:pt x="36815" y="728948"/>
                  </a:lnTo>
                  <a:lnTo>
                    <a:pt x="76818" y="705865"/>
                  </a:lnTo>
                  <a:lnTo>
                    <a:pt x="128335" y="694689"/>
                  </a:lnTo>
                  <a:lnTo>
                    <a:pt x="181672" y="693905"/>
                  </a:lnTo>
                  <a:lnTo>
                    <a:pt x="233292" y="693549"/>
                  </a:lnTo>
                  <a:lnTo>
                    <a:pt x="283529" y="693540"/>
                  </a:lnTo>
                  <a:lnTo>
                    <a:pt x="332717" y="693797"/>
                  </a:lnTo>
                  <a:lnTo>
                    <a:pt x="381192" y="694239"/>
                  </a:lnTo>
                  <a:lnTo>
                    <a:pt x="429287" y="694784"/>
                  </a:lnTo>
                  <a:lnTo>
                    <a:pt x="477336" y="695352"/>
                  </a:lnTo>
                  <a:lnTo>
                    <a:pt x="525674" y="695862"/>
                  </a:lnTo>
                  <a:lnTo>
                    <a:pt x="574635" y="696232"/>
                  </a:lnTo>
                  <a:lnTo>
                    <a:pt x="624554" y="696380"/>
                  </a:lnTo>
                  <a:lnTo>
                    <a:pt x="675765" y="696227"/>
                  </a:lnTo>
                  <a:lnTo>
                    <a:pt x="728603" y="695690"/>
                  </a:lnTo>
                  <a:lnTo>
                    <a:pt x="783401" y="694689"/>
                  </a:lnTo>
                  <a:lnTo>
                    <a:pt x="842786" y="693976"/>
                  </a:lnTo>
                  <a:lnTo>
                    <a:pt x="900024" y="694372"/>
                  </a:lnTo>
                  <a:lnTo>
                    <a:pt x="955381" y="695582"/>
                  </a:lnTo>
                  <a:lnTo>
                    <a:pt x="1009122" y="697314"/>
                  </a:lnTo>
                  <a:lnTo>
                    <a:pt x="1061514" y="699273"/>
                  </a:lnTo>
                  <a:lnTo>
                    <a:pt x="1112823" y="701166"/>
                  </a:lnTo>
                  <a:lnTo>
                    <a:pt x="1163314" y="702700"/>
                  </a:lnTo>
                  <a:lnTo>
                    <a:pt x="1213253" y="703579"/>
                  </a:lnTo>
                  <a:lnTo>
                    <a:pt x="1262907" y="703512"/>
                  </a:lnTo>
                  <a:lnTo>
                    <a:pt x="1312541" y="702204"/>
                  </a:lnTo>
                  <a:lnTo>
                    <a:pt x="1362421" y="699361"/>
                  </a:lnTo>
                  <a:lnTo>
                    <a:pt x="1412813" y="694689"/>
                  </a:lnTo>
                  <a:lnTo>
                    <a:pt x="1479930" y="684275"/>
                  </a:lnTo>
                  <a:lnTo>
                    <a:pt x="1537945" y="675939"/>
                  </a:lnTo>
                  <a:lnTo>
                    <a:pt x="1588496" y="669309"/>
                  </a:lnTo>
                  <a:lnTo>
                    <a:pt x="1633221" y="664015"/>
                  </a:lnTo>
                  <a:lnTo>
                    <a:pt x="1673759" y="659686"/>
                  </a:lnTo>
                  <a:lnTo>
                    <a:pt x="1711747" y="655952"/>
                  </a:lnTo>
                  <a:lnTo>
                    <a:pt x="1748824" y="652442"/>
                  </a:lnTo>
                  <a:lnTo>
                    <a:pt x="1786627" y="648785"/>
                  </a:lnTo>
                  <a:lnTo>
                    <a:pt x="1826795" y="644609"/>
                  </a:lnTo>
                  <a:lnTo>
                    <a:pt x="1870965" y="639545"/>
                  </a:lnTo>
                  <a:lnTo>
                    <a:pt x="1920777" y="633222"/>
                  </a:lnTo>
                  <a:lnTo>
                    <a:pt x="1977868" y="625269"/>
                  </a:lnTo>
                  <a:lnTo>
                    <a:pt x="2043876" y="615314"/>
                  </a:lnTo>
                  <a:lnTo>
                    <a:pt x="2112735" y="604719"/>
                  </a:lnTo>
                  <a:lnTo>
                    <a:pt x="2177429" y="595008"/>
                  </a:lnTo>
                  <a:lnTo>
                    <a:pt x="2238170" y="586143"/>
                  </a:lnTo>
                  <a:lnTo>
                    <a:pt x="2295173" y="578089"/>
                  </a:lnTo>
                  <a:lnTo>
                    <a:pt x="2348649" y="570808"/>
                  </a:lnTo>
                  <a:lnTo>
                    <a:pt x="2398811" y="564266"/>
                  </a:lnTo>
                  <a:lnTo>
                    <a:pt x="2445874" y="558425"/>
                  </a:lnTo>
                  <a:lnTo>
                    <a:pt x="2490049" y="553249"/>
                  </a:lnTo>
                  <a:lnTo>
                    <a:pt x="2531549" y="548701"/>
                  </a:lnTo>
                  <a:lnTo>
                    <a:pt x="2570588" y="544745"/>
                  </a:lnTo>
                  <a:lnTo>
                    <a:pt x="2642134" y="538465"/>
                  </a:lnTo>
                  <a:lnTo>
                    <a:pt x="2713411" y="533552"/>
                  </a:lnTo>
                  <a:lnTo>
                    <a:pt x="2752940" y="531035"/>
                  </a:lnTo>
                  <a:lnTo>
                    <a:pt x="2794067" y="528260"/>
                  </a:lnTo>
                  <a:lnTo>
                    <a:pt x="2837208" y="524973"/>
                  </a:lnTo>
                  <a:lnTo>
                    <a:pt x="2882778" y="520919"/>
                  </a:lnTo>
                  <a:lnTo>
                    <a:pt x="2931191" y="515843"/>
                  </a:lnTo>
                  <a:lnTo>
                    <a:pt x="2982862" y="509490"/>
                  </a:lnTo>
                  <a:lnTo>
                    <a:pt x="3038208" y="501606"/>
                  </a:lnTo>
                  <a:lnTo>
                    <a:pt x="3097642" y="491935"/>
                  </a:lnTo>
                  <a:lnTo>
                    <a:pt x="3161580" y="480224"/>
                  </a:lnTo>
                  <a:lnTo>
                    <a:pt x="3230437" y="466216"/>
                  </a:lnTo>
                  <a:lnTo>
                    <a:pt x="3287111" y="454872"/>
                  </a:lnTo>
                  <a:lnTo>
                    <a:pt x="3344558" y="444717"/>
                  </a:lnTo>
                  <a:lnTo>
                    <a:pt x="3402349" y="435647"/>
                  </a:lnTo>
                  <a:lnTo>
                    <a:pt x="3460051" y="427557"/>
                  </a:lnTo>
                  <a:lnTo>
                    <a:pt x="3517233" y="420341"/>
                  </a:lnTo>
                  <a:lnTo>
                    <a:pt x="3573463" y="413895"/>
                  </a:lnTo>
                  <a:lnTo>
                    <a:pt x="3628312" y="408114"/>
                  </a:lnTo>
                  <a:lnTo>
                    <a:pt x="3681347" y="402893"/>
                  </a:lnTo>
                  <a:lnTo>
                    <a:pt x="3732137" y="398126"/>
                  </a:lnTo>
                  <a:lnTo>
                    <a:pt x="3780250" y="393710"/>
                  </a:lnTo>
                  <a:lnTo>
                    <a:pt x="3825257" y="389538"/>
                  </a:lnTo>
                  <a:lnTo>
                    <a:pt x="3866725" y="385507"/>
                  </a:lnTo>
                  <a:lnTo>
                    <a:pt x="3904222" y="381510"/>
                  </a:lnTo>
                  <a:lnTo>
                    <a:pt x="3937319" y="377443"/>
                  </a:lnTo>
                  <a:lnTo>
                    <a:pt x="3890895" y="415727"/>
                  </a:lnTo>
                  <a:lnTo>
                    <a:pt x="3847061" y="449866"/>
                  </a:lnTo>
                  <a:lnTo>
                    <a:pt x="3805299" y="480869"/>
                  </a:lnTo>
                  <a:lnTo>
                    <a:pt x="3765088" y="509743"/>
                  </a:lnTo>
                  <a:lnTo>
                    <a:pt x="3725911" y="537495"/>
                  </a:lnTo>
                  <a:lnTo>
                    <a:pt x="3687249" y="565133"/>
                  </a:lnTo>
                  <a:lnTo>
                    <a:pt x="3648581" y="593664"/>
                  </a:lnTo>
                  <a:lnTo>
                    <a:pt x="3609391" y="624096"/>
                  </a:lnTo>
                  <a:lnTo>
                    <a:pt x="3569157" y="657435"/>
                  </a:lnTo>
                  <a:lnTo>
                    <a:pt x="3527363" y="694689"/>
                  </a:lnTo>
                  <a:lnTo>
                    <a:pt x="3582024" y="694614"/>
                  </a:lnTo>
                  <a:lnTo>
                    <a:pt x="3635917" y="694011"/>
                  </a:lnTo>
                  <a:lnTo>
                    <a:pt x="3689033" y="693007"/>
                  </a:lnTo>
                  <a:lnTo>
                    <a:pt x="3741362" y="691724"/>
                  </a:lnTo>
                  <a:lnTo>
                    <a:pt x="3792896" y="690287"/>
                  </a:lnTo>
                  <a:lnTo>
                    <a:pt x="3843625" y="688819"/>
                  </a:lnTo>
                  <a:lnTo>
                    <a:pt x="3893540" y="687445"/>
                  </a:lnTo>
                  <a:lnTo>
                    <a:pt x="3942632" y="686288"/>
                  </a:lnTo>
                  <a:lnTo>
                    <a:pt x="3990890" y="685472"/>
                  </a:lnTo>
                  <a:lnTo>
                    <a:pt x="4038307" y="685122"/>
                  </a:lnTo>
                  <a:lnTo>
                    <a:pt x="4084873" y="685361"/>
                  </a:lnTo>
                  <a:lnTo>
                    <a:pt x="4130578" y="686314"/>
                  </a:lnTo>
                  <a:lnTo>
                    <a:pt x="4175414" y="688103"/>
                  </a:lnTo>
                  <a:lnTo>
                    <a:pt x="4219370" y="690854"/>
                  </a:lnTo>
                  <a:lnTo>
                    <a:pt x="4262439" y="694689"/>
                  </a:lnTo>
                  <a:lnTo>
                    <a:pt x="4305739" y="698753"/>
                  </a:lnTo>
                  <a:lnTo>
                    <a:pt x="4350370" y="702121"/>
                  </a:lnTo>
                  <a:lnTo>
                    <a:pt x="4396212" y="704821"/>
                  </a:lnTo>
                  <a:lnTo>
                    <a:pt x="4443146" y="706879"/>
                  </a:lnTo>
                  <a:lnTo>
                    <a:pt x="4491053" y="708321"/>
                  </a:lnTo>
                  <a:lnTo>
                    <a:pt x="4539813" y="709174"/>
                  </a:lnTo>
                  <a:lnTo>
                    <a:pt x="4589307" y="709463"/>
                  </a:lnTo>
                  <a:lnTo>
                    <a:pt x="4639416" y="709217"/>
                  </a:lnTo>
                  <a:lnTo>
                    <a:pt x="4690021" y="708460"/>
                  </a:lnTo>
                  <a:lnTo>
                    <a:pt x="4741003" y="707220"/>
                  </a:lnTo>
                  <a:lnTo>
                    <a:pt x="4792242" y="705523"/>
                  </a:lnTo>
                  <a:lnTo>
                    <a:pt x="4843619" y="703395"/>
                  </a:lnTo>
                  <a:lnTo>
                    <a:pt x="4895015" y="700862"/>
                  </a:lnTo>
                  <a:lnTo>
                    <a:pt x="4946311" y="697952"/>
                  </a:lnTo>
                  <a:lnTo>
                    <a:pt x="4997388" y="694689"/>
                  </a:lnTo>
                  <a:lnTo>
                    <a:pt x="5052071" y="691410"/>
                  </a:lnTo>
                  <a:lnTo>
                    <a:pt x="5106786" y="688878"/>
                  </a:lnTo>
                  <a:lnTo>
                    <a:pt x="5161311" y="687033"/>
                  </a:lnTo>
                  <a:lnTo>
                    <a:pt x="5215420" y="685814"/>
                  </a:lnTo>
                  <a:lnTo>
                    <a:pt x="5268891" y="685161"/>
                  </a:lnTo>
                  <a:lnTo>
                    <a:pt x="5321500" y="685012"/>
                  </a:lnTo>
                  <a:lnTo>
                    <a:pt x="5373022" y="685307"/>
                  </a:lnTo>
                  <a:lnTo>
                    <a:pt x="5423234" y="685985"/>
                  </a:lnTo>
                  <a:lnTo>
                    <a:pt x="5471912" y="686985"/>
                  </a:lnTo>
                  <a:lnTo>
                    <a:pt x="5518832" y="688247"/>
                  </a:lnTo>
                  <a:lnTo>
                    <a:pt x="5563770" y="689709"/>
                  </a:lnTo>
                  <a:lnTo>
                    <a:pt x="5606503" y="691310"/>
                  </a:lnTo>
                  <a:lnTo>
                    <a:pt x="5646807" y="692991"/>
                  </a:lnTo>
                  <a:lnTo>
                    <a:pt x="5684458" y="694689"/>
                  </a:lnTo>
                  <a:lnTo>
                    <a:pt x="5728259" y="696458"/>
                  </a:lnTo>
                  <a:lnTo>
                    <a:pt x="5774743" y="697838"/>
                  </a:lnTo>
                  <a:lnTo>
                    <a:pt x="5823400" y="698851"/>
                  </a:lnTo>
                  <a:lnTo>
                    <a:pt x="5873721" y="699515"/>
                  </a:lnTo>
                  <a:lnTo>
                    <a:pt x="5925197" y="699852"/>
                  </a:lnTo>
                  <a:lnTo>
                    <a:pt x="5977320" y="699881"/>
                  </a:lnTo>
                  <a:lnTo>
                    <a:pt x="6029580" y="699621"/>
                  </a:lnTo>
                  <a:lnTo>
                    <a:pt x="6081469" y="699092"/>
                  </a:lnTo>
                  <a:lnTo>
                    <a:pt x="6132478" y="698315"/>
                  </a:lnTo>
                  <a:lnTo>
                    <a:pt x="6182098" y="697309"/>
                  </a:lnTo>
                  <a:lnTo>
                    <a:pt x="6229820" y="696094"/>
                  </a:lnTo>
                  <a:lnTo>
                    <a:pt x="6275135" y="694689"/>
                  </a:lnTo>
                  <a:lnTo>
                    <a:pt x="6313255" y="693759"/>
                  </a:lnTo>
                  <a:lnTo>
                    <a:pt x="6356741" y="693301"/>
                  </a:lnTo>
                  <a:lnTo>
                    <a:pt x="6404820" y="693239"/>
                  </a:lnTo>
                  <a:lnTo>
                    <a:pt x="6456718" y="693492"/>
                  </a:lnTo>
                  <a:lnTo>
                    <a:pt x="6511661" y="693984"/>
                  </a:lnTo>
                  <a:lnTo>
                    <a:pt x="6568875" y="694635"/>
                  </a:lnTo>
                  <a:lnTo>
                    <a:pt x="6627586" y="695366"/>
                  </a:lnTo>
                  <a:lnTo>
                    <a:pt x="6687022" y="696099"/>
                  </a:lnTo>
                  <a:lnTo>
                    <a:pt x="6746407" y="696756"/>
                  </a:lnTo>
                  <a:lnTo>
                    <a:pt x="6804969" y="697258"/>
                  </a:lnTo>
                  <a:lnTo>
                    <a:pt x="6861934" y="697526"/>
                  </a:lnTo>
                  <a:lnTo>
                    <a:pt x="6916527" y="697481"/>
                  </a:lnTo>
                  <a:lnTo>
                    <a:pt x="6967976" y="697046"/>
                  </a:lnTo>
                  <a:lnTo>
                    <a:pt x="7015506" y="696142"/>
                  </a:lnTo>
                  <a:lnTo>
                    <a:pt x="7058344" y="694689"/>
                  </a:lnTo>
                  <a:lnTo>
                    <a:pt x="7111078" y="692895"/>
                  </a:lnTo>
                  <a:lnTo>
                    <a:pt x="7160204" y="692139"/>
                  </a:lnTo>
                  <a:lnTo>
                    <a:pt x="7206698" y="692196"/>
                  </a:lnTo>
                  <a:lnTo>
                    <a:pt x="7251535" y="692838"/>
                  </a:lnTo>
                  <a:lnTo>
                    <a:pt x="7295692" y="693839"/>
                  </a:lnTo>
                  <a:lnTo>
                    <a:pt x="7340145" y="694973"/>
                  </a:lnTo>
                  <a:lnTo>
                    <a:pt x="7385870" y="696012"/>
                  </a:lnTo>
                  <a:lnTo>
                    <a:pt x="7433844" y="696730"/>
                  </a:lnTo>
                  <a:lnTo>
                    <a:pt x="7485042" y="696900"/>
                  </a:lnTo>
                  <a:lnTo>
                    <a:pt x="7540440" y="696295"/>
                  </a:lnTo>
                  <a:lnTo>
                    <a:pt x="7601015" y="694689"/>
                  </a:lnTo>
                  <a:lnTo>
                    <a:pt x="7648617" y="692904"/>
                  </a:lnTo>
                  <a:lnTo>
                    <a:pt x="7698057" y="690830"/>
                  </a:lnTo>
                  <a:lnTo>
                    <a:pt x="7748957" y="688593"/>
                  </a:lnTo>
                  <a:lnTo>
                    <a:pt x="7800938" y="686320"/>
                  </a:lnTo>
                  <a:lnTo>
                    <a:pt x="7853622" y="684134"/>
                  </a:lnTo>
                  <a:lnTo>
                    <a:pt x="7906634" y="682162"/>
                  </a:lnTo>
                  <a:lnTo>
                    <a:pt x="7959593" y="680529"/>
                  </a:lnTo>
                  <a:lnTo>
                    <a:pt x="8012124" y="679359"/>
                  </a:lnTo>
                  <a:lnTo>
                    <a:pt x="8063847" y="678779"/>
                  </a:lnTo>
                  <a:lnTo>
                    <a:pt x="8114386" y="678913"/>
                  </a:lnTo>
                  <a:lnTo>
                    <a:pt x="8163363" y="679888"/>
                  </a:lnTo>
                  <a:lnTo>
                    <a:pt x="8210399" y="681827"/>
                  </a:lnTo>
                  <a:lnTo>
                    <a:pt x="8255118" y="684857"/>
                  </a:lnTo>
                  <a:lnTo>
                    <a:pt x="8297141" y="689103"/>
                  </a:lnTo>
                  <a:lnTo>
                    <a:pt x="8336091" y="694689"/>
                  </a:lnTo>
                  <a:lnTo>
                    <a:pt x="8386339" y="704151"/>
                  </a:lnTo>
                  <a:lnTo>
                    <a:pt x="8426705" y="730853"/>
                  </a:lnTo>
                  <a:lnTo>
                    <a:pt x="8453070" y="770842"/>
                  </a:lnTo>
                  <a:lnTo>
                    <a:pt x="8461313" y="820165"/>
                  </a:lnTo>
                  <a:lnTo>
                    <a:pt x="8462116" y="865681"/>
                  </a:lnTo>
                  <a:lnTo>
                    <a:pt x="8462218" y="918194"/>
                  </a:lnTo>
                  <a:lnTo>
                    <a:pt x="8461866" y="968682"/>
                  </a:lnTo>
                  <a:lnTo>
                    <a:pt x="8461313" y="1008252"/>
                  </a:lnTo>
                  <a:lnTo>
                    <a:pt x="8462662" y="1050661"/>
                  </a:lnTo>
                  <a:lnTo>
                    <a:pt x="8463091" y="1105121"/>
                  </a:lnTo>
                  <a:lnTo>
                    <a:pt x="8462884" y="1165542"/>
                  </a:lnTo>
                  <a:lnTo>
                    <a:pt x="8462329" y="1225836"/>
                  </a:lnTo>
                  <a:lnTo>
                    <a:pt x="8461710" y="1279915"/>
                  </a:lnTo>
                  <a:lnTo>
                    <a:pt x="8461313" y="1321689"/>
                  </a:lnTo>
                  <a:lnTo>
                    <a:pt x="8446265" y="1375030"/>
                  </a:lnTo>
                  <a:lnTo>
                    <a:pt x="8420466" y="1416002"/>
                  </a:lnTo>
                  <a:lnTo>
                    <a:pt x="8383785" y="1441186"/>
                  </a:lnTo>
                  <a:lnTo>
                    <a:pt x="8336091" y="1447164"/>
                  </a:lnTo>
                  <a:lnTo>
                    <a:pt x="8287834" y="1451770"/>
                  </a:lnTo>
                  <a:lnTo>
                    <a:pt x="8242033" y="1454452"/>
                  </a:lnTo>
                  <a:lnTo>
                    <a:pt x="8198098" y="1455504"/>
                  </a:lnTo>
                  <a:lnTo>
                    <a:pt x="8155435" y="1455216"/>
                  </a:lnTo>
                  <a:lnTo>
                    <a:pt x="8113455" y="1453881"/>
                  </a:lnTo>
                  <a:lnTo>
                    <a:pt x="8071565" y="1451791"/>
                  </a:lnTo>
                  <a:lnTo>
                    <a:pt x="8029174" y="1449238"/>
                  </a:lnTo>
                  <a:lnTo>
                    <a:pt x="7985690" y="1446513"/>
                  </a:lnTo>
                  <a:lnTo>
                    <a:pt x="7940521" y="1443909"/>
                  </a:lnTo>
                  <a:lnTo>
                    <a:pt x="7893077" y="1441718"/>
                  </a:lnTo>
                  <a:lnTo>
                    <a:pt x="7842766" y="1440230"/>
                  </a:lnTo>
                  <a:lnTo>
                    <a:pt x="7788995" y="1439740"/>
                  </a:lnTo>
                  <a:lnTo>
                    <a:pt x="7731174" y="1440537"/>
                  </a:lnTo>
                  <a:lnTo>
                    <a:pt x="7668711" y="1442915"/>
                  </a:lnTo>
                  <a:lnTo>
                    <a:pt x="7601015" y="1447164"/>
                  </a:lnTo>
                  <a:lnTo>
                    <a:pt x="7528069" y="1452376"/>
                  </a:lnTo>
                  <a:lnTo>
                    <a:pt x="7460106" y="1456702"/>
                  </a:lnTo>
                  <a:lnTo>
                    <a:pt x="7396799" y="1460164"/>
                  </a:lnTo>
                  <a:lnTo>
                    <a:pt x="7337820" y="1462782"/>
                  </a:lnTo>
                  <a:lnTo>
                    <a:pt x="7282843" y="1464578"/>
                  </a:lnTo>
                  <a:lnTo>
                    <a:pt x="7231539" y="1465572"/>
                  </a:lnTo>
                  <a:lnTo>
                    <a:pt x="7183582" y="1465786"/>
                  </a:lnTo>
                  <a:lnTo>
                    <a:pt x="7138643" y="1465239"/>
                  </a:lnTo>
                  <a:lnTo>
                    <a:pt x="7096396" y="1463953"/>
                  </a:lnTo>
                  <a:lnTo>
                    <a:pt x="7056512" y="1461949"/>
                  </a:lnTo>
                  <a:lnTo>
                    <a:pt x="6982528" y="1455869"/>
                  </a:lnTo>
                  <a:lnTo>
                    <a:pt x="6914072" y="1447164"/>
                  </a:lnTo>
                  <a:lnTo>
                    <a:pt x="6872336" y="1442127"/>
                  </a:lnTo>
                  <a:lnTo>
                    <a:pt x="6825532" y="1438530"/>
                  </a:lnTo>
                  <a:lnTo>
                    <a:pt x="6774771" y="1436217"/>
                  </a:lnTo>
                  <a:lnTo>
                    <a:pt x="6721163" y="1435029"/>
                  </a:lnTo>
                  <a:lnTo>
                    <a:pt x="6665822" y="1434810"/>
                  </a:lnTo>
                  <a:lnTo>
                    <a:pt x="6609859" y="1435401"/>
                  </a:lnTo>
                  <a:lnTo>
                    <a:pt x="6554385" y="1436646"/>
                  </a:lnTo>
                  <a:lnTo>
                    <a:pt x="6500513" y="1438387"/>
                  </a:lnTo>
                  <a:lnTo>
                    <a:pt x="6449353" y="1440467"/>
                  </a:lnTo>
                  <a:lnTo>
                    <a:pt x="6402018" y="1442728"/>
                  </a:lnTo>
                  <a:lnTo>
                    <a:pt x="6359619" y="1445013"/>
                  </a:lnTo>
                  <a:lnTo>
                    <a:pt x="6323268" y="1447164"/>
                  </a:lnTo>
                  <a:lnTo>
                    <a:pt x="6289516" y="1448611"/>
                  </a:lnTo>
                  <a:lnTo>
                    <a:pt x="6249735" y="1449293"/>
                  </a:lnTo>
                  <a:lnTo>
                    <a:pt x="6204868" y="1449355"/>
                  </a:lnTo>
                  <a:lnTo>
                    <a:pt x="6155862" y="1448938"/>
                  </a:lnTo>
                  <a:lnTo>
                    <a:pt x="6103661" y="1448184"/>
                  </a:lnTo>
                  <a:lnTo>
                    <a:pt x="6049210" y="1447237"/>
                  </a:lnTo>
                  <a:lnTo>
                    <a:pt x="5993455" y="1446239"/>
                  </a:lnTo>
                  <a:lnTo>
                    <a:pt x="5937340" y="1445333"/>
                  </a:lnTo>
                  <a:lnTo>
                    <a:pt x="5881812" y="1444661"/>
                  </a:lnTo>
                  <a:lnTo>
                    <a:pt x="5827814" y="1444366"/>
                  </a:lnTo>
                  <a:lnTo>
                    <a:pt x="5776292" y="1444589"/>
                  </a:lnTo>
                  <a:lnTo>
                    <a:pt x="5728192" y="1445475"/>
                  </a:lnTo>
                  <a:lnTo>
                    <a:pt x="5684458" y="1447164"/>
                  </a:lnTo>
                  <a:lnTo>
                    <a:pt x="5639092" y="1449626"/>
                  </a:lnTo>
                  <a:lnTo>
                    <a:pt x="5592505" y="1452253"/>
                  </a:lnTo>
                  <a:lnTo>
                    <a:pt x="5544853" y="1454862"/>
                  </a:lnTo>
                  <a:lnTo>
                    <a:pt x="5496291" y="1457268"/>
                  </a:lnTo>
                  <a:lnTo>
                    <a:pt x="5446974" y="1459288"/>
                  </a:lnTo>
                  <a:lnTo>
                    <a:pt x="5397057" y="1460738"/>
                  </a:lnTo>
                  <a:lnTo>
                    <a:pt x="5346695" y="1461433"/>
                  </a:lnTo>
                  <a:lnTo>
                    <a:pt x="5296045" y="1461191"/>
                  </a:lnTo>
                  <a:lnTo>
                    <a:pt x="5245260" y="1459827"/>
                  </a:lnTo>
                  <a:lnTo>
                    <a:pt x="5194496" y="1457157"/>
                  </a:lnTo>
                  <a:lnTo>
                    <a:pt x="5143909" y="1452997"/>
                  </a:lnTo>
                  <a:lnTo>
                    <a:pt x="5093654" y="1447164"/>
                  </a:lnTo>
                  <a:lnTo>
                    <a:pt x="5043350" y="1441683"/>
                  </a:lnTo>
                  <a:lnTo>
                    <a:pt x="4992688" y="1438451"/>
                  </a:lnTo>
                  <a:lnTo>
                    <a:pt x="4941833" y="1437092"/>
                  </a:lnTo>
                  <a:lnTo>
                    <a:pt x="4890952" y="1437230"/>
                  </a:lnTo>
                  <a:lnTo>
                    <a:pt x="4840211" y="1438491"/>
                  </a:lnTo>
                  <a:lnTo>
                    <a:pt x="4789775" y="1440497"/>
                  </a:lnTo>
                  <a:lnTo>
                    <a:pt x="4739809" y="1442874"/>
                  </a:lnTo>
                  <a:lnTo>
                    <a:pt x="4690481" y="1445245"/>
                  </a:lnTo>
                  <a:lnTo>
                    <a:pt x="4641954" y="1447236"/>
                  </a:lnTo>
                  <a:lnTo>
                    <a:pt x="4594397" y="1448470"/>
                  </a:lnTo>
                  <a:lnTo>
                    <a:pt x="4547973" y="1448571"/>
                  </a:lnTo>
                  <a:lnTo>
                    <a:pt x="4502850" y="1447164"/>
                  </a:lnTo>
                  <a:lnTo>
                    <a:pt x="4472375" y="1445657"/>
                  </a:lnTo>
                  <a:lnTo>
                    <a:pt x="4437324" y="1444052"/>
                  </a:lnTo>
                  <a:lnTo>
                    <a:pt x="4398094" y="1442397"/>
                  </a:lnTo>
                  <a:lnTo>
                    <a:pt x="4355085" y="1440739"/>
                  </a:lnTo>
                  <a:lnTo>
                    <a:pt x="4308694" y="1439123"/>
                  </a:lnTo>
                  <a:lnTo>
                    <a:pt x="4259321" y="1437598"/>
                  </a:lnTo>
                  <a:lnTo>
                    <a:pt x="4207364" y="1436209"/>
                  </a:lnTo>
                  <a:lnTo>
                    <a:pt x="4153221" y="1435003"/>
                  </a:lnTo>
                  <a:lnTo>
                    <a:pt x="4097290" y="1434026"/>
                  </a:lnTo>
                  <a:lnTo>
                    <a:pt x="4039972" y="1433327"/>
                  </a:lnTo>
                  <a:lnTo>
                    <a:pt x="3981662" y="1432950"/>
                  </a:lnTo>
                  <a:lnTo>
                    <a:pt x="3922762" y="1432943"/>
                  </a:lnTo>
                  <a:lnTo>
                    <a:pt x="3863668" y="1433352"/>
                  </a:lnTo>
                  <a:lnTo>
                    <a:pt x="3804779" y="1434224"/>
                  </a:lnTo>
                  <a:lnTo>
                    <a:pt x="3746494" y="1435606"/>
                  </a:lnTo>
                  <a:lnTo>
                    <a:pt x="3689212" y="1437545"/>
                  </a:lnTo>
                  <a:lnTo>
                    <a:pt x="3633330" y="1440086"/>
                  </a:lnTo>
                  <a:lnTo>
                    <a:pt x="3579247" y="1443277"/>
                  </a:lnTo>
                  <a:lnTo>
                    <a:pt x="3527363" y="1447164"/>
                  </a:lnTo>
                  <a:lnTo>
                    <a:pt x="3471388" y="1449142"/>
                  </a:lnTo>
                  <a:lnTo>
                    <a:pt x="3416822" y="1448752"/>
                  </a:lnTo>
                  <a:lnTo>
                    <a:pt x="3363519" y="1446798"/>
                  </a:lnTo>
                  <a:lnTo>
                    <a:pt x="3311335" y="1444081"/>
                  </a:lnTo>
                  <a:lnTo>
                    <a:pt x="3260127" y="1441405"/>
                  </a:lnTo>
                  <a:lnTo>
                    <a:pt x="3209750" y="1439573"/>
                  </a:lnTo>
                  <a:lnTo>
                    <a:pt x="3160059" y="1439387"/>
                  </a:lnTo>
                  <a:lnTo>
                    <a:pt x="3110911" y="1441650"/>
                  </a:lnTo>
                  <a:lnTo>
                    <a:pt x="3062162" y="1447164"/>
                  </a:lnTo>
                  <a:lnTo>
                    <a:pt x="3016902" y="1453258"/>
                  </a:lnTo>
                  <a:lnTo>
                    <a:pt x="2968871" y="1458162"/>
                  </a:lnTo>
                  <a:lnTo>
                    <a:pt x="2918474" y="1461814"/>
                  </a:lnTo>
                  <a:lnTo>
                    <a:pt x="2866118" y="1464154"/>
                  </a:lnTo>
                  <a:lnTo>
                    <a:pt x="2812210" y="1465119"/>
                  </a:lnTo>
                  <a:lnTo>
                    <a:pt x="2757154" y="1464648"/>
                  </a:lnTo>
                  <a:lnTo>
                    <a:pt x="2701358" y="1462678"/>
                  </a:lnTo>
                  <a:lnTo>
                    <a:pt x="2645228" y="1459149"/>
                  </a:lnTo>
                  <a:lnTo>
                    <a:pt x="2589169" y="1453998"/>
                  </a:lnTo>
                  <a:lnTo>
                    <a:pt x="2533588" y="1447164"/>
                  </a:lnTo>
                  <a:lnTo>
                    <a:pt x="2480647" y="1440591"/>
                  </a:lnTo>
                  <a:lnTo>
                    <a:pt x="2431491" y="1436106"/>
                  </a:lnTo>
                  <a:lnTo>
                    <a:pt x="2384881" y="1433475"/>
                  </a:lnTo>
                  <a:lnTo>
                    <a:pt x="2339581" y="1432461"/>
                  </a:lnTo>
                  <a:lnTo>
                    <a:pt x="2294352" y="1432829"/>
                  </a:lnTo>
                  <a:lnTo>
                    <a:pt x="2247957" y="1434345"/>
                  </a:lnTo>
                  <a:lnTo>
                    <a:pt x="2199158" y="1436771"/>
                  </a:lnTo>
                  <a:lnTo>
                    <a:pt x="2146719" y="1439874"/>
                  </a:lnTo>
                  <a:lnTo>
                    <a:pt x="2089402" y="1443417"/>
                  </a:lnTo>
                  <a:lnTo>
                    <a:pt x="2025969" y="1447164"/>
                  </a:lnTo>
                  <a:lnTo>
                    <a:pt x="1971378" y="1449912"/>
                  </a:lnTo>
                  <a:lnTo>
                    <a:pt x="1918778" y="1451918"/>
                  </a:lnTo>
                  <a:lnTo>
                    <a:pt x="1867762" y="1453255"/>
                  </a:lnTo>
                  <a:lnTo>
                    <a:pt x="1817924" y="1453994"/>
                  </a:lnTo>
                  <a:lnTo>
                    <a:pt x="1768856" y="1454210"/>
                  </a:lnTo>
                  <a:lnTo>
                    <a:pt x="1720153" y="1453975"/>
                  </a:lnTo>
                  <a:lnTo>
                    <a:pt x="1671407" y="1453361"/>
                  </a:lnTo>
                  <a:lnTo>
                    <a:pt x="1622212" y="1452442"/>
                  </a:lnTo>
                  <a:lnTo>
                    <a:pt x="1572162" y="1451290"/>
                  </a:lnTo>
                  <a:lnTo>
                    <a:pt x="1520850" y="1449978"/>
                  </a:lnTo>
                  <a:lnTo>
                    <a:pt x="1467869" y="1448578"/>
                  </a:lnTo>
                  <a:lnTo>
                    <a:pt x="1412813" y="1447164"/>
                  </a:lnTo>
                  <a:lnTo>
                    <a:pt x="1371724" y="1446472"/>
                  </a:lnTo>
                  <a:lnTo>
                    <a:pt x="1329134" y="1445715"/>
                  </a:lnTo>
                  <a:lnTo>
                    <a:pt x="1285074" y="1444943"/>
                  </a:lnTo>
                  <a:lnTo>
                    <a:pt x="1239576" y="1444205"/>
                  </a:lnTo>
                  <a:lnTo>
                    <a:pt x="1192671" y="1443550"/>
                  </a:lnTo>
                  <a:lnTo>
                    <a:pt x="1144390" y="1443027"/>
                  </a:lnTo>
                  <a:lnTo>
                    <a:pt x="1094766" y="1442685"/>
                  </a:lnTo>
                  <a:lnTo>
                    <a:pt x="1043830" y="1442572"/>
                  </a:lnTo>
                  <a:lnTo>
                    <a:pt x="991614" y="1442738"/>
                  </a:lnTo>
                  <a:lnTo>
                    <a:pt x="938148" y="1443231"/>
                  </a:lnTo>
                  <a:lnTo>
                    <a:pt x="883465" y="1444101"/>
                  </a:lnTo>
                  <a:lnTo>
                    <a:pt x="827597" y="1445396"/>
                  </a:lnTo>
                  <a:lnTo>
                    <a:pt x="770574" y="1447164"/>
                  </a:lnTo>
                  <a:lnTo>
                    <a:pt x="712895" y="1448700"/>
                  </a:lnTo>
                  <a:lnTo>
                    <a:pt x="655229" y="1449374"/>
                  </a:lnTo>
                  <a:lnTo>
                    <a:pt x="597947" y="1449350"/>
                  </a:lnTo>
                  <a:lnTo>
                    <a:pt x="541424" y="1448794"/>
                  </a:lnTo>
                  <a:lnTo>
                    <a:pt x="486031" y="1447872"/>
                  </a:lnTo>
                  <a:lnTo>
                    <a:pt x="432142" y="1446749"/>
                  </a:lnTo>
                  <a:lnTo>
                    <a:pt x="380129" y="1445591"/>
                  </a:lnTo>
                  <a:lnTo>
                    <a:pt x="330365" y="1444563"/>
                  </a:lnTo>
                  <a:lnTo>
                    <a:pt x="283223" y="1443831"/>
                  </a:lnTo>
                  <a:lnTo>
                    <a:pt x="239077" y="1443559"/>
                  </a:lnTo>
                  <a:lnTo>
                    <a:pt x="198298" y="1443914"/>
                  </a:lnTo>
                  <a:lnTo>
                    <a:pt x="161260" y="1445061"/>
                  </a:lnTo>
                  <a:lnTo>
                    <a:pt x="128335" y="1447164"/>
                  </a:lnTo>
                  <a:lnTo>
                    <a:pt x="77497" y="1439935"/>
                  </a:lnTo>
                  <a:lnTo>
                    <a:pt x="41673" y="1413621"/>
                  </a:lnTo>
                  <a:lnTo>
                    <a:pt x="17875" y="1372709"/>
                  </a:lnTo>
                  <a:lnTo>
                    <a:pt x="3113" y="1321689"/>
                  </a:lnTo>
                  <a:lnTo>
                    <a:pt x="7655" y="1262823"/>
                  </a:lnTo>
                  <a:lnTo>
                    <a:pt x="7318" y="1213898"/>
                  </a:lnTo>
                  <a:lnTo>
                    <a:pt x="4399" y="1169447"/>
                  </a:lnTo>
                  <a:lnTo>
                    <a:pt x="1194" y="1124001"/>
                  </a:lnTo>
                  <a:lnTo>
                    <a:pt x="0" y="1072092"/>
                  </a:lnTo>
                  <a:lnTo>
                    <a:pt x="3113" y="1008252"/>
                  </a:lnTo>
                  <a:lnTo>
                    <a:pt x="5059" y="966128"/>
                  </a:lnTo>
                  <a:lnTo>
                    <a:pt x="3160" y="919194"/>
                  </a:lnTo>
                  <a:lnTo>
                    <a:pt x="1238" y="869735"/>
                  </a:lnTo>
                  <a:lnTo>
                    <a:pt x="3113" y="820038"/>
                  </a:lnTo>
                  <a:close/>
                </a:path>
                <a:path w="8463280" h="1466214">
                  <a:moveTo>
                    <a:pt x="155513" y="227964"/>
                  </a:moveTo>
                  <a:lnTo>
                    <a:pt x="162966" y="184608"/>
                  </a:lnTo>
                  <a:lnTo>
                    <a:pt x="184945" y="152574"/>
                  </a:lnTo>
                  <a:lnTo>
                    <a:pt x="218592" y="132042"/>
                  </a:lnTo>
                  <a:lnTo>
                    <a:pt x="261050" y="123189"/>
                  </a:lnTo>
                  <a:lnTo>
                    <a:pt x="318065" y="121859"/>
                  </a:lnTo>
                  <a:lnTo>
                    <a:pt x="375721" y="120836"/>
                  </a:lnTo>
                  <a:lnTo>
                    <a:pt x="433323" y="120117"/>
                  </a:lnTo>
                  <a:lnTo>
                    <a:pt x="490178" y="119696"/>
                  </a:lnTo>
                  <a:lnTo>
                    <a:pt x="545593" y="119570"/>
                  </a:lnTo>
                  <a:lnTo>
                    <a:pt x="598875" y="119733"/>
                  </a:lnTo>
                  <a:lnTo>
                    <a:pt x="649329" y="120181"/>
                  </a:lnTo>
                  <a:lnTo>
                    <a:pt x="696264" y="120910"/>
                  </a:lnTo>
                  <a:lnTo>
                    <a:pt x="738984" y="121914"/>
                  </a:lnTo>
                  <a:lnTo>
                    <a:pt x="813667" y="124503"/>
                  </a:lnTo>
                  <a:lnTo>
                    <a:pt x="853950" y="125604"/>
                  </a:lnTo>
                  <a:lnTo>
                    <a:pt x="897422" y="126462"/>
                  </a:lnTo>
                  <a:lnTo>
                    <a:pt x="943862" y="127048"/>
                  </a:lnTo>
                  <a:lnTo>
                    <a:pt x="993046" y="127333"/>
                  </a:lnTo>
                  <a:lnTo>
                    <a:pt x="1044753" y="127286"/>
                  </a:lnTo>
                  <a:lnTo>
                    <a:pt x="1098759" y="126878"/>
                  </a:lnTo>
                  <a:lnTo>
                    <a:pt x="1154842" y="126079"/>
                  </a:lnTo>
                  <a:lnTo>
                    <a:pt x="1212780" y="124859"/>
                  </a:lnTo>
                  <a:lnTo>
                    <a:pt x="1272351" y="123189"/>
                  </a:lnTo>
                  <a:lnTo>
                    <a:pt x="1317172" y="120430"/>
                  </a:lnTo>
                  <a:lnTo>
                    <a:pt x="1364483" y="119919"/>
                  </a:lnTo>
                  <a:lnTo>
                    <a:pt x="1414111" y="120988"/>
                  </a:lnTo>
                  <a:lnTo>
                    <a:pt x="1465884" y="122970"/>
                  </a:lnTo>
                  <a:lnTo>
                    <a:pt x="1519630" y="125196"/>
                  </a:lnTo>
                  <a:lnTo>
                    <a:pt x="1575175" y="127000"/>
                  </a:lnTo>
                  <a:lnTo>
                    <a:pt x="1632348" y="127711"/>
                  </a:lnTo>
                  <a:lnTo>
                    <a:pt x="1690976" y="126664"/>
                  </a:lnTo>
                  <a:lnTo>
                    <a:pt x="1750887" y="123189"/>
                  </a:lnTo>
                  <a:lnTo>
                    <a:pt x="1789854" y="122886"/>
                  </a:lnTo>
                  <a:lnTo>
                    <a:pt x="1837644" y="120570"/>
                  </a:lnTo>
                  <a:lnTo>
                    <a:pt x="1895458" y="119564"/>
                  </a:lnTo>
                  <a:lnTo>
                    <a:pt x="1964501" y="123189"/>
                  </a:lnTo>
                  <a:lnTo>
                    <a:pt x="2007387" y="129077"/>
                  </a:lnTo>
                  <a:lnTo>
                    <a:pt x="2042415" y="149050"/>
                  </a:lnTo>
                  <a:lnTo>
                    <a:pt x="2064870" y="182286"/>
                  </a:lnTo>
                  <a:lnTo>
                    <a:pt x="2070038" y="227964"/>
                  </a:lnTo>
                  <a:lnTo>
                    <a:pt x="2112094" y="209621"/>
                  </a:lnTo>
                  <a:lnTo>
                    <a:pt x="2158850" y="191252"/>
                  </a:lnTo>
                  <a:lnTo>
                    <a:pt x="2209358" y="172903"/>
                  </a:lnTo>
                  <a:lnTo>
                    <a:pt x="2262667" y="154617"/>
                  </a:lnTo>
                  <a:lnTo>
                    <a:pt x="2317829" y="136436"/>
                  </a:lnTo>
                  <a:lnTo>
                    <a:pt x="2373894" y="118404"/>
                  </a:lnTo>
                  <a:lnTo>
                    <a:pt x="2429912" y="100565"/>
                  </a:lnTo>
                  <a:lnTo>
                    <a:pt x="2484936" y="82961"/>
                  </a:lnTo>
                  <a:lnTo>
                    <a:pt x="2538014" y="65637"/>
                  </a:lnTo>
                  <a:lnTo>
                    <a:pt x="2588199" y="48636"/>
                  </a:lnTo>
                  <a:lnTo>
                    <a:pt x="2634540" y="32000"/>
                  </a:lnTo>
                  <a:lnTo>
                    <a:pt x="2676089" y="15773"/>
                  </a:lnTo>
                  <a:lnTo>
                    <a:pt x="2711896" y="0"/>
                  </a:lnTo>
                  <a:lnTo>
                    <a:pt x="2678903" y="17958"/>
                  </a:lnTo>
                  <a:lnTo>
                    <a:pt x="2637646" y="40393"/>
                  </a:lnTo>
                  <a:lnTo>
                    <a:pt x="2591124" y="66008"/>
                  </a:lnTo>
                  <a:lnTo>
                    <a:pt x="2542335" y="93503"/>
                  </a:lnTo>
                  <a:lnTo>
                    <a:pt x="2494278" y="121582"/>
                  </a:lnTo>
                  <a:lnTo>
                    <a:pt x="2449952" y="148947"/>
                  </a:lnTo>
                  <a:lnTo>
                    <a:pt x="2412357" y="174299"/>
                  </a:lnTo>
                  <a:lnTo>
                    <a:pt x="2353528" y="221311"/>
                  </a:lnTo>
                  <a:lnTo>
                    <a:pt x="2312852" y="249485"/>
                  </a:lnTo>
                  <a:lnTo>
                    <a:pt x="2265498" y="279337"/>
                  </a:lnTo>
                  <a:lnTo>
                    <a:pt x="2214502" y="309346"/>
                  </a:lnTo>
                  <a:lnTo>
                    <a:pt x="2162903" y="337985"/>
                  </a:lnTo>
                  <a:lnTo>
                    <a:pt x="2113735" y="363733"/>
                  </a:lnTo>
                  <a:lnTo>
                    <a:pt x="2070038" y="385063"/>
                  </a:lnTo>
                  <a:lnTo>
                    <a:pt x="2069099" y="444108"/>
                  </a:lnTo>
                  <a:lnTo>
                    <a:pt x="2069965" y="490108"/>
                  </a:lnTo>
                  <a:lnTo>
                    <a:pt x="2071300" y="532785"/>
                  </a:lnTo>
                  <a:lnTo>
                    <a:pt x="2071769" y="581863"/>
                  </a:lnTo>
                  <a:lnTo>
                    <a:pt x="2070038" y="647064"/>
                  </a:lnTo>
                  <a:lnTo>
                    <a:pt x="2066067" y="690082"/>
                  </a:lnTo>
                  <a:lnTo>
                    <a:pt x="2042368" y="721074"/>
                  </a:lnTo>
                  <a:lnTo>
                    <a:pt x="2006119" y="741255"/>
                  </a:lnTo>
                  <a:lnTo>
                    <a:pt x="1964501" y="751839"/>
                  </a:lnTo>
                  <a:lnTo>
                    <a:pt x="1920390" y="753893"/>
                  </a:lnTo>
                  <a:lnTo>
                    <a:pt x="1874791" y="754840"/>
                  </a:lnTo>
                  <a:lnTo>
                    <a:pt x="1820643" y="754286"/>
                  </a:lnTo>
                  <a:lnTo>
                    <a:pt x="1750887" y="751839"/>
                  </a:lnTo>
                  <a:lnTo>
                    <a:pt x="1707843" y="755159"/>
                  </a:lnTo>
                  <a:lnTo>
                    <a:pt x="1664908" y="756413"/>
                  </a:lnTo>
                  <a:lnTo>
                    <a:pt x="1620952" y="756129"/>
                  </a:lnTo>
                  <a:lnTo>
                    <a:pt x="1574841" y="754839"/>
                  </a:lnTo>
                  <a:lnTo>
                    <a:pt x="1525443" y="753073"/>
                  </a:lnTo>
                  <a:lnTo>
                    <a:pt x="1471628" y="751360"/>
                  </a:lnTo>
                  <a:lnTo>
                    <a:pt x="1412262" y="750230"/>
                  </a:lnTo>
                  <a:lnTo>
                    <a:pt x="1346214" y="750213"/>
                  </a:lnTo>
                  <a:lnTo>
                    <a:pt x="1272351" y="751839"/>
                  </a:lnTo>
                  <a:lnTo>
                    <a:pt x="1235463" y="751936"/>
                  </a:lnTo>
                  <a:lnTo>
                    <a:pt x="1195763" y="751388"/>
                  </a:lnTo>
                  <a:lnTo>
                    <a:pt x="1153163" y="750431"/>
                  </a:lnTo>
                  <a:lnTo>
                    <a:pt x="1107580" y="749297"/>
                  </a:lnTo>
                  <a:lnTo>
                    <a:pt x="1058927" y="748220"/>
                  </a:lnTo>
                  <a:lnTo>
                    <a:pt x="1007120" y="747432"/>
                  </a:lnTo>
                  <a:lnTo>
                    <a:pt x="952073" y="747167"/>
                  </a:lnTo>
                  <a:lnTo>
                    <a:pt x="893700" y="747658"/>
                  </a:lnTo>
                  <a:lnTo>
                    <a:pt x="831916" y="749137"/>
                  </a:lnTo>
                  <a:lnTo>
                    <a:pt x="766637" y="751839"/>
                  </a:lnTo>
                  <a:lnTo>
                    <a:pt x="701073" y="754343"/>
                  </a:lnTo>
                  <a:lnTo>
                    <a:pt x="638563" y="755314"/>
                  </a:lnTo>
                  <a:lnTo>
                    <a:pt x="579212" y="755120"/>
                  </a:lnTo>
                  <a:lnTo>
                    <a:pt x="523126" y="754125"/>
                  </a:lnTo>
                  <a:lnTo>
                    <a:pt x="470409" y="752697"/>
                  </a:lnTo>
                  <a:lnTo>
                    <a:pt x="421167" y="751199"/>
                  </a:lnTo>
                  <a:lnTo>
                    <a:pt x="375505" y="749999"/>
                  </a:lnTo>
                  <a:lnTo>
                    <a:pt x="333528" y="749462"/>
                  </a:lnTo>
                  <a:lnTo>
                    <a:pt x="295341" y="749954"/>
                  </a:lnTo>
                  <a:lnTo>
                    <a:pt x="261050" y="751839"/>
                  </a:lnTo>
                  <a:lnTo>
                    <a:pt x="220199" y="738540"/>
                  </a:lnTo>
                  <a:lnTo>
                    <a:pt x="186279" y="716883"/>
                  </a:lnTo>
                  <a:lnTo>
                    <a:pt x="163359" y="686510"/>
                  </a:lnTo>
                  <a:lnTo>
                    <a:pt x="155513" y="647064"/>
                  </a:lnTo>
                  <a:lnTo>
                    <a:pt x="156403" y="596444"/>
                  </a:lnTo>
                  <a:lnTo>
                    <a:pt x="157634" y="542788"/>
                  </a:lnTo>
                  <a:lnTo>
                    <a:pt x="158421" y="488242"/>
                  </a:lnTo>
                  <a:lnTo>
                    <a:pt x="157976" y="434952"/>
                  </a:lnTo>
                  <a:lnTo>
                    <a:pt x="155513" y="385063"/>
                  </a:lnTo>
                  <a:lnTo>
                    <a:pt x="158549" y="335156"/>
                  </a:lnTo>
                  <a:lnTo>
                    <a:pt x="158275" y="294513"/>
                  </a:lnTo>
                  <a:lnTo>
                    <a:pt x="156620" y="259869"/>
                  </a:lnTo>
                  <a:lnTo>
                    <a:pt x="155513" y="227964"/>
                  </a:lnTo>
                  <a:close/>
                </a:path>
              </a:pathLst>
            </a:custGeom>
            <a:ln w="38100">
              <a:solidFill>
                <a:srgbClr val="0000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32504" y="908367"/>
            <a:ext cx="3281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5" dirty="0">
                <a:latin typeface="Trebuchet MS"/>
                <a:cs typeface="Trebuchet MS"/>
              </a:rPr>
              <a:t>net-monitor.signature.json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5465" y="1225105"/>
            <a:ext cx="2404745" cy="81216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spc="-5" dirty="0">
                <a:latin typeface="Carlito"/>
                <a:cs typeface="Carlito"/>
              </a:rPr>
              <a:t>Cert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References</a:t>
            </a:r>
            <a:endParaRPr sz="1800">
              <a:latin typeface="Carlito"/>
              <a:cs typeface="Carlito"/>
            </a:endParaRPr>
          </a:p>
          <a:p>
            <a:pPr marL="1035685">
              <a:lnSpc>
                <a:spcPct val="100000"/>
              </a:lnSpc>
              <a:spcBef>
                <a:spcPts val="935"/>
              </a:spcBef>
            </a:pPr>
            <a:r>
              <a:rPr sz="1800" spc="5" dirty="0">
                <a:latin typeface="Carlito"/>
                <a:cs typeface="Carlito"/>
              </a:rPr>
              <a:t>OCI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Descriptor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1573</Words>
  <Application>Microsoft Office PowerPoint</Application>
  <PresentationFormat>Widescreen</PresentationFormat>
  <Paragraphs>234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Carlito</vt:lpstr>
      <vt:lpstr>Courier New</vt:lpstr>
      <vt:lpstr>Trebuchet MS</vt:lpstr>
      <vt:lpstr>Verdana</vt:lpstr>
      <vt:lpstr>Office Theme</vt:lpstr>
      <vt:lpstr>What: is Notary v2</vt:lpstr>
      <vt:lpstr>Notary v2 Requirements</vt:lpstr>
      <vt:lpstr>Notary v2 Workflow</vt:lpstr>
      <vt:lpstr>Prototyping Approach</vt:lpstr>
      <vt:lpstr>Where are we now?</vt:lpstr>
      <vt:lpstr>Breaking down the pieces</vt:lpstr>
      <vt:lpstr>Key – x509</vt:lpstr>
      <vt:lpstr>nv2 cli</vt:lpstr>
      <vt:lpstr>Signature</vt:lpstr>
      <vt:lpstr>Signature</vt:lpstr>
      <vt:lpstr>PowerPoint Presentation</vt:lpstr>
      <vt:lpstr>Key management</vt:lpstr>
      <vt:lpstr>Prototype Roadmap</vt:lpstr>
      <vt:lpstr>More design work</vt:lpstr>
      <vt:lpstr>Issues about use of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What: is Notary v2</dc:title>
  <cp:lastModifiedBy>Krishna Murthy P</cp:lastModifiedBy>
  <cp:revision>1</cp:revision>
  <dcterms:created xsi:type="dcterms:W3CDTF">2021-01-22T01:01:14Z</dcterms:created>
  <dcterms:modified xsi:type="dcterms:W3CDTF">2021-01-22T01:15:49Z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2020-08-19T00:00:00Z</vt:filetime>
  </property>
  <property fmtid="{D5CDD505-2E9C-101B-9397-08002B2CF9AE}" pid="3" name="LastSaved">
    <vt:filetime>2021-01-22T00:00:00Z</vt:filetime>
  </property>
</Properties>
</file>