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1" r:id="rId50"/>
    <p:sldId id="312" r:id="rId51"/>
  </p:sldIdLst>
  <p:sldSz cx="11518900" cy="6489700"/>
  <p:notesSz cx="115189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9277" y="292183"/>
            <a:ext cx="4846955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B4009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7835" y="3634232"/>
            <a:ext cx="806323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B4009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B4009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5945" y="1492631"/>
            <a:ext cx="5010721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2233" y="1492631"/>
            <a:ext cx="5010721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B4009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277" y="292183"/>
            <a:ext cx="7287895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B4009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432" y="1235418"/>
            <a:ext cx="8054034" cy="381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6169128"/>
            <a:ext cx="901700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5945" y="6035421"/>
            <a:ext cx="2649347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346" y="5965026"/>
            <a:ext cx="622934" cy="40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‹#›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tio/istio/releas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4.png"/><Relationship Id="rId3" Type="http://schemas.openxmlformats.org/officeDocument/2006/relationships/image" Target="../media/image84.png"/><Relationship Id="rId21" Type="http://schemas.openxmlformats.org/officeDocument/2006/relationships/image" Target="../media/image100.png"/><Relationship Id="rId7" Type="http://schemas.openxmlformats.org/officeDocument/2006/relationships/image" Target="../media/image87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3.png"/><Relationship Id="rId2" Type="http://schemas.openxmlformats.org/officeDocument/2006/relationships/image" Target="../media/image83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24" Type="http://schemas.openxmlformats.org/officeDocument/2006/relationships/image" Target="../media/image57.png"/><Relationship Id="rId5" Type="http://schemas.openxmlformats.org/officeDocument/2006/relationships/image" Target="../media/image33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6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image" Target="../media/image124.png"/><Relationship Id="rId3" Type="http://schemas.openxmlformats.org/officeDocument/2006/relationships/image" Target="../media/image111.png"/><Relationship Id="rId21" Type="http://schemas.openxmlformats.org/officeDocument/2006/relationships/image" Target="../media/image127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17" Type="http://schemas.openxmlformats.org/officeDocument/2006/relationships/image" Target="../media/image123.png"/><Relationship Id="rId2" Type="http://schemas.openxmlformats.org/officeDocument/2006/relationships/image" Target="../media/image110.png"/><Relationship Id="rId16" Type="http://schemas.openxmlformats.org/officeDocument/2006/relationships/image" Target="../media/image122.jp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19" Type="http://schemas.openxmlformats.org/officeDocument/2006/relationships/image" Target="../media/image125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1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" TargetMode="External"/><Relationship Id="rId2" Type="http://schemas.openxmlformats.org/officeDocument/2006/relationships/hyperlink" Target="https://microservices.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ist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docs/setup/kubernetes/install/platform/gke/" TargetMode="External"/><Relationship Id="rId2" Type="http://schemas.openxmlformats.org/officeDocument/2006/relationships/hyperlink" Target="https://cloud.google.com/istio/docs/istio-on-gke/instal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io.io/docs/examples/bookinf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18900" cy="6488430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4" y="6488310"/>
                </a:moveTo>
                <a:lnTo>
                  <a:pt x="0" y="6488310"/>
                </a:lnTo>
                <a:lnTo>
                  <a:pt x="0" y="0"/>
                </a:lnTo>
                <a:lnTo>
                  <a:pt x="11518894" y="0"/>
                </a:lnTo>
                <a:lnTo>
                  <a:pt x="11518894" y="6488310"/>
                </a:lnTo>
                <a:close/>
              </a:path>
            </a:pathLst>
          </a:custGeom>
          <a:solidFill>
            <a:srgbClr val="B4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9783" y="2778892"/>
            <a:ext cx="7459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2F2F2"/>
                </a:solidFill>
              </a:rPr>
              <a:t>What is Service</a:t>
            </a:r>
            <a:r>
              <a:rPr sz="5400" spc="-85" dirty="0">
                <a:solidFill>
                  <a:srgbClr val="F2F2F2"/>
                </a:solidFill>
              </a:rPr>
              <a:t> </a:t>
            </a:r>
            <a:r>
              <a:rPr sz="5400" dirty="0">
                <a:solidFill>
                  <a:srgbClr val="F2F2F2"/>
                </a:solidFill>
              </a:rPr>
              <a:t>Mesh?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335954" y="187424"/>
            <a:ext cx="10847070" cy="610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5118100" algn="l"/>
              </a:tabLst>
            </a:pPr>
            <a:r>
              <a:rPr sz="800" dirty="0">
                <a:latin typeface="Arial"/>
                <a:cs typeface="Arial"/>
              </a:rPr>
              <a:t>2019/4/4	Istio Service Mesh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10648315" algn="l"/>
              </a:tabLst>
            </a:pPr>
            <a:r>
              <a:rPr sz="800" dirty="0">
                <a:latin typeface="Arial"/>
                <a:cs typeface="Arial"/>
              </a:rPr>
              <a:t>127.0.0.1:5500/#54	</a:t>
            </a:r>
            <a:r>
              <a:rPr sz="800" spc="-5" dirty="0">
                <a:latin typeface="Arial"/>
                <a:cs typeface="Arial"/>
              </a:rPr>
              <a:t>5/</a:t>
            </a:r>
            <a:r>
              <a:rPr sz="800" dirty="0">
                <a:latin typeface="Arial"/>
                <a:cs typeface="Arial"/>
              </a:rPr>
              <a:t>58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1993" y="5965026"/>
            <a:ext cx="909319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sz="2700" dirty="0">
                <a:solidFill>
                  <a:srgbClr val="CCCCCC"/>
                </a:solidFill>
                <a:latin typeface="Arial"/>
                <a:cs typeface="Arial"/>
              </a:rPr>
              <a:t>1</a:t>
            </a:fld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 /</a:t>
            </a:r>
            <a:r>
              <a:rPr sz="2700" spc="-9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58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5697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Envoy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382" y="1235418"/>
            <a:ext cx="639318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Circuit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Breakers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Health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Checks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80600"/>
              </a:lnSpc>
            </a:pPr>
            <a:r>
              <a:rPr sz="2700" dirty="0">
                <a:latin typeface="Arial"/>
                <a:cs typeface="Arial"/>
              </a:rPr>
              <a:t>Staged Rollouts with %-based </a:t>
            </a:r>
            <a:r>
              <a:rPr sz="2700" spc="-25" dirty="0">
                <a:latin typeface="Arial"/>
                <a:cs typeface="Arial"/>
              </a:rPr>
              <a:t>Traffic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Split  Fault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Injection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2700" dirty="0">
                <a:latin typeface="Arial"/>
                <a:cs typeface="Arial"/>
              </a:rPr>
              <a:t>Rich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Metrics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6781" y="440176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10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6/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36969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Mixer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57245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71577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85908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775700" cy="38671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442595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Responsible for providing policy controls and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telemetry  collection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93700" marR="11874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Enforces access control and usage policies across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service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mesh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93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Collects telemetry data from the Envoy proxy and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other  services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520"/>
              </a:spcBef>
            </a:pPr>
            <a:r>
              <a:rPr sz="2700" dirty="0">
                <a:latin typeface="Arial"/>
                <a:cs typeface="Arial"/>
              </a:rPr>
              <a:t>Includes a flexible plugin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model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11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7/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36969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Mixer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228654" y="963442"/>
            <a:ext cx="6042025" cy="4652010"/>
            <a:chOff x="3228654" y="963442"/>
            <a:chExt cx="6042025" cy="4652010"/>
          </a:xfrm>
        </p:grpSpPr>
        <p:sp>
          <p:nvSpPr>
            <p:cNvPr id="6" name="object 6"/>
            <p:cNvSpPr/>
            <p:nvPr/>
          </p:nvSpPr>
          <p:spPr>
            <a:xfrm>
              <a:off x="6300703" y="3274801"/>
              <a:ext cx="2969660" cy="119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9577" y="3310396"/>
              <a:ext cx="2867025" cy="1099820"/>
            </a:xfrm>
            <a:custGeom>
              <a:avLst/>
              <a:gdLst/>
              <a:ahLst/>
              <a:cxnLst/>
              <a:rect l="l" t="t" r="r" b="b"/>
              <a:pathLst>
                <a:path w="2867025" h="1099820">
                  <a:moveTo>
                    <a:pt x="2866820" y="1099813"/>
                  </a:moveTo>
                  <a:lnTo>
                    <a:pt x="0" y="1099813"/>
                  </a:lnTo>
                  <a:lnTo>
                    <a:pt x="0" y="14"/>
                  </a:lnTo>
                  <a:lnTo>
                    <a:pt x="2866820" y="0"/>
                  </a:lnTo>
                  <a:lnTo>
                    <a:pt x="2866820" y="109981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95645" y="3634587"/>
              <a:ext cx="142875" cy="464820"/>
            </a:xfrm>
            <a:custGeom>
              <a:avLst/>
              <a:gdLst/>
              <a:ahLst/>
              <a:cxnLst/>
              <a:rect l="l" t="t" r="r" b="b"/>
              <a:pathLst>
                <a:path w="142875" h="464820">
                  <a:moveTo>
                    <a:pt x="55779" y="18286"/>
                  </a:moveTo>
                  <a:lnTo>
                    <a:pt x="1843" y="18286"/>
                  </a:lnTo>
                  <a:lnTo>
                    <a:pt x="1843" y="0"/>
                  </a:lnTo>
                  <a:lnTo>
                    <a:pt x="140349" y="0"/>
                  </a:lnTo>
                  <a:lnTo>
                    <a:pt x="140349" y="16442"/>
                  </a:lnTo>
                  <a:lnTo>
                    <a:pt x="113841" y="16442"/>
                  </a:lnTo>
                  <a:lnTo>
                    <a:pt x="55779" y="18286"/>
                  </a:lnTo>
                  <a:close/>
                </a:path>
                <a:path w="142875" h="464820">
                  <a:moveTo>
                    <a:pt x="140349" y="121375"/>
                  </a:moveTo>
                  <a:lnTo>
                    <a:pt x="114075" y="121375"/>
                  </a:lnTo>
                  <a:lnTo>
                    <a:pt x="1843" y="75879"/>
                  </a:lnTo>
                  <a:lnTo>
                    <a:pt x="1843" y="61938"/>
                  </a:lnTo>
                  <a:lnTo>
                    <a:pt x="113841" y="16442"/>
                  </a:lnTo>
                  <a:lnTo>
                    <a:pt x="140349" y="16442"/>
                  </a:lnTo>
                  <a:lnTo>
                    <a:pt x="140349" y="23771"/>
                  </a:lnTo>
                  <a:lnTo>
                    <a:pt x="27443" y="69033"/>
                  </a:lnTo>
                  <a:lnTo>
                    <a:pt x="140349" y="114280"/>
                  </a:lnTo>
                  <a:lnTo>
                    <a:pt x="140349" y="121375"/>
                  </a:lnTo>
                  <a:close/>
                </a:path>
                <a:path w="142875" h="464820">
                  <a:moveTo>
                    <a:pt x="140349" y="138052"/>
                  </a:moveTo>
                  <a:lnTo>
                    <a:pt x="1843" y="138052"/>
                  </a:lnTo>
                  <a:lnTo>
                    <a:pt x="1843" y="119766"/>
                  </a:lnTo>
                  <a:lnTo>
                    <a:pt x="55779" y="119766"/>
                  </a:lnTo>
                  <a:lnTo>
                    <a:pt x="114075" y="121375"/>
                  </a:lnTo>
                  <a:lnTo>
                    <a:pt x="140349" y="121375"/>
                  </a:lnTo>
                  <a:lnTo>
                    <a:pt x="140349" y="138052"/>
                  </a:lnTo>
                  <a:close/>
                </a:path>
                <a:path w="142875" h="464820">
                  <a:moveTo>
                    <a:pt x="104932" y="186679"/>
                  </a:moveTo>
                  <a:lnTo>
                    <a:pt x="1843" y="186679"/>
                  </a:lnTo>
                  <a:lnTo>
                    <a:pt x="1843" y="169080"/>
                  </a:lnTo>
                  <a:lnTo>
                    <a:pt x="104932" y="169080"/>
                  </a:lnTo>
                  <a:lnTo>
                    <a:pt x="104932" y="186679"/>
                  </a:lnTo>
                  <a:close/>
                </a:path>
                <a:path w="142875" h="464820">
                  <a:moveTo>
                    <a:pt x="135024" y="188507"/>
                  </a:moveTo>
                  <a:lnTo>
                    <a:pt x="129231" y="188507"/>
                  </a:lnTo>
                  <a:lnTo>
                    <a:pt x="126788" y="187586"/>
                  </a:lnTo>
                  <a:lnTo>
                    <a:pt x="122984" y="184089"/>
                  </a:lnTo>
                  <a:lnTo>
                    <a:pt x="122063" y="181500"/>
                  </a:lnTo>
                  <a:lnTo>
                    <a:pt x="122063" y="174639"/>
                  </a:lnTo>
                  <a:lnTo>
                    <a:pt x="122984" y="172050"/>
                  </a:lnTo>
                  <a:lnTo>
                    <a:pt x="124813" y="170221"/>
                  </a:lnTo>
                  <a:lnTo>
                    <a:pt x="126788" y="168539"/>
                  </a:lnTo>
                  <a:lnTo>
                    <a:pt x="129231" y="167705"/>
                  </a:lnTo>
                  <a:lnTo>
                    <a:pt x="135024" y="167705"/>
                  </a:lnTo>
                  <a:lnTo>
                    <a:pt x="137467" y="168539"/>
                  </a:lnTo>
                  <a:lnTo>
                    <a:pt x="139442" y="170221"/>
                  </a:lnTo>
                  <a:lnTo>
                    <a:pt x="141417" y="172050"/>
                  </a:lnTo>
                  <a:lnTo>
                    <a:pt x="142412" y="174639"/>
                  </a:lnTo>
                  <a:lnTo>
                    <a:pt x="142412" y="181500"/>
                  </a:lnTo>
                  <a:lnTo>
                    <a:pt x="141417" y="184089"/>
                  </a:lnTo>
                  <a:lnTo>
                    <a:pt x="139442" y="185757"/>
                  </a:lnTo>
                  <a:lnTo>
                    <a:pt x="137467" y="187586"/>
                  </a:lnTo>
                  <a:lnTo>
                    <a:pt x="135024" y="188507"/>
                  </a:lnTo>
                  <a:close/>
                </a:path>
                <a:path w="142875" h="464820">
                  <a:moveTo>
                    <a:pt x="1843" y="293879"/>
                  </a:moveTo>
                  <a:lnTo>
                    <a:pt x="1843" y="273545"/>
                  </a:lnTo>
                  <a:lnTo>
                    <a:pt x="40463" y="249758"/>
                  </a:lnTo>
                  <a:lnTo>
                    <a:pt x="1843" y="225986"/>
                  </a:lnTo>
                  <a:lnTo>
                    <a:pt x="1843" y="205418"/>
                  </a:lnTo>
                  <a:lnTo>
                    <a:pt x="53951" y="240162"/>
                  </a:lnTo>
                  <a:lnTo>
                    <a:pt x="82837" y="240162"/>
                  </a:lnTo>
                  <a:lnTo>
                    <a:pt x="67205" y="249539"/>
                  </a:lnTo>
                  <a:lnTo>
                    <a:pt x="83203" y="259135"/>
                  </a:lnTo>
                  <a:lnTo>
                    <a:pt x="53951" y="259135"/>
                  </a:lnTo>
                  <a:lnTo>
                    <a:pt x="1843" y="293879"/>
                  </a:lnTo>
                  <a:close/>
                </a:path>
                <a:path w="142875" h="464820">
                  <a:moveTo>
                    <a:pt x="82837" y="240162"/>
                  </a:moveTo>
                  <a:lnTo>
                    <a:pt x="53951" y="240162"/>
                  </a:lnTo>
                  <a:lnTo>
                    <a:pt x="104932" y="206559"/>
                  </a:lnTo>
                  <a:lnTo>
                    <a:pt x="104932" y="226908"/>
                  </a:lnTo>
                  <a:lnTo>
                    <a:pt x="82837" y="240162"/>
                  </a:lnTo>
                  <a:close/>
                </a:path>
                <a:path w="142875" h="464820">
                  <a:moveTo>
                    <a:pt x="104932" y="292738"/>
                  </a:moveTo>
                  <a:lnTo>
                    <a:pt x="53951" y="259135"/>
                  </a:lnTo>
                  <a:lnTo>
                    <a:pt x="83203" y="259135"/>
                  </a:lnTo>
                  <a:lnTo>
                    <a:pt x="104932" y="272170"/>
                  </a:lnTo>
                  <a:lnTo>
                    <a:pt x="104932" y="292738"/>
                  </a:lnTo>
                  <a:close/>
                </a:path>
                <a:path w="142875" h="464820">
                  <a:moveTo>
                    <a:pt x="19895" y="393019"/>
                  </a:moveTo>
                  <a:lnTo>
                    <a:pt x="11189" y="385792"/>
                  </a:lnTo>
                  <a:lnTo>
                    <a:pt x="4971" y="376905"/>
                  </a:lnTo>
                  <a:lnTo>
                    <a:pt x="1242" y="366362"/>
                  </a:lnTo>
                  <a:lnTo>
                    <a:pt x="0" y="354165"/>
                  </a:lnTo>
                  <a:lnTo>
                    <a:pt x="870" y="344235"/>
                  </a:lnTo>
                  <a:lnTo>
                    <a:pt x="29782" y="310346"/>
                  </a:lnTo>
                  <a:lnTo>
                    <a:pt x="50528" y="307089"/>
                  </a:lnTo>
                  <a:lnTo>
                    <a:pt x="53731" y="307089"/>
                  </a:lnTo>
                  <a:lnTo>
                    <a:pt x="95321" y="322244"/>
                  </a:lnTo>
                  <a:lnTo>
                    <a:pt x="96918" y="324687"/>
                  </a:lnTo>
                  <a:lnTo>
                    <a:pt x="48246" y="324687"/>
                  </a:lnTo>
                  <a:lnTo>
                    <a:pt x="41056" y="325313"/>
                  </a:lnTo>
                  <a:lnTo>
                    <a:pt x="14424" y="346397"/>
                  </a:lnTo>
                  <a:lnTo>
                    <a:pt x="14486" y="361605"/>
                  </a:lnTo>
                  <a:lnTo>
                    <a:pt x="28131" y="382281"/>
                  </a:lnTo>
                  <a:lnTo>
                    <a:pt x="19895" y="393019"/>
                  </a:lnTo>
                  <a:close/>
                </a:path>
                <a:path w="142875" h="464820">
                  <a:moveTo>
                    <a:pt x="55560" y="394394"/>
                  </a:moveTo>
                  <a:lnTo>
                    <a:pt x="48246" y="394394"/>
                  </a:lnTo>
                  <a:lnTo>
                    <a:pt x="48246" y="324687"/>
                  </a:lnTo>
                  <a:lnTo>
                    <a:pt x="96918" y="324687"/>
                  </a:lnTo>
                  <a:lnTo>
                    <a:pt x="97204" y="325126"/>
                  </a:lnTo>
                  <a:lnTo>
                    <a:pt x="62874" y="325126"/>
                  </a:lnTo>
                  <a:lnTo>
                    <a:pt x="62874" y="376795"/>
                  </a:lnTo>
                  <a:lnTo>
                    <a:pt x="99502" y="376795"/>
                  </a:lnTo>
                  <a:lnTo>
                    <a:pt x="99300" y="377146"/>
                  </a:lnTo>
                  <a:lnTo>
                    <a:pt x="93493" y="383203"/>
                  </a:lnTo>
                  <a:lnTo>
                    <a:pt x="86152" y="388099"/>
                  </a:lnTo>
                  <a:lnTo>
                    <a:pt x="77384" y="391596"/>
                  </a:lnTo>
                  <a:lnTo>
                    <a:pt x="67187" y="393695"/>
                  </a:lnTo>
                  <a:lnTo>
                    <a:pt x="55560" y="394394"/>
                  </a:lnTo>
                  <a:close/>
                </a:path>
                <a:path w="142875" h="464820">
                  <a:moveTo>
                    <a:pt x="99502" y="376795"/>
                  </a:moveTo>
                  <a:lnTo>
                    <a:pt x="64015" y="376795"/>
                  </a:lnTo>
                  <a:lnTo>
                    <a:pt x="73012" y="376342"/>
                  </a:lnTo>
                  <a:lnTo>
                    <a:pt x="79946" y="373899"/>
                  </a:lnTo>
                  <a:lnTo>
                    <a:pt x="84818" y="369481"/>
                  </a:lnTo>
                  <a:lnTo>
                    <a:pt x="89835" y="365224"/>
                  </a:lnTo>
                  <a:lnTo>
                    <a:pt x="92352" y="359431"/>
                  </a:lnTo>
                  <a:lnTo>
                    <a:pt x="92352" y="344948"/>
                  </a:lnTo>
                  <a:lnTo>
                    <a:pt x="89762" y="338921"/>
                  </a:lnTo>
                  <a:lnTo>
                    <a:pt x="84584" y="334050"/>
                  </a:lnTo>
                  <a:lnTo>
                    <a:pt x="79405" y="329325"/>
                  </a:lnTo>
                  <a:lnTo>
                    <a:pt x="72164" y="326355"/>
                  </a:lnTo>
                  <a:lnTo>
                    <a:pt x="62874" y="325126"/>
                  </a:lnTo>
                  <a:lnTo>
                    <a:pt x="97204" y="325126"/>
                  </a:lnTo>
                  <a:lnTo>
                    <a:pt x="104479" y="336259"/>
                  </a:lnTo>
                  <a:lnTo>
                    <a:pt x="106761" y="343880"/>
                  </a:lnTo>
                  <a:lnTo>
                    <a:pt x="106761" y="352117"/>
                  </a:lnTo>
                  <a:lnTo>
                    <a:pt x="105932" y="361605"/>
                  </a:lnTo>
                  <a:lnTo>
                    <a:pt x="103446" y="369947"/>
                  </a:lnTo>
                  <a:lnTo>
                    <a:pt x="99502" y="376795"/>
                  </a:lnTo>
                  <a:close/>
                </a:path>
                <a:path w="142875" h="464820">
                  <a:moveTo>
                    <a:pt x="105386" y="464554"/>
                  </a:moveTo>
                  <a:lnTo>
                    <a:pt x="89148" y="464554"/>
                  </a:lnTo>
                  <a:lnTo>
                    <a:pt x="89455" y="461965"/>
                  </a:lnTo>
                  <a:lnTo>
                    <a:pt x="89557" y="460122"/>
                  </a:lnTo>
                  <a:lnTo>
                    <a:pt x="74987" y="432312"/>
                  </a:lnTo>
                  <a:lnTo>
                    <a:pt x="1843" y="432312"/>
                  </a:lnTo>
                  <a:lnTo>
                    <a:pt x="1843" y="414714"/>
                  </a:lnTo>
                  <a:lnTo>
                    <a:pt x="104932" y="414714"/>
                  </a:lnTo>
                  <a:lnTo>
                    <a:pt x="104932" y="431859"/>
                  </a:lnTo>
                  <a:lnTo>
                    <a:pt x="93039" y="432327"/>
                  </a:lnTo>
                  <a:lnTo>
                    <a:pt x="99040" y="437023"/>
                  </a:lnTo>
                  <a:lnTo>
                    <a:pt x="103329" y="442662"/>
                  </a:lnTo>
                  <a:lnTo>
                    <a:pt x="105903" y="449245"/>
                  </a:lnTo>
                  <a:lnTo>
                    <a:pt x="106658" y="455865"/>
                  </a:lnTo>
                  <a:lnTo>
                    <a:pt x="106761" y="460122"/>
                  </a:lnTo>
                  <a:lnTo>
                    <a:pt x="106308" y="462725"/>
                  </a:lnTo>
                  <a:lnTo>
                    <a:pt x="105386" y="464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3690" y="3157758"/>
              <a:ext cx="2969663" cy="119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2546" y="3193365"/>
              <a:ext cx="2867025" cy="1099820"/>
            </a:xfrm>
            <a:custGeom>
              <a:avLst/>
              <a:gdLst/>
              <a:ahLst/>
              <a:cxnLst/>
              <a:rect l="l" t="t" r="r" b="b"/>
              <a:pathLst>
                <a:path w="2867025" h="1099820">
                  <a:moveTo>
                    <a:pt x="2866820" y="1099813"/>
                  </a:moveTo>
                  <a:lnTo>
                    <a:pt x="0" y="1099813"/>
                  </a:lnTo>
                  <a:lnTo>
                    <a:pt x="0" y="14"/>
                  </a:lnTo>
                  <a:lnTo>
                    <a:pt x="2866820" y="0"/>
                  </a:lnTo>
                  <a:lnTo>
                    <a:pt x="2866820" y="109981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8614" y="3517556"/>
              <a:ext cx="142875" cy="464820"/>
            </a:xfrm>
            <a:custGeom>
              <a:avLst/>
              <a:gdLst/>
              <a:ahLst/>
              <a:cxnLst/>
              <a:rect l="l" t="t" r="r" b="b"/>
              <a:pathLst>
                <a:path w="142875" h="464820">
                  <a:moveTo>
                    <a:pt x="55779" y="18286"/>
                  </a:moveTo>
                  <a:lnTo>
                    <a:pt x="1843" y="18286"/>
                  </a:lnTo>
                  <a:lnTo>
                    <a:pt x="1843" y="0"/>
                  </a:lnTo>
                  <a:lnTo>
                    <a:pt x="140349" y="0"/>
                  </a:lnTo>
                  <a:lnTo>
                    <a:pt x="140349" y="16442"/>
                  </a:lnTo>
                  <a:lnTo>
                    <a:pt x="113841" y="16442"/>
                  </a:lnTo>
                  <a:lnTo>
                    <a:pt x="55779" y="18286"/>
                  </a:lnTo>
                  <a:close/>
                </a:path>
                <a:path w="142875" h="464820">
                  <a:moveTo>
                    <a:pt x="140349" y="121375"/>
                  </a:moveTo>
                  <a:lnTo>
                    <a:pt x="114075" y="121375"/>
                  </a:lnTo>
                  <a:lnTo>
                    <a:pt x="1843" y="75879"/>
                  </a:lnTo>
                  <a:lnTo>
                    <a:pt x="1843" y="61938"/>
                  </a:lnTo>
                  <a:lnTo>
                    <a:pt x="113841" y="16442"/>
                  </a:lnTo>
                  <a:lnTo>
                    <a:pt x="140349" y="16442"/>
                  </a:lnTo>
                  <a:lnTo>
                    <a:pt x="140349" y="23771"/>
                  </a:lnTo>
                  <a:lnTo>
                    <a:pt x="27443" y="69033"/>
                  </a:lnTo>
                  <a:lnTo>
                    <a:pt x="140349" y="114280"/>
                  </a:lnTo>
                  <a:lnTo>
                    <a:pt x="140349" y="121375"/>
                  </a:lnTo>
                  <a:close/>
                </a:path>
                <a:path w="142875" h="464820">
                  <a:moveTo>
                    <a:pt x="140349" y="138052"/>
                  </a:moveTo>
                  <a:lnTo>
                    <a:pt x="1843" y="138052"/>
                  </a:lnTo>
                  <a:lnTo>
                    <a:pt x="1843" y="119766"/>
                  </a:lnTo>
                  <a:lnTo>
                    <a:pt x="55779" y="119766"/>
                  </a:lnTo>
                  <a:lnTo>
                    <a:pt x="114075" y="121375"/>
                  </a:lnTo>
                  <a:lnTo>
                    <a:pt x="140349" y="121375"/>
                  </a:lnTo>
                  <a:lnTo>
                    <a:pt x="140349" y="138052"/>
                  </a:lnTo>
                  <a:close/>
                </a:path>
                <a:path w="142875" h="464820">
                  <a:moveTo>
                    <a:pt x="104932" y="186679"/>
                  </a:moveTo>
                  <a:lnTo>
                    <a:pt x="1843" y="186679"/>
                  </a:lnTo>
                  <a:lnTo>
                    <a:pt x="1843" y="169080"/>
                  </a:lnTo>
                  <a:lnTo>
                    <a:pt x="104932" y="169080"/>
                  </a:lnTo>
                  <a:lnTo>
                    <a:pt x="104932" y="186679"/>
                  </a:lnTo>
                  <a:close/>
                </a:path>
                <a:path w="142875" h="464820">
                  <a:moveTo>
                    <a:pt x="135024" y="188507"/>
                  </a:moveTo>
                  <a:lnTo>
                    <a:pt x="129231" y="188507"/>
                  </a:lnTo>
                  <a:lnTo>
                    <a:pt x="126788" y="187586"/>
                  </a:lnTo>
                  <a:lnTo>
                    <a:pt x="122984" y="184089"/>
                  </a:lnTo>
                  <a:lnTo>
                    <a:pt x="122063" y="181500"/>
                  </a:lnTo>
                  <a:lnTo>
                    <a:pt x="122063" y="174639"/>
                  </a:lnTo>
                  <a:lnTo>
                    <a:pt x="122984" y="172050"/>
                  </a:lnTo>
                  <a:lnTo>
                    <a:pt x="124813" y="170221"/>
                  </a:lnTo>
                  <a:lnTo>
                    <a:pt x="126788" y="168539"/>
                  </a:lnTo>
                  <a:lnTo>
                    <a:pt x="129231" y="167705"/>
                  </a:lnTo>
                  <a:lnTo>
                    <a:pt x="135024" y="167705"/>
                  </a:lnTo>
                  <a:lnTo>
                    <a:pt x="137467" y="168539"/>
                  </a:lnTo>
                  <a:lnTo>
                    <a:pt x="139442" y="170221"/>
                  </a:lnTo>
                  <a:lnTo>
                    <a:pt x="141417" y="172050"/>
                  </a:lnTo>
                  <a:lnTo>
                    <a:pt x="142412" y="174639"/>
                  </a:lnTo>
                  <a:lnTo>
                    <a:pt x="142412" y="181500"/>
                  </a:lnTo>
                  <a:lnTo>
                    <a:pt x="141417" y="184089"/>
                  </a:lnTo>
                  <a:lnTo>
                    <a:pt x="139442" y="185757"/>
                  </a:lnTo>
                  <a:lnTo>
                    <a:pt x="137467" y="187586"/>
                  </a:lnTo>
                  <a:lnTo>
                    <a:pt x="135024" y="188507"/>
                  </a:lnTo>
                  <a:close/>
                </a:path>
                <a:path w="142875" h="464820">
                  <a:moveTo>
                    <a:pt x="1843" y="293879"/>
                  </a:moveTo>
                  <a:lnTo>
                    <a:pt x="1843" y="273545"/>
                  </a:lnTo>
                  <a:lnTo>
                    <a:pt x="40463" y="249758"/>
                  </a:lnTo>
                  <a:lnTo>
                    <a:pt x="1843" y="225986"/>
                  </a:lnTo>
                  <a:lnTo>
                    <a:pt x="1843" y="205418"/>
                  </a:lnTo>
                  <a:lnTo>
                    <a:pt x="53951" y="240162"/>
                  </a:lnTo>
                  <a:lnTo>
                    <a:pt x="82837" y="240162"/>
                  </a:lnTo>
                  <a:lnTo>
                    <a:pt x="67205" y="249539"/>
                  </a:lnTo>
                  <a:lnTo>
                    <a:pt x="83203" y="259135"/>
                  </a:lnTo>
                  <a:lnTo>
                    <a:pt x="53951" y="259135"/>
                  </a:lnTo>
                  <a:lnTo>
                    <a:pt x="1843" y="293879"/>
                  </a:lnTo>
                  <a:close/>
                </a:path>
                <a:path w="142875" h="464820">
                  <a:moveTo>
                    <a:pt x="82837" y="240162"/>
                  </a:moveTo>
                  <a:lnTo>
                    <a:pt x="53951" y="240162"/>
                  </a:lnTo>
                  <a:lnTo>
                    <a:pt x="104932" y="206559"/>
                  </a:lnTo>
                  <a:lnTo>
                    <a:pt x="104932" y="226908"/>
                  </a:lnTo>
                  <a:lnTo>
                    <a:pt x="82837" y="240162"/>
                  </a:lnTo>
                  <a:close/>
                </a:path>
                <a:path w="142875" h="464820">
                  <a:moveTo>
                    <a:pt x="104932" y="292738"/>
                  </a:moveTo>
                  <a:lnTo>
                    <a:pt x="53951" y="259135"/>
                  </a:lnTo>
                  <a:lnTo>
                    <a:pt x="83203" y="259135"/>
                  </a:lnTo>
                  <a:lnTo>
                    <a:pt x="104932" y="272170"/>
                  </a:lnTo>
                  <a:lnTo>
                    <a:pt x="104932" y="292738"/>
                  </a:lnTo>
                  <a:close/>
                </a:path>
                <a:path w="142875" h="464820">
                  <a:moveTo>
                    <a:pt x="19895" y="393019"/>
                  </a:moveTo>
                  <a:lnTo>
                    <a:pt x="11189" y="385792"/>
                  </a:lnTo>
                  <a:lnTo>
                    <a:pt x="4971" y="376905"/>
                  </a:lnTo>
                  <a:lnTo>
                    <a:pt x="1242" y="366362"/>
                  </a:lnTo>
                  <a:lnTo>
                    <a:pt x="0" y="354165"/>
                  </a:lnTo>
                  <a:lnTo>
                    <a:pt x="870" y="344235"/>
                  </a:lnTo>
                  <a:lnTo>
                    <a:pt x="29782" y="310346"/>
                  </a:lnTo>
                  <a:lnTo>
                    <a:pt x="50528" y="307089"/>
                  </a:lnTo>
                  <a:lnTo>
                    <a:pt x="53731" y="307089"/>
                  </a:lnTo>
                  <a:lnTo>
                    <a:pt x="95321" y="322244"/>
                  </a:lnTo>
                  <a:lnTo>
                    <a:pt x="96918" y="324687"/>
                  </a:lnTo>
                  <a:lnTo>
                    <a:pt x="48246" y="324687"/>
                  </a:lnTo>
                  <a:lnTo>
                    <a:pt x="41056" y="325313"/>
                  </a:lnTo>
                  <a:lnTo>
                    <a:pt x="14424" y="346397"/>
                  </a:lnTo>
                  <a:lnTo>
                    <a:pt x="14486" y="361605"/>
                  </a:lnTo>
                  <a:lnTo>
                    <a:pt x="28131" y="382281"/>
                  </a:lnTo>
                  <a:lnTo>
                    <a:pt x="19895" y="393019"/>
                  </a:lnTo>
                  <a:close/>
                </a:path>
                <a:path w="142875" h="464820">
                  <a:moveTo>
                    <a:pt x="55560" y="394394"/>
                  </a:moveTo>
                  <a:lnTo>
                    <a:pt x="48246" y="394394"/>
                  </a:lnTo>
                  <a:lnTo>
                    <a:pt x="48246" y="324687"/>
                  </a:lnTo>
                  <a:lnTo>
                    <a:pt x="96918" y="324687"/>
                  </a:lnTo>
                  <a:lnTo>
                    <a:pt x="97204" y="325126"/>
                  </a:lnTo>
                  <a:lnTo>
                    <a:pt x="62874" y="325126"/>
                  </a:lnTo>
                  <a:lnTo>
                    <a:pt x="62874" y="376795"/>
                  </a:lnTo>
                  <a:lnTo>
                    <a:pt x="99502" y="376795"/>
                  </a:lnTo>
                  <a:lnTo>
                    <a:pt x="99300" y="377146"/>
                  </a:lnTo>
                  <a:lnTo>
                    <a:pt x="93493" y="383203"/>
                  </a:lnTo>
                  <a:lnTo>
                    <a:pt x="86152" y="388099"/>
                  </a:lnTo>
                  <a:lnTo>
                    <a:pt x="77384" y="391596"/>
                  </a:lnTo>
                  <a:lnTo>
                    <a:pt x="67187" y="393695"/>
                  </a:lnTo>
                  <a:lnTo>
                    <a:pt x="55560" y="394394"/>
                  </a:lnTo>
                  <a:close/>
                </a:path>
                <a:path w="142875" h="464820">
                  <a:moveTo>
                    <a:pt x="99502" y="376795"/>
                  </a:moveTo>
                  <a:lnTo>
                    <a:pt x="64015" y="376795"/>
                  </a:lnTo>
                  <a:lnTo>
                    <a:pt x="73012" y="376342"/>
                  </a:lnTo>
                  <a:lnTo>
                    <a:pt x="79946" y="373899"/>
                  </a:lnTo>
                  <a:lnTo>
                    <a:pt x="84818" y="369481"/>
                  </a:lnTo>
                  <a:lnTo>
                    <a:pt x="89835" y="365224"/>
                  </a:lnTo>
                  <a:lnTo>
                    <a:pt x="92352" y="359431"/>
                  </a:lnTo>
                  <a:lnTo>
                    <a:pt x="92352" y="344948"/>
                  </a:lnTo>
                  <a:lnTo>
                    <a:pt x="89762" y="338921"/>
                  </a:lnTo>
                  <a:lnTo>
                    <a:pt x="84584" y="334050"/>
                  </a:lnTo>
                  <a:lnTo>
                    <a:pt x="79405" y="329325"/>
                  </a:lnTo>
                  <a:lnTo>
                    <a:pt x="72164" y="326355"/>
                  </a:lnTo>
                  <a:lnTo>
                    <a:pt x="62874" y="325126"/>
                  </a:lnTo>
                  <a:lnTo>
                    <a:pt x="97204" y="325126"/>
                  </a:lnTo>
                  <a:lnTo>
                    <a:pt x="104479" y="336259"/>
                  </a:lnTo>
                  <a:lnTo>
                    <a:pt x="106761" y="343880"/>
                  </a:lnTo>
                  <a:lnTo>
                    <a:pt x="106761" y="352117"/>
                  </a:lnTo>
                  <a:lnTo>
                    <a:pt x="105932" y="361605"/>
                  </a:lnTo>
                  <a:lnTo>
                    <a:pt x="103446" y="369947"/>
                  </a:lnTo>
                  <a:lnTo>
                    <a:pt x="99502" y="376795"/>
                  </a:lnTo>
                  <a:close/>
                </a:path>
                <a:path w="142875" h="464820">
                  <a:moveTo>
                    <a:pt x="105386" y="464554"/>
                  </a:moveTo>
                  <a:lnTo>
                    <a:pt x="89148" y="464554"/>
                  </a:lnTo>
                  <a:lnTo>
                    <a:pt x="89455" y="461965"/>
                  </a:lnTo>
                  <a:lnTo>
                    <a:pt x="89557" y="460122"/>
                  </a:lnTo>
                  <a:lnTo>
                    <a:pt x="74987" y="432312"/>
                  </a:lnTo>
                  <a:lnTo>
                    <a:pt x="1843" y="432312"/>
                  </a:lnTo>
                  <a:lnTo>
                    <a:pt x="1843" y="414714"/>
                  </a:lnTo>
                  <a:lnTo>
                    <a:pt x="104932" y="414714"/>
                  </a:lnTo>
                  <a:lnTo>
                    <a:pt x="104932" y="431859"/>
                  </a:lnTo>
                  <a:lnTo>
                    <a:pt x="93039" y="432327"/>
                  </a:lnTo>
                  <a:lnTo>
                    <a:pt x="99040" y="437023"/>
                  </a:lnTo>
                  <a:lnTo>
                    <a:pt x="103329" y="442662"/>
                  </a:lnTo>
                  <a:lnTo>
                    <a:pt x="105903" y="449245"/>
                  </a:lnTo>
                  <a:lnTo>
                    <a:pt x="106658" y="455865"/>
                  </a:lnTo>
                  <a:lnTo>
                    <a:pt x="106761" y="460122"/>
                  </a:lnTo>
                  <a:lnTo>
                    <a:pt x="106308" y="462725"/>
                  </a:lnTo>
                  <a:lnTo>
                    <a:pt x="105386" y="464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1802" y="963442"/>
              <a:ext cx="482754" cy="24137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2689" y="1019426"/>
              <a:ext cx="379730" cy="2317115"/>
            </a:xfrm>
            <a:custGeom>
              <a:avLst/>
              <a:gdLst/>
              <a:ahLst/>
              <a:cxnLst/>
              <a:rect l="l" t="t" r="r" b="b"/>
              <a:pathLst>
                <a:path w="379729" h="2317115">
                  <a:moveTo>
                    <a:pt x="376810" y="2317111"/>
                  </a:moveTo>
                  <a:lnTo>
                    <a:pt x="4593" y="2317111"/>
                  </a:lnTo>
                  <a:lnTo>
                    <a:pt x="3101" y="2316497"/>
                  </a:lnTo>
                  <a:lnTo>
                    <a:pt x="614" y="2314010"/>
                  </a:lnTo>
                  <a:lnTo>
                    <a:pt x="0" y="2312518"/>
                  </a:lnTo>
                  <a:lnTo>
                    <a:pt x="0" y="4595"/>
                  </a:lnTo>
                  <a:lnTo>
                    <a:pt x="614" y="3099"/>
                  </a:lnTo>
                  <a:lnTo>
                    <a:pt x="3101" y="619"/>
                  </a:lnTo>
                  <a:lnTo>
                    <a:pt x="4593" y="0"/>
                  </a:lnTo>
                  <a:lnTo>
                    <a:pt x="376810" y="0"/>
                  </a:lnTo>
                  <a:lnTo>
                    <a:pt x="379648" y="2838"/>
                  </a:lnTo>
                  <a:lnTo>
                    <a:pt x="379648" y="2314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6443" y="1706047"/>
              <a:ext cx="186752" cy="14546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9944" y="963442"/>
              <a:ext cx="482754" cy="24137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3821" y="1019426"/>
              <a:ext cx="379730" cy="2317115"/>
            </a:xfrm>
            <a:custGeom>
              <a:avLst/>
              <a:gdLst/>
              <a:ahLst/>
              <a:cxnLst/>
              <a:rect l="l" t="t" r="r" b="b"/>
              <a:pathLst>
                <a:path w="379729" h="2317115">
                  <a:moveTo>
                    <a:pt x="376810" y="2317111"/>
                  </a:moveTo>
                  <a:lnTo>
                    <a:pt x="4593" y="2317111"/>
                  </a:lnTo>
                  <a:lnTo>
                    <a:pt x="3101" y="2316497"/>
                  </a:lnTo>
                  <a:lnTo>
                    <a:pt x="614" y="2314010"/>
                  </a:lnTo>
                  <a:lnTo>
                    <a:pt x="0" y="2312518"/>
                  </a:lnTo>
                  <a:lnTo>
                    <a:pt x="0" y="4595"/>
                  </a:lnTo>
                  <a:lnTo>
                    <a:pt x="614" y="3099"/>
                  </a:lnTo>
                  <a:lnTo>
                    <a:pt x="3101" y="619"/>
                  </a:lnTo>
                  <a:lnTo>
                    <a:pt x="4593" y="0"/>
                  </a:lnTo>
                  <a:lnTo>
                    <a:pt x="376810" y="0"/>
                  </a:lnTo>
                  <a:lnTo>
                    <a:pt x="379663" y="2838"/>
                  </a:lnTo>
                  <a:lnTo>
                    <a:pt x="379663" y="2314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7575" y="1882750"/>
              <a:ext cx="169607" cy="12836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8056" y="963442"/>
              <a:ext cx="482754" cy="24137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8908" y="1019422"/>
              <a:ext cx="379730" cy="2317750"/>
            </a:xfrm>
            <a:custGeom>
              <a:avLst/>
              <a:gdLst/>
              <a:ahLst/>
              <a:cxnLst/>
              <a:rect l="l" t="t" r="r" b="b"/>
              <a:pathLst>
                <a:path w="379729" h="2317750">
                  <a:moveTo>
                    <a:pt x="376825" y="2317130"/>
                  </a:moveTo>
                  <a:lnTo>
                    <a:pt x="4593" y="2317115"/>
                  </a:lnTo>
                  <a:lnTo>
                    <a:pt x="3101" y="2316501"/>
                  </a:lnTo>
                  <a:lnTo>
                    <a:pt x="614" y="2314014"/>
                  </a:lnTo>
                  <a:lnTo>
                    <a:pt x="0" y="2312522"/>
                  </a:lnTo>
                  <a:lnTo>
                    <a:pt x="0" y="4596"/>
                  </a:lnTo>
                  <a:lnTo>
                    <a:pt x="629" y="3098"/>
                  </a:lnTo>
                  <a:lnTo>
                    <a:pt x="3115" y="618"/>
                  </a:lnTo>
                  <a:lnTo>
                    <a:pt x="4608" y="0"/>
                  </a:lnTo>
                  <a:lnTo>
                    <a:pt x="376825" y="4"/>
                  </a:lnTo>
                  <a:lnTo>
                    <a:pt x="379663" y="2842"/>
                  </a:lnTo>
                  <a:lnTo>
                    <a:pt x="379663" y="23142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2677" y="1242517"/>
              <a:ext cx="148117" cy="19314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85429" y="963442"/>
              <a:ext cx="482754" cy="24137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26986" y="1019426"/>
              <a:ext cx="379730" cy="2317750"/>
            </a:xfrm>
            <a:custGeom>
              <a:avLst/>
              <a:gdLst/>
              <a:ahLst/>
              <a:cxnLst/>
              <a:rect l="l" t="t" r="r" b="b"/>
              <a:pathLst>
                <a:path w="379729" h="2317750">
                  <a:moveTo>
                    <a:pt x="376825" y="2317126"/>
                  </a:moveTo>
                  <a:lnTo>
                    <a:pt x="4608" y="2317111"/>
                  </a:lnTo>
                  <a:lnTo>
                    <a:pt x="3101" y="2316497"/>
                  </a:lnTo>
                  <a:lnTo>
                    <a:pt x="629" y="2314010"/>
                  </a:lnTo>
                  <a:lnTo>
                    <a:pt x="0" y="2312518"/>
                  </a:lnTo>
                  <a:lnTo>
                    <a:pt x="0" y="4594"/>
                  </a:lnTo>
                  <a:lnTo>
                    <a:pt x="629" y="3097"/>
                  </a:lnTo>
                  <a:lnTo>
                    <a:pt x="3115" y="619"/>
                  </a:lnTo>
                  <a:lnTo>
                    <a:pt x="4608" y="0"/>
                  </a:lnTo>
                  <a:lnTo>
                    <a:pt x="376825" y="0"/>
                  </a:lnTo>
                  <a:lnTo>
                    <a:pt x="379663" y="2838"/>
                  </a:lnTo>
                  <a:lnTo>
                    <a:pt x="379663" y="2314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40755" y="1538883"/>
              <a:ext cx="187878" cy="16332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0159" y="3245540"/>
              <a:ext cx="2150446" cy="4827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75359" y="3289082"/>
              <a:ext cx="2038985" cy="379730"/>
            </a:xfrm>
            <a:custGeom>
              <a:avLst/>
              <a:gdLst/>
              <a:ahLst/>
              <a:cxnLst/>
              <a:rect l="l" t="t" r="r" b="b"/>
              <a:pathLst>
                <a:path w="2038984" h="379729">
                  <a:moveTo>
                    <a:pt x="2035520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69"/>
                  </a:lnTo>
                  <a:lnTo>
                    <a:pt x="0" y="2838"/>
                  </a:lnTo>
                  <a:lnTo>
                    <a:pt x="2852" y="0"/>
                  </a:lnTo>
                  <a:lnTo>
                    <a:pt x="2033779" y="0"/>
                  </a:lnTo>
                  <a:lnTo>
                    <a:pt x="2035271" y="629"/>
                  </a:lnTo>
                  <a:lnTo>
                    <a:pt x="2037758" y="3115"/>
                  </a:lnTo>
                  <a:lnTo>
                    <a:pt x="2038372" y="4608"/>
                  </a:lnTo>
                  <a:lnTo>
                    <a:pt x="2038372" y="376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7959" y="3402851"/>
              <a:ext cx="1017269" cy="186055"/>
            </a:xfrm>
            <a:custGeom>
              <a:avLst/>
              <a:gdLst/>
              <a:ahLst/>
              <a:cxnLst/>
              <a:rect l="l" t="t" r="r" b="b"/>
              <a:pathLst>
                <a:path w="1017270" h="186054">
                  <a:moveTo>
                    <a:pt x="18739" y="146288"/>
                  </a:moveTo>
                  <a:lnTo>
                    <a:pt x="0" y="146288"/>
                  </a:lnTo>
                  <a:lnTo>
                    <a:pt x="52810" y="7767"/>
                  </a:lnTo>
                  <a:lnTo>
                    <a:pt x="68799" y="7767"/>
                  </a:lnTo>
                  <a:lnTo>
                    <a:pt x="77373" y="30164"/>
                  </a:lnTo>
                  <a:lnTo>
                    <a:pt x="60797" y="30164"/>
                  </a:lnTo>
                  <a:lnTo>
                    <a:pt x="37245" y="95087"/>
                  </a:lnTo>
                  <a:lnTo>
                    <a:pt x="102228" y="95087"/>
                  </a:lnTo>
                  <a:lnTo>
                    <a:pt x="108002" y="110170"/>
                  </a:lnTo>
                  <a:lnTo>
                    <a:pt x="31759" y="110170"/>
                  </a:lnTo>
                  <a:lnTo>
                    <a:pt x="18739" y="146288"/>
                  </a:lnTo>
                  <a:close/>
                </a:path>
                <a:path w="1017270" h="186054">
                  <a:moveTo>
                    <a:pt x="102228" y="95087"/>
                  </a:moveTo>
                  <a:lnTo>
                    <a:pt x="84569" y="95087"/>
                  </a:lnTo>
                  <a:lnTo>
                    <a:pt x="60797" y="30164"/>
                  </a:lnTo>
                  <a:lnTo>
                    <a:pt x="77373" y="30164"/>
                  </a:lnTo>
                  <a:lnTo>
                    <a:pt x="102228" y="95087"/>
                  </a:lnTo>
                  <a:close/>
                </a:path>
                <a:path w="1017270" h="186054">
                  <a:moveTo>
                    <a:pt x="121829" y="146288"/>
                  </a:moveTo>
                  <a:lnTo>
                    <a:pt x="103089" y="146288"/>
                  </a:lnTo>
                  <a:lnTo>
                    <a:pt x="89835" y="110170"/>
                  </a:lnTo>
                  <a:lnTo>
                    <a:pt x="108002" y="110170"/>
                  </a:lnTo>
                  <a:lnTo>
                    <a:pt x="121829" y="146288"/>
                  </a:lnTo>
                  <a:close/>
                </a:path>
                <a:path w="1017270" h="186054">
                  <a:moveTo>
                    <a:pt x="220457" y="53717"/>
                  </a:moveTo>
                  <a:lnTo>
                    <a:pt x="202843" y="53717"/>
                  </a:lnTo>
                  <a:lnTo>
                    <a:pt x="202843" y="0"/>
                  </a:lnTo>
                  <a:lnTo>
                    <a:pt x="220457" y="0"/>
                  </a:lnTo>
                  <a:lnTo>
                    <a:pt x="220457" y="53717"/>
                  </a:lnTo>
                  <a:close/>
                </a:path>
                <a:path w="1017270" h="186054">
                  <a:moveTo>
                    <a:pt x="174054" y="148117"/>
                  </a:moveTo>
                  <a:lnTo>
                    <a:pt x="139892" y="125613"/>
                  </a:lnTo>
                  <a:lnTo>
                    <a:pt x="133590" y="93946"/>
                  </a:lnTo>
                  <a:lnTo>
                    <a:pt x="134290" y="82648"/>
                  </a:lnTo>
                  <a:lnTo>
                    <a:pt x="157708" y="44969"/>
                  </a:lnTo>
                  <a:lnTo>
                    <a:pt x="174054" y="41370"/>
                  </a:lnTo>
                  <a:lnTo>
                    <a:pt x="182708" y="42141"/>
                  </a:lnTo>
                  <a:lnTo>
                    <a:pt x="190391" y="44455"/>
                  </a:lnTo>
                  <a:lnTo>
                    <a:pt x="197103" y="48313"/>
                  </a:lnTo>
                  <a:lnTo>
                    <a:pt x="202843" y="53717"/>
                  </a:lnTo>
                  <a:lnTo>
                    <a:pt x="220457" y="53717"/>
                  </a:lnTo>
                  <a:lnTo>
                    <a:pt x="220457" y="56233"/>
                  </a:lnTo>
                  <a:lnTo>
                    <a:pt x="169943" y="56233"/>
                  </a:lnTo>
                  <a:lnTo>
                    <a:pt x="163155" y="59583"/>
                  </a:lnTo>
                  <a:lnTo>
                    <a:pt x="151189" y="95994"/>
                  </a:lnTo>
                  <a:lnTo>
                    <a:pt x="151633" y="104226"/>
                  </a:lnTo>
                  <a:lnTo>
                    <a:pt x="169870" y="133254"/>
                  </a:lnTo>
                  <a:lnTo>
                    <a:pt x="220457" y="133254"/>
                  </a:lnTo>
                  <a:lnTo>
                    <a:pt x="220457" y="135317"/>
                  </a:lnTo>
                  <a:lnTo>
                    <a:pt x="203312" y="135317"/>
                  </a:lnTo>
                  <a:lnTo>
                    <a:pt x="197533" y="140915"/>
                  </a:lnTo>
                  <a:lnTo>
                    <a:pt x="190729" y="144915"/>
                  </a:lnTo>
                  <a:lnTo>
                    <a:pt x="182902" y="147316"/>
                  </a:lnTo>
                  <a:lnTo>
                    <a:pt x="174054" y="148117"/>
                  </a:lnTo>
                  <a:close/>
                </a:path>
                <a:path w="1017270" h="186054">
                  <a:moveTo>
                    <a:pt x="220457" y="133254"/>
                  </a:moveTo>
                  <a:lnTo>
                    <a:pt x="178399" y="133254"/>
                  </a:lnTo>
                  <a:lnTo>
                    <a:pt x="186180" y="132311"/>
                  </a:lnTo>
                  <a:lnTo>
                    <a:pt x="192848" y="129482"/>
                  </a:lnTo>
                  <a:lnTo>
                    <a:pt x="198403" y="124768"/>
                  </a:lnTo>
                  <a:lnTo>
                    <a:pt x="202843" y="118172"/>
                  </a:lnTo>
                  <a:lnTo>
                    <a:pt x="202843" y="70862"/>
                  </a:lnTo>
                  <a:lnTo>
                    <a:pt x="198334" y="64460"/>
                  </a:lnTo>
                  <a:lnTo>
                    <a:pt x="192793" y="59888"/>
                  </a:lnTo>
                  <a:lnTo>
                    <a:pt x="186221" y="57147"/>
                  </a:lnTo>
                  <a:lnTo>
                    <a:pt x="178618" y="56233"/>
                  </a:lnTo>
                  <a:lnTo>
                    <a:pt x="220457" y="56233"/>
                  </a:lnTo>
                  <a:lnTo>
                    <a:pt x="220457" y="133254"/>
                  </a:lnTo>
                  <a:close/>
                </a:path>
                <a:path w="1017270" h="186054">
                  <a:moveTo>
                    <a:pt x="220457" y="146288"/>
                  </a:moveTo>
                  <a:lnTo>
                    <a:pt x="204219" y="146288"/>
                  </a:lnTo>
                  <a:lnTo>
                    <a:pt x="203312" y="135317"/>
                  </a:lnTo>
                  <a:lnTo>
                    <a:pt x="220457" y="135317"/>
                  </a:lnTo>
                  <a:lnTo>
                    <a:pt x="220457" y="146288"/>
                  </a:lnTo>
                  <a:close/>
                </a:path>
                <a:path w="1017270" h="186054">
                  <a:moveTo>
                    <a:pt x="264577" y="71769"/>
                  </a:moveTo>
                  <a:lnTo>
                    <a:pt x="246979" y="71769"/>
                  </a:lnTo>
                  <a:lnTo>
                    <a:pt x="246979" y="66736"/>
                  </a:lnTo>
                  <a:lnTo>
                    <a:pt x="248734" y="61865"/>
                  </a:lnTo>
                  <a:lnTo>
                    <a:pt x="255888" y="52268"/>
                  </a:lnTo>
                  <a:lnTo>
                    <a:pt x="260847" y="48450"/>
                  </a:lnTo>
                  <a:lnTo>
                    <a:pt x="267094" y="45715"/>
                  </a:lnTo>
                  <a:lnTo>
                    <a:pt x="273486" y="42818"/>
                  </a:lnTo>
                  <a:lnTo>
                    <a:pt x="280420" y="41370"/>
                  </a:lnTo>
                  <a:lnTo>
                    <a:pt x="287896" y="41370"/>
                  </a:lnTo>
                  <a:lnTo>
                    <a:pt x="320429" y="55545"/>
                  </a:lnTo>
                  <a:lnTo>
                    <a:pt x="280494" y="55545"/>
                  </a:lnTo>
                  <a:lnTo>
                    <a:pt x="275242" y="57140"/>
                  </a:lnTo>
                  <a:lnTo>
                    <a:pt x="266713" y="63547"/>
                  </a:lnTo>
                  <a:lnTo>
                    <a:pt x="264577" y="67351"/>
                  </a:lnTo>
                  <a:lnTo>
                    <a:pt x="264577" y="71769"/>
                  </a:lnTo>
                  <a:close/>
                </a:path>
                <a:path w="1017270" h="186054">
                  <a:moveTo>
                    <a:pt x="279440" y="148117"/>
                  </a:moveTo>
                  <a:lnTo>
                    <a:pt x="244697" y="126554"/>
                  </a:lnTo>
                  <a:lnTo>
                    <a:pt x="244720" y="117484"/>
                  </a:lnTo>
                  <a:lnTo>
                    <a:pt x="271614" y="86111"/>
                  </a:lnTo>
                  <a:lnTo>
                    <a:pt x="291334" y="83881"/>
                  </a:lnTo>
                  <a:lnTo>
                    <a:pt x="308464" y="83881"/>
                  </a:lnTo>
                  <a:lnTo>
                    <a:pt x="308464" y="69560"/>
                  </a:lnTo>
                  <a:lnTo>
                    <a:pt x="306635" y="64688"/>
                  </a:lnTo>
                  <a:lnTo>
                    <a:pt x="299321" y="57374"/>
                  </a:lnTo>
                  <a:lnTo>
                    <a:pt x="293908" y="55545"/>
                  </a:lnTo>
                  <a:lnTo>
                    <a:pt x="320429" y="55545"/>
                  </a:lnTo>
                  <a:lnTo>
                    <a:pt x="323440" y="60859"/>
                  </a:lnTo>
                  <a:lnTo>
                    <a:pt x="325468" y="67385"/>
                  </a:lnTo>
                  <a:lnTo>
                    <a:pt x="326297" y="74738"/>
                  </a:lnTo>
                  <a:lnTo>
                    <a:pt x="326297" y="96228"/>
                  </a:lnTo>
                  <a:lnTo>
                    <a:pt x="294757" y="96228"/>
                  </a:lnTo>
                  <a:lnTo>
                    <a:pt x="280548" y="97413"/>
                  </a:lnTo>
                  <a:lnTo>
                    <a:pt x="270400" y="100970"/>
                  </a:lnTo>
                  <a:lnTo>
                    <a:pt x="264310" y="106899"/>
                  </a:lnTo>
                  <a:lnTo>
                    <a:pt x="262281" y="115202"/>
                  </a:lnTo>
                  <a:lnTo>
                    <a:pt x="262281" y="120688"/>
                  </a:lnTo>
                  <a:lnTo>
                    <a:pt x="264109" y="125018"/>
                  </a:lnTo>
                  <a:lnTo>
                    <a:pt x="267781" y="128222"/>
                  </a:lnTo>
                  <a:lnTo>
                    <a:pt x="271585" y="131279"/>
                  </a:lnTo>
                  <a:lnTo>
                    <a:pt x="276383" y="132800"/>
                  </a:lnTo>
                  <a:lnTo>
                    <a:pt x="326460" y="132800"/>
                  </a:lnTo>
                  <a:lnTo>
                    <a:pt x="326878" y="135536"/>
                  </a:lnTo>
                  <a:lnTo>
                    <a:pt x="308917" y="135536"/>
                  </a:lnTo>
                  <a:lnTo>
                    <a:pt x="302450" y="141038"/>
                  </a:lnTo>
                  <a:lnTo>
                    <a:pt x="295380" y="144970"/>
                  </a:lnTo>
                  <a:lnTo>
                    <a:pt x="287710" y="147330"/>
                  </a:lnTo>
                  <a:lnTo>
                    <a:pt x="279440" y="148117"/>
                  </a:lnTo>
                  <a:close/>
                </a:path>
                <a:path w="1017270" h="186054">
                  <a:moveTo>
                    <a:pt x="326460" y="132800"/>
                  </a:moveTo>
                  <a:lnTo>
                    <a:pt x="287662" y="132800"/>
                  </a:lnTo>
                  <a:lnTo>
                    <a:pt x="292855" y="131425"/>
                  </a:lnTo>
                  <a:lnTo>
                    <a:pt x="297726" y="128690"/>
                  </a:lnTo>
                  <a:lnTo>
                    <a:pt x="302744" y="125793"/>
                  </a:lnTo>
                  <a:lnTo>
                    <a:pt x="306328" y="122063"/>
                  </a:lnTo>
                  <a:lnTo>
                    <a:pt x="308355" y="117718"/>
                  </a:lnTo>
                  <a:lnTo>
                    <a:pt x="308464" y="96228"/>
                  </a:lnTo>
                  <a:lnTo>
                    <a:pt x="326297" y="96228"/>
                  </a:lnTo>
                  <a:lnTo>
                    <a:pt x="326297" y="131733"/>
                  </a:lnTo>
                  <a:lnTo>
                    <a:pt x="326460" y="132800"/>
                  </a:lnTo>
                  <a:close/>
                </a:path>
                <a:path w="1017270" h="186054">
                  <a:moveTo>
                    <a:pt x="329720" y="146288"/>
                  </a:moveTo>
                  <a:lnTo>
                    <a:pt x="311434" y="146288"/>
                  </a:lnTo>
                  <a:lnTo>
                    <a:pt x="310366" y="144313"/>
                  </a:lnTo>
                  <a:lnTo>
                    <a:pt x="309517" y="140729"/>
                  </a:lnTo>
                  <a:lnTo>
                    <a:pt x="308917" y="135536"/>
                  </a:lnTo>
                  <a:lnTo>
                    <a:pt x="326878" y="135536"/>
                  </a:lnTo>
                  <a:lnTo>
                    <a:pt x="327438" y="139193"/>
                  </a:lnTo>
                  <a:lnTo>
                    <a:pt x="329720" y="144679"/>
                  </a:lnTo>
                  <a:lnTo>
                    <a:pt x="329720" y="146288"/>
                  </a:lnTo>
                  <a:close/>
                </a:path>
                <a:path w="1017270" h="186054">
                  <a:moveTo>
                    <a:pt x="429179" y="54624"/>
                  </a:moveTo>
                  <a:lnTo>
                    <a:pt x="370637" y="54624"/>
                  </a:lnTo>
                  <a:lnTo>
                    <a:pt x="376622" y="48825"/>
                  </a:lnTo>
                  <a:lnTo>
                    <a:pt x="383607" y="44683"/>
                  </a:lnTo>
                  <a:lnTo>
                    <a:pt x="391593" y="42198"/>
                  </a:lnTo>
                  <a:lnTo>
                    <a:pt x="400582" y="41370"/>
                  </a:lnTo>
                  <a:lnTo>
                    <a:pt x="409348" y="42242"/>
                  </a:lnTo>
                  <a:lnTo>
                    <a:pt x="417147" y="44857"/>
                  </a:lnTo>
                  <a:lnTo>
                    <a:pt x="423978" y="49214"/>
                  </a:lnTo>
                  <a:lnTo>
                    <a:pt x="429179" y="54624"/>
                  </a:lnTo>
                  <a:close/>
                </a:path>
                <a:path w="1017270" h="186054">
                  <a:moveTo>
                    <a:pt x="371324" y="185815"/>
                  </a:moveTo>
                  <a:lnTo>
                    <a:pt x="353726" y="185815"/>
                  </a:lnTo>
                  <a:lnTo>
                    <a:pt x="353726" y="43184"/>
                  </a:lnTo>
                  <a:lnTo>
                    <a:pt x="369949" y="43184"/>
                  </a:lnTo>
                  <a:lnTo>
                    <a:pt x="370637" y="54624"/>
                  </a:lnTo>
                  <a:lnTo>
                    <a:pt x="429179" y="54624"/>
                  </a:lnTo>
                  <a:lnTo>
                    <a:pt x="429840" y="55311"/>
                  </a:lnTo>
                  <a:lnTo>
                    <a:pt x="430417" y="56233"/>
                  </a:lnTo>
                  <a:lnTo>
                    <a:pt x="395330" y="56233"/>
                  </a:lnTo>
                  <a:lnTo>
                    <a:pt x="387831" y="57119"/>
                  </a:lnTo>
                  <a:lnTo>
                    <a:pt x="381330" y="59775"/>
                  </a:lnTo>
                  <a:lnTo>
                    <a:pt x="375828" y="64200"/>
                  </a:lnTo>
                  <a:lnTo>
                    <a:pt x="371324" y="70394"/>
                  </a:lnTo>
                  <a:lnTo>
                    <a:pt x="371324" y="119766"/>
                  </a:lnTo>
                  <a:lnTo>
                    <a:pt x="375842" y="125863"/>
                  </a:lnTo>
                  <a:lnTo>
                    <a:pt x="381385" y="130220"/>
                  </a:lnTo>
                  <a:lnTo>
                    <a:pt x="387955" y="132835"/>
                  </a:lnTo>
                  <a:lnTo>
                    <a:pt x="395550" y="133707"/>
                  </a:lnTo>
                  <a:lnTo>
                    <a:pt x="430201" y="133707"/>
                  </a:lnTo>
                  <a:lnTo>
                    <a:pt x="430059" y="133941"/>
                  </a:lnTo>
                  <a:lnTo>
                    <a:pt x="427905" y="136224"/>
                  </a:lnTo>
                  <a:lnTo>
                    <a:pt x="371324" y="136224"/>
                  </a:lnTo>
                  <a:lnTo>
                    <a:pt x="371324" y="185815"/>
                  </a:lnTo>
                  <a:close/>
                </a:path>
                <a:path w="1017270" h="186054">
                  <a:moveTo>
                    <a:pt x="430201" y="133707"/>
                  </a:moveTo>
                  <a:lnTo>
                    <a:pt x="404078" y="133707"/>
                  </a:lnTo>
                  <a:lnTo>
                    <a:pt x="410793" y="130431"/>
                  </a:lnTo>
                  <a:lnTo>
                    <a:pt x="415664" y="123891"/>
                  </a:lnTo>
                  <a:lnTo>
                    <a:pt x="418967" y="118244"/>
                  </a:lnTo>
                  <a:lnTo>
                    <a:pt x="421326" y="111371"/>
                  </a:lnTo>
                  <a:lnTo>
                    <a:pt x="422741" y="103272"/>
                  </a:lnTo>
                  <a:lnTo>
                    <a:pt x="423213" y="93946"/>
                  </a:lnTo>
                  <a:lnTo>
                    <a:pt x="422741" y="85715"/>
                  </a:lnTo>
                  <a:lnTo>
                    <a:pt x="404005" y="56233"/>
                  </a:lnTo>
                  <a:lnTo>
                    <a:pt x="430417" y="56233"/>
                  </a:lnTo>
                  <a:lnTo>
                    <a:pt x="440785" y="93946"/>
                  </a:lnTo>
                  <a:lnTo>
                    <a:pt x="440811" y="96009"/>
                  </a:lnTo>
                  <a:lnTo>
                    <a:pt x="440139" y="107196"/>
                  </a:lnTo>
                  <a:lnTo>
                    <a:pt x="438123" y="117255"/>
                  </a:lnTo>
                  <a:lnTo>
                    <a:pt x="434763" y="126171"/>
                  </a:lnTo>
                  <a:lnTo>
                    <a:pt x="430201" y="133707"/>
                  </a:lnTo>
                  <a:close/>
                </a:path>
                <a:path w="1017270" h="186054">
                  <a:moveTo>
                    <a:pt x="400801" y="148117"/>
                  </a:moveTo>
                  <a:lnTo>
                    <a:pt x="391939" y="147374"/>
                  </a:lnTo>
                  <a:lnTo>
                    <a:pt x="384071" y="145144"/>
                  </a:lnTo>
                  <a:lnTo>
                    <a:pt x="377199" y="141427"/>
                  </a:lnTo>
                  <a:lnTo>
                    <a:pt x="371324" y="136224"/>
                  </a:lnTo>
                  <a:lnTo>
                    <a:pt x="427905" y="136224"/>
                  </a:lnTo>
                  <a:lnTo>
                    <a:pt x="424206" y="140143"/>
                  </a:lnTo>
                  <a:lnTo>
                    <a:pt x="417378" y="144573"/>
                  </a:lnTo>
                  <a:lnTo>
                    <a:pt x="409576" y="147231"/>
                  </a:lnTo>
                  <a:lnTo>
                    <a:pt x="400801" y="148117"/>
                  </a:lnTo>
                  <a:close/>
                </a:path>
                <a:path w="1017270" h="186054">
                  <a:moveTo>
                    <a:pt x="487112" y="43199"/>
                  </a:moveTo>
                  <a:lnTo>
                    <a:pt x="469513" y="43199"/>
                  </a:lnTo>
                  <a:lnTo>
                    <a:pt x="469513" y="18286"/>
                  </a:lnTo>
                  <a:lnTo>
                    <a:pt x="487112" y="18286"/>
                  </a:lnTo>
                  <a:lnTo>
                    <a:pt x="487112" y="43199"/>
                  </a:lnTo>
                  <a:close/>
                </a:path>
                <a:path w="1017270" h="186054">
                  <a:moveTo>
                    <a:pt x="506305" y="56906"/>
                  </a:moveTo>
                  <a:lnTo>
                    <a:pt x="450759" y="56906"/>
                  </a:lnTo>
                  <a:lnTo>
                    <a:pt x="450759" y="43199"/>
                  </a:lnTo>
                  <a:lnTo>
                    <a:pt x="506305" y="43199"/>
                  </a:lnTo>
                  <a:lnTo>
                    <a:pt x="506305" y="56906"/>
                  </a:lnTo>
                  <a:close/>
                </a:path>
                <a:path w="1017270" h="186054">
                  <a:moveTo>
                    <a:pt x="497688" y="148117"/>
                  </a:moveTo>
                  <a:lnTo>
                    <a:pt x="485356" y="148117"/>
                  </a:lnTo>
                  <a:lnTo>
                    <a:pt x="479417" y="145747"/>
                  </a:lnTo>
                  <a:lnTo>
                    <a:pt x="471488" y="136297"/>
                  </a:lnTo>
                  <a:lnTo>
                    <a:pt x="469513" y="129524"/>
                  </a:lnTo>
                  <a:lnTo>
                    <a:pt x="469513" y="56906"/>
                  </a:lnTo>
                  <a:lnTo>
                    <a:pt x="487112" y="56906"/>
                  </a:lnTo>
                  <a:lnTo>
                    <a:pt x="487112" y="124798"/>
                  </a:lnTo>
                  <a:lnTo>
                    <a:pt x="487946" y="127929"/>
                  </a:lnTo>
                  <a:lnTo>
                    <a:pt x="491310" y="132201"/>
                  </a:lnTo>
                  <a:lnTo>
                    <a:pt x="494192" y="133269"/>
                  </a:lnTo>
                  <a:lnTo>
                    <a:pt x="506773" y="133269"/>
                  </a:lnTo>
                  <a:lnTo>
                    <a:pt x="506773" y="146288"/>
                  </a:lnTo>
                  <a:lnTo>
                    <a:pt x="502194" y="147502"/>
                  </a:lnTo>
                  <a:lnTo>
                    <a:pt x="497688" y="148117"/>
                  </a:lnTo>
                  <a:close/>
                </a:path>
                <a:path w="1017270" h="186054">
                  <a:moveTo>
                    <a:pt x="506773" y="133269"/>
                  </a:moveTo>
                  <a:lnTo>
                    <a:pt x="500453" y="133269"/>
                  </a:lnTo>
                  <a:lnTo>
                    <a:pt x="503277" y="132888"/>
                  </a:lnTo>
                  <a:lnTo>
                    <a:pt x="506773" y="132113"/>
                  </a:lnTo>
                  <a:lnTo>
                    <a:pt x="506773" y="133269"/>
                  </a:lnTo>
                  <a:close/>
                </a:path>
                <a:path w="1017270" h="186054">
                  <a:moveTo>
                    <a:pt x="569546" y="148117"/>
                  </a:moveTo>
                  <a:lnTo>
                    <a:pt x="529795" y="126953"/>
                  </a:lnTo>
                  <a:lnTo>
                    <a:pt x="522557" y="92571"/>
                  </a:lnTo>
                  <a:lnTo>
                    <a:pt x="522826" y="86949"/>
                  </a:lnTo>
                  <a:lnTo>
                    <a:pt x="551640" y="43652"/>
                  </a:lnTo>
                  <a:lnTo>
                    <a:pt x="559247" y="41355"/>
                  </a:lnTo>
                  <a:lnTo>
                    <a:pt x="567483" y="41355"/>
                  </a:lnTo>
                  <a:lnTo>
                    <a:pt x="599331" y="55765"/>
                  </a:lnTo>
                  <a:lnTo>
                    <a:pt x="560329" y="55765"/>
                  </a:lnTo>
                  <a:lnTo>
                    <a:pt x="554302" y="58354"/>
                  </a:lnTo>
                  <a:lnTo>
                    <a:pt x="549431" y="63547"/>
                  </a:lnTo>
                  <a:lnTo>
                    <a:pt x="544706" y="68711"/>
                  </a:lnTo>
                  <a:lnTo>
                    <a:pt x="541721" y="75953"/>
                  </a:lnTo>
                  <a:lnTo>
                    <a:pt x="540507" y="85257"/>
                  </a:lnTo>
                  <a:lnTo>
                    <a:pt x="609335" y="85257"/>
                  </a:lnTo>
                  <a:lnTo>
                    <a:pt x="609775" y="92571"/>
                  </a:lnTo>
                  <a:lnTo>
                    <a:pt x="609775" y="99885"/>
                  </a:lnTo>
                  <a:lnTo>
                    <a:pt x="540054" y="99885"/>
                  </a:lnTo>
                  <a:lnTo>
                    <a:pt x="540687" y="107069"/>
                  </a:lnTo>
                  <a:lnTo>
                    <a:pt x="561778" y="133707"/>
                  </a:lnTo>
                  <a:lnTo>
                    <a:pt x="603846" y="133707"/>
                  </a:lnTo>
                  <a:lnTo>
                    <a:pt x="601173" y="136928"/>
                  </a:lnTo>
                  <a:lnTo>
                    <a:pt x="592286" y="143145"/>
                  </a:lnTo>
                  <a:lnTo>
                    <a:pt x="581743" y="146874"/>
                  </a:lnTo>
                  <a:lnTo>
                    <a:pt x="569546" y="148117"/>
                  </a:lnTo>
                  <a:close/>
                </a:path>
                <a:path w="1017270" h="186054">
                  <a:moveTo>
                    <a:pt x="609335" y="85257"/>
                  </a:moveTo>
                  <a:lnTo>
                    <a:pt x="592176" y="85257"/>
                  </a:lnTo>
                  <a:lnTo>
                    <a:pt x="592176" y="84116"/>
                  </a:lnTo>
                  <a:lnTo>
                    <a:pt x="591723" y="75119"/>
                  </a:lnTo>
                  <a:lnTo>
                    <a:pt x="589280" y="68185"/>
                  </a:lnTo>
                  <a:lnTo>
                    <a:pt x="584862" y="63313"/>
                  </a:lnTo>
                  <a:lnTo>
                    <a:pt x="580590" y="58281"/>
                  </a:lnTo>
                  <a:lnTo>
                    <a:pt x="574797" y="55765"/>
                  </a:lnTo>
                  <a:lnTo>
                    <a:pt x="599331" y="55765"/>
                  </a:lnTo>
                  <a:lnTo>
                    <a:pt x="603474" y="61966"/>
                  </a:lnTo>
                  <a:lnTo>
                    <a:pt x="606975" y="70739"/>
                  </a:lnTo>
                  <a:lnTo>
                    <a:pt x="609075" y="80941"/>
                  </a:lnTo>
                  <a:lnTo>
                    <a:pt x="609335" y="85257"/>
                  </a:lnTo>
                  <a:close/>
                </a:path>
                <a:path w="1017270" h="186054">
                  <a:moveTo>
                    <a:pt x="603846" y="133707"/>
                  </a:moveTo>
                  <a:lnTo>
                    <a:pt x="576699" y="133707"/>
                  </a:lnTo>
                  <a:lnTo>
                    <a:pt x="581965" y="132493"/>
                  </a:lnTo>
                  <a:lnTo>
                    <a:pt x="586222" y="130050"/>
                  </a:lnTo>
                  <a:lnTo>
                    <a:pt x="590655" y="127461"/>
                  </a:lnTo>
                  <a:lnTo>
                    <a:pt x="594459" y="124111"/>
                  </a:lnTo>
                  <a:lnTo>
                    <a:pt x="597662" y="120000"/>
                  </a:lnTo>
                  <a:lnTo>
                    <a:pt x="608400" y="128222"/>
                  </a:lnTo>
                  <a:lnTo>
                    <a:pt x="603846" y="133707"/>
                  </a:lnTo>
                  <a:close/>
                </a:path>
                <a:path w="1017270" h="186054">
                  <a:moveTo>
                    <a:pt x="679920" y="55077"/>
                  </a:moveTo>
                  <a:lnTo>
                    <a:pt x="647693" y="55077"/>
                  </a:lnTo>
                  <a:lnTo>
                    <a:pt x="652391" y="49078"/>
                  </a:lnTo>
                  <a:lnTo>
                    <a:pt x="658036" y="44795"/>
                  </a:lnTo>
                  <a:lnTo>
                    <a:pt x="664624" y="42226"/>
                  </a:lnTo>
                  <a:lnTo>
                    <a:pt x="672152" y="41370"/>
                  </a:lnTo>
                  <a:lnTo>
                    <a:pt x="675502" y="41370"/>
                  </a:lnTo>
                  <a:lnTo>
                    <a:pt x="678092" y="41823"/>
                  </a:lnTo>
                  <a:lnTo>
                    <a:pt x="679920" y="42745"/>
                  </a:lnTo>
                  <a:lnTo>
                    <a:pt x="679920" y="55077"/>
                  </a:lnTo>
                  <a:close/>
                </a:path>
                <a:path w="1017270" h="186054">
                  <a:moveTo>
                    <a:pt x="647693" y="146288"/>
                  </a:moveTo>
                  <a:lnTo>
                    <a:pt x="630094" y="146288"/>
                  </a:lnTo>
                  <a:lnTo>
                    <a:pt x="630094" y="43199"/>
                  </a:lnTo>
                  <a:lnTo>
                    <a:pt x="647239" y="43199"/>
                  </a:lnTo>
                  <a:lnTo>
                    <a:pt x="647693" y="55077"/>
                  </a:lnTo>
                  <a:lnTo>
                    <a:pt x="679920" y="55077"/>
                  </a:lnTo>
                  <a:lnTo>
                    <a:pt x="679920" y="58515"/>
                  </a:lnTo>
                  <a:lnTo>
                    <a:pt x="671245" y="58515"/>
                  </a:lnTo>
                  <a:lnTo>
                    <a:pt x="663256" y="59429"/>
                  </a:lnTo>
                  <a:lnTo>
                    <a:pt x="656666" y="62170"/>
                  </a:lnTo>
                  <a:lnTo>
                    <a:pt x="651478" y="66742"/>
                  </a:lnTo>
                  <a:lnTo>
                    <a:pt x="647693" y="73144"/>
                  </a:lnTo>
                  <a:lnTo>
                    <a:pt x="647693" y="146288"/>
                  </a:lnTo>
                  <a:close/>
                </a:path>
                <a:path w="1017270" h="186054">
                  <a:moveTo>
                    <a:pt x="679920" y="58968"/>
                  </a:moveTo>
                  <a:lnTo>
                    <a:pt x="677331" y="58661"/>
                  </a:lnTo>
                  <a:lnTo>
                    <a:pt x="674449" y="58515"/>
                  </a:lnTo>
                  <a:lnTo>
                    <a:pt x="679920" y="58515"/>
                  </a:lnTo>
                  <a:lnTo>
                    <a:pt x="679920" y="58968"/>
                  </a:lnTo>
                  <a:close/>
                </a:path>
                <a:path w="1017270" h="186054">
                  <a:moveTo>
                    <a:pt x="752567" y="146288"/>
                  </a:moveTo>
                  <a:lnTo>
                    <a:pt x="733828" y="146288"/>
                  </a:lnTo>
                  <a:lnTo>
                    <a:pt x="786638" y="7767"/>
                  </a:lnTo>
                  <a:lnTo>
                    <a:pt x="802627" y="7767"/>
                  </a:lnTo>
                  <a:lnTo>
                    <a:pt x="811202" y="30164"/>
                  </a:lnTo>
                  <a:lnTo>
                    <a:pt x="794625" y="30164"/>
                  </a:lnTo>
                  <a:lnTo>
                    <a:pt x="771073" y="95087"/>
                  </a:lnTo>
                  <a:lnTo>
                    <a:pt x="836056" y="95087"/>
                  </a:lnTo>
                  <a:lnTo>
                    <a:pt x="841830" y="110170"/>
                  </a:lnTo>
                  <a:lnTo>
                    <a:pt x="765602" y="110170"/>
                  </a:lnTo>
                  <a:lnTo>
                    <a:pt x="752567" y="146288"/>
                  </a:lnTo>
                  <a:close/>
                </a:path>
                <a:path w="1017270" h="186054">
                  <a:moveTo>
                    <a:pt x="836056" y="95087"/>
                  </a:moveTo>
                  <a:lnTo>
                    <a:pt x="818397" y="95087"/>
                  </a:lnTo>
                  <a:lnTo>
                    <a:pt x="794625" y="30164"/>
                  </a:lnTo>
                  <a:lnTo>
                    <a:pt x="811202" y="30164"/>
                  </a:lnTo>
                  <a:lnTo>
                    <a:pt x="836056" y="95087"/>
                  </a:lnTo>
                  <a:close/>
                </a:path>
                <a:path w="1017270" h="186054">
                  <a:moveTo>
                    <a:pt x="855657" y="146288"/>
                  </a:moveTo>
                  <a:lnTo>
                    <a:pt x="836917" y="146288"/>
                  </a:lnTo>
                  <a:lnTo>
                    <a:pt x="823649" y="110170"/>
                  </a:lnTo>
                  <a:lnTo>
                    <a:pt x="841830" y="110170"/>
                  </a:lnTo>
                  <a:lnTo>
                    <a:pt x="855657" y="146288"/>
                  </a:lnTo>
                  <a:close/>
                </a:path>
                <a:path w="1017270" h="186054">
                  <a:moveTo>
                    <a:pt x="892551" y="146288"/>
                  </a:moveTo>
                  <a:lnTo>
                    <a:pt x="874265" y="146288"/>
                  </a:lnTo>
                  <a:lnTo>
                    <a:pt x="874265" y="7767"/>
                  </a:lnTo>
                  <a:lnTo>
                    <a:pt x="925466" y="7767"/>
                  </a:lnTo>
                  <a:lnTo>
                    <a:pt x="936270" y="8497"/>
                  </a:lnTo>
                  <a:lnTo>
                    <a:pt x="945817" y="10684"/>
                  </a:lnTo>
                  <a:lnTo>
                    <a:pt x="954104" y="14328"/>
                  </a:lnTo>
                  <a:lnTo>
                    <a:pt x="961131" y="19427"/>
                  </a:lnTo>
                  <a:lnTo>
                    <a:pt x="964023" y="22630"/>
                  </a:lnTo>
                  <a:lnTo>
                    <a:pt x="892551" y="22630"/>
                  </a:lnTo>
                  <a:lnTo>
                    <a:pt x="892551" y="77021"/>
                  </a:lnTo>
                  <a:lnTo>
                    <a:pt x="965098" y="77021"/>
                  </a:lnTo>
                  <a:lnTo>
                    <a:pt x="961351" y="81146"/>
                  </a:lnTo>
                  <a:lnTo>
                    <a:pt x="954381" y="85946"/>
                  </a:lnTo>
                  <a:lnTo>
                    <a:pt x="946042" y="89375"/>
                  </a:lnTo>
                  <a:lnTo>
                    <a:pt x="936331" y="91432"/>
                  </a:lnTo>
                  <a:lnTo>
                    <a:pt x="925247" y="92118"/>
                  </a:lnTo>
                  <a:lnTo>
                    <a:pt x="892551" y="92118"/>
                  </a:lnTo>
                  <a:lnTo>
                    <a:pt x="892551" y="146288"/>
                  </a:lnTo>
                  <a:close/>
                </a:path>
                <a:path w="1017270" h="186054">
                  <a:moveTo>
                    <a:pt x="965098" y="77021"/>
                  </a:moveTo>
                  <a:lnTo>
                    <a:pt x="935224" y="77021"/>
                  </a:lnTo>
                  <a:lnTo>
                    <a:pt x="942684" y="74738"/>
                  </a:lnTo>
                  <a:lnTo>
                    <a:pt x="947878" y="70174"/>
                  </a:lnTo>
                  <a:lnTo>
                    <a:pt x="953217" y="65595"/>
                  </a:lnTo>
                  <a:lnTo>
                    <a:pt x="955880" y="58954"/>
                  </a:lnTo>
                  <a:lnTo>
                    <a:pt x="955880" y="42058"/>
                  </a:lnTo>
                  <a:lnTo>
                    <a:pt x="953217" y="35504"/>
                  </a:lnTo>
                  <a:lnTo>
                    <a:pt x="947878" y="30632"/>
                  </a:lnTo>
                  <a:lnTo>
                    <a:pt x="942684" y="25600"/>
                  </a:lnTo>
                  <a:lnTo>
                    <a:pt x="935604" y="22938"/>
                  </a:lnTo>
                  <a:lnTo>
                    <a:pt x="926622" y="22630"/>
                  </a:lnTo>
                  <a:lnTo>
                    <a:pt x="964023" y="22630"/>
                  </a:lnTo>
                  <a:lnTo>
                    <a:pt x="966729" y="25628"/>
                  </a:lnTo>
                  <a:lnTo>
                    <a:pt x="970730" y="32801"/>
                  </a:lnTo>
                  <a:lnTo>
                    <a:pt x="973131" y="40945"/>
                  </a:lnTo>
                  <a:lnTo>
                    <a:pt x="973932" y="50060"/>
                  </a:lnTo>
                  <a:lnTo>
                    <a:pt x="973145" y="59547"/>
                  </a:lnTo>
                  <a:lnTo>
                    <a:pt x="970785" y="67890"/>
                  </a:lnTo>
                  <a:lnTo>
                    <a:pt x="966853" y="75089"/>
                  </a:lnTo>
                  <a:lnTo>
                    <a:pt x="965098" y="77021"/>
                  </a:lnTo>
                  <a:close/>
                </a:path>
                <a:path w="1017270" h="186054">
                  <a:moveTo>
                    <a:pt x="1016926" y="146288"/>
                  </a:moveTo>
                  <a:lnTo>
                    <a:pt x="998640" y="146288"/>
                  </a:lnTo>
                  <a:lnTo>
                    <a:pt x="998640" y="7767"/>
                  </a:lnTo>
                  <a:lnTo>
                    <a:pt x="1016926" y="7767"/>
                  </a:lnTo>
                  <a:lnTo>
                    <a:pt x="1016926" y="14628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1806" y="3830695"/>
              <a:ext cx="1740834" cy="17847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2779" y="3879226"/>
              <a:ext cx="1642745" cy="1675764"/>
            </a:xfrm>
            <a:custGeom>
              <a:avLst/>
              <a:gdLst/>
              <a:ahLst/>
              <a:cxnLst/>
              <a:rect l="l" t="t" r="r" b="b"/>
              <a:pathLst>
                <a:path w="1642745" h="1675764">
                  <a:moveTo>
                    <a:pt x="1618743" y="1675298"/>
                  </a:moveTo>
                  <a:lnTo>
                    <a:pt x="23855" y="1675298"/>
                  </a:lnTo>
                  <a:lnTo>
                    <a:pt x="20347" y="1674596"/>
                  </a:lnTo>
                  <a:lnTo>
                    <a:pt x="0" y="1651439"/>
                  </a:lnTo>
                  <a:lnTo>
                    <a:pt x="14" y="23859"/>
                  </a:lnTo>
                  <a:lnTo>
                    <a:pt x="23869" y="0"/>
                  </a:lnTo>
                  <a:lnTo>
                    <a:pt x="1618743" y="0"/>
                  </a:lnTo>
                  <a:lnTo>
                    <a:pt x="1642603" y="23859"/>
                  </a:lnTo>
                  <a:lnTo>
                    <a:pt x="1642603" y="1651439"/>
                  </a:lnTo>
                  <a:lnTo>
                    <a:pt x="1622254" y="167459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8654" y="3757543"/>
              <a:ext cx="1755465" cy="17700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4916" y="3797786"/>
              <a:ext cx="1642745" cy="1675764"/>
            </a:xfrm>
            <a:custGeom>
              <a:avLst/>
              <a:gdLst/>
              <a:ahLst/>
              <a:cxnLst/>
              <a:rect l="l" t="t" r="r" b="b"/>
              <a:pathLst>
                <a:path w="1642745" h="1675764">
                  <a:moveTo>
                    <a:pt x="1618729" y="1675298"/>
                  </a:moveTo>
                  <a:lnTo>
                    <a:pt x="23855" y="1675298"/>
                  </a:lnTo>
                  <a:lnTo>
                    <a:pt x="20347" y="1674596"/>
                  </a:lnTo>
                  <a:lnTo>
                    <a:pt x="0" y="1651439"/>
                  </a:lnTo>
                  <a:lnTo>
                    <a:pt x="14" y="23859"/>
                  </a:lnTo>
                  <a:lnTo>
                    <a:pt x="23869" y="0"/>
                  </a:lnTo>
                  <a:lnTo>
                    <a:pt x="1618729" y="0"/>
                  </a:lnTo>
                  <a:lnTo>
                    <a:pt x="1642588" y="23859"/>
                  </a:lnTo>
                  <a:lnTo>
                    <a:pt x="1642588" y="1651439"/>
                  </a:lnTo>
                  <a:lnTo>
                    <a:pt x="1622239" y="167459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89558" y="4869362"/>
              <a:ext cx="1448260" cy="4827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121" y="4904183"/>
              <a:ext cx="1334135" cy="380365"/>
            </a:xfrm>
            <a:custGeom>
              <a:avLst/>
              <a:gdLst/>
              <a:ahLst/>
              <a:cxnLst/>
              <a:rect l="l" t="t" r="r" b="b"/>
              <a:pathLst>
                <a:path w="1334135" h="380364">
                  <a:moveTo>
                    <a:pt x="1331271" y="379736"/>
                  </a:moveTo>
                  <a:lnTo>
                    <a:pt x="4597" y="379736"/>
                  </a:lnTo>
                  <a:lnTo>
                    <a:pt x="3102" y="379107"/>
                  </a:lnTo>
                  <a:lnTo>
                    <a:pt x="624" y="376635"/>
                  </a:lnTo>
                  <a:lnTo>
                    <a:pt x="4" y="375142"/>
                  </a:lnTo>
                  <a:lnTo>
                    <a:pt x="0" y="2852"/>
                  </a:lnTo>
                  <a:lnTo>
                    <a:pt x="2838" y="0"/>
                  </a:lnTo>
                  <a:lnTo>
                    <a:pt x="1329530" y="0"/>
                  </a:lnTo>
                  <a:lnTo>
                    <a:pt x="1331022" y="629"/>
                  </a:lnTo>
                  <a:lnTo>
                    <a:pt x="1333509" y="3115"/>
                  </a:lnTo>
                  <a:lnTo>
                    <a:pt x="1334124" y="4608"/>
                  </a:lnTo>
                  <a:lnTo>
                    <a:pt x="1334124" y="376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95393" y="5023701"/>
              <a:ext cx="783590" cy="142875"/>
            </a:xfrm>
            <a:custGeom>
              <a:avLst/>
              <a:gdLst/>
              <a:ahLst/>
              <a:cxnLst/>
              <a:rect l="l" t="t" r="r" b="b"/>
              <a:pathLst>
                <a:path w="783589" h="142875">
                  <a:moveTo>
                    <a:pt x="92633" y="127549"/>
                  </a:moveTo>
                  <a:lnTo>
                    <a:pt x="62172" y="127549"/>
                  </a:lnTo>
                  <a:lnTo>
                    <a:pt x="69560" y="125559"/>
                  </a:lnTo>
                  <a:lnTo>
                    <a:pt x="79917" y="117630"/>
                  </a:lnTo>
                  <a:lnTo>
                    <a:pt x="82506" y="112305"/>
                  </a:lnTo>
                  <a:lnTo>
                    <a:pt x="82506" y="98744"/>
                  </a:lnTo>
                  <a:lnTo>
                    <a:pt x="49372" y="78849"/>
                  </a:lnTo>
                  <a:lnTo>
                    <a:pt x="38398" y="75239"/>
                  </a:lnTo>
                  <a:lnTo>
                    <a:pt x="7031" y="51201"/>
                  </a:lnTo>
                  <a:lnTo>
                    <a:pt x="4344" y="37947"/>
                  </a:lnTo>
                  <a:lnTo>
                    <a:pt x="5159" y="30075"/>
                  </a:lnTo>
                  <a:lnTo>
                    <a:pt x="32562" y="2686"/>
                  </a:lnTo>
                  <a:lnTo>
                    <a:pt x="51654" y="0"/>
                  </a:lnTo>
                  <a:lnTo>
                    <a:pt x="58555" y="356"/>
                  </a:lnTo>
                  <a:lnTo>
                    <a:pt x="90674" y="15082"/>
                  </a:lnTo>
                  <a:lnTo>
                    <a:pt x="42657" y="15082"/>
                  </a:lnTo>
                  <a:lnTo>
                    <a:pt x="35577" y="17057"/>
                  </a:lnTo>
                  <a:lnTo>
                    <a:pt x="30398" y="21021"/>
                  </a:lnTo>
                  <a:lnTo>
                    <a:pt x="25366" y="24986"/>
                  </a:lnTo>
                  <a:lnTo>
                    <a:pt x="22850" y="30471"/>
                  </a:lnTo>
                  <a:lnTo>
                    <a:pt x="22850" y="43111"/>
                  </a:lnTo>
                  <a:lnTo>
                    <a:pt x="62607" y="65098"/>
                  </a:lnTo>
                  <a:lnTo>
                    <a:pt x="69882" y="67709"/>
                  </a:lnTo>
                  <a:lnTo>
                    <a:pt x="95994" y="87085"/>
                  </a:lnTo>
                  <a:lnTo>
                    <a:pt x="99198" y="92264"/>
                  </a:lnTo>
                  <a:lnTo>
                    <a:pt x="100792" y="98364"/>
                  </a:lnTo>
                  <a:lnTo>
                    <a:pt x="100792" y="105371"/>
                  </a:lnTo>
                  <a:lnTo>
                    <a:pt x="99964" y="113400"/>
                  </a:lnTo>
                  <a:lnTo>
                    <a:pt x="97479" y="120571"/>
                  </a:lnTo>
                  <a:lnTo>
                    <a:pt x="93337" y="126885"/>
                  </a:lnTo>
                  <a:lnTo>
                    <a:pt x="92633" y="127549"/>
                  </a:lnTo>
                  <a:close/>
                </a:path>
                <a:path w="783589" h="142875">
                  <a:moveTo>
                    <a:pt x="100573" y="42058"/>
                  </a:moveTo>
                  <a:lnTo>
                    <a:pt x="82053" y="42058"/>
                  </a:lnTo>
                  <a:lnTo>
                    <a:pt x="82053" y="33675"/>
                  </a:lnTo>
                  <a:lnTo>
                    <a:pt x="79390" y="27121"/>
                  </a:lnTo>
                  <a:lnTo>
                    <a:pt x="74051" y="22396"/>
                  </a:lnTo>
                  <a:lnTo>
                    <a:pt x="68711" y="17525"/>
                  </a:lnTo>
                  <a:lnTo>
                    <a:pt x="61251" y="15082"/>
                  </a:lnTo>
                  <a:lnTo>
                    <a:pt x="90674" y="15082"/>
                  </a:lnTo>
                  <a:lnTo>
                    <a:pt x="94400" y="21021"/>
                  </a:lnTo>
                  <a:lnTo>
                    <a:pt x="98510" y="27429"/>
                  </a:lnTo>
                  <a:lnTo>
                    <a:pt x="100573" y="34436"/>
                  </a:lnTo>
                  <a:lnTo>
                    <a:pt x="100573" y="42058"/>
                  </a:lnTo>
                  <a:close/>
                </a:path>
                <a:path w="783589" h="142875">
                  <a:moveTo>
                    <a:pt x="52576" y="142397"/>
                  </a:moveTo>
                  <a:lnTo>
                    <a:pt x="11205" y="128309"/>
                  </a:lnTo>
                  <a:lnTo>
                    <a:pt x="0" y="100339"/>
                  </a:lnTo>
                  <a:lnTo>
                    <a:pt x="18505" y="100339"/>
                  </a:lnTo>
                  <a:lnTo>
                    <a:pt x="18505" y="108721"/>
                  </a:lnTo>
                  <a:lnTo>
                    <a:pt x="21548" y="115363"/>
                  </a:lnTo>
                  <a:lnTo>
                    <a:pt x="52561" y="127549"/>
                  </a:lnTo>
                  <a:lnTo>
                    <a:pt x="92633" y="127549"/>
                  </a:lnTo>
                  <a:lnTo>
                    <a:pt x="87539" y="132347"/>
                  </a:lnTo>
                  <a:lnTo>
                    <a:pt x="80473" y="136744"/>
                  </a:lnTo>
                  <a:lnTo>
                    <a:pt x="72290" y="139884"/>
                  </a:lnTo>
                  <a:lnTo>
                    <a:pt x="62990" y="141769"/>
                  </a:lnTo>
                  <a:lnTo>
                    <a:pt x="52576" y="142397"/>
                  </a:lnTo>
                  <a:close/>
                </a:path>
                <a:path w="783589" h="142875">
                  <a:moveTo>
                    <a:pt x="164121" y="142412"/>
                  </a:moveTo>
                  <a:lnTo>
                    <a:pt x="154192" y="141541"/>
                  </a:lnTo>
                  <a:lnTo>
                    <a:pt x="145206" y="138972"/>
                  </a:lnTo>
                  <a:lnTo>
                    <a:pt x="117860" y="102841"/>
                  </a:lnTo>
                  <a:lnTo>
                    <a:pt x="117133" y="86851"/>
                  </a:lnTo>
                  <a:lnTo>
                    <a:pt x="117402" y="81235"/>
                  </a:lnTo>
                  <a:lnTo>
                    <a:pt x="146215" y="37932"/>
                  </a:lnTo>
                  <a:lnTo>
                    <a:pt x="153837" y="35650"/>
                  </a:lnTo>
                  <a:lnTo>
                    <a:pt x="162073" y="35650"/>
                  </a:lnTo>
                  <a:lnTo>
                    <a:pt x="193920" y="50060"/>
                  </a:lnTo>
                  <a:lnTo>
                    <a:pt x="154905" y="50060"/>
                  </a:lnTo>
                  <a:lnTo>
                    <a:pt x="148878" y="52649"/>
                  </a:lnTo>
                  <a:lnTo>
                    <a:pt x="144006" y="57813"/>
                  </a:lnTo>
                  <a:lnTo>
                    <a:pt x="139281" y="63006"/>
                  </a:lnTo>
                  <a:lnTo>
                    <a:pt x="136311" y="70247"/>
                  </a:lnTo>
                  <a:lnTo>
                    <a:pt x="135083" y="79537"/>
                  </a:lnTo>
                  <a:lnTo>
                    <a:pt x="203910" y="79537"/>
                  </a:lnTo>
                  <a:lnTo>
                    <a:pt x="204350" y="86851"/>
                  </a:lnTo>
                  <a:lnTo>
                    <a:pt x="204350" y="94166"/>
                  </a:lnTo>
                  <a:lnTo>
                    <a:pt x="134644" y="94166"/>
                  </a:lnTo>
                  <a:lnTo>
                    <a:pt x="135269" y="101355"/>
                  </a:lnTo>
                  <a:lnTo>
                    <a:pt x="156353" y="127988"/>
                  </a:lnTo>
                  <a:lnTo>
                    <a:pt x="198448" y="127988"/>
                  </a:lnTo>
                  <a:lnTo>
                    <a:pt x="195762" y="131223"/>
                  </a:lnTo>
                  <a:lnTo>
                    <a:pt x="186874" y="137440"/>
                  </a:lnTo>
                  <a:lnTo>
                    <a:pt x="176327" y="141169"/>
                  </a:lnTo>
                  <a:lnTo>
                    <a:pt x="164121" y="142412"/>
                  </a:lnTo>
                  <a:close/>
                </a:path>
                <a:path w="783589" h="142875">
                  <a:moveTo>
                    <a:pt x="203910" y="79537"/>
                  </a:moveTo>
                  <a:lnTo>
                    <a:pt x="186752" y="79537"/>
                  </a:lnTo>
                  <a:lnTo>
                    <a:pt x="186752" y="78396"/>
                  </a:lnTo>
                  <a:lnTo>
                    <a:pt x="186298" y="69399"/>
                  </a:lnTo>
                  <a:lnTo>
                    <a:pt x="183855" y="62465"/>
                  </a:lnTo>
                  <a:lnTo>
                    <a:pt x="179437" y="57593"/>
                  </a:lnTo>
                  <a:lnTo>
                    <a:pt x="175180" y="52576"/>
                  </a:lnTo>
                  <a:lnTo>
                    <a:pt x="169387" y="50060"/>
                  </a:lnTo>
                  <a:lnTo>
                    <a:pt x="193920" y="50060"/>
                  </a:lnTo>
                  <a:lnTo>
                    <a:pt x="198055" y="56259"/>
                  </a:lnTo>
                  <a:lnTo>
                    <a:pt x="201552" y="65027"/>
                  </a:lnTo>
                  <a:lnTo>
                    <a:pt x="203651" y="75224"/>
                  </a:lnTo>
                  <a:lnTo>
                    <a:pt x="203910" y="79537"/>
                  </a:lnTo>
                  <a:close/>
                </a:path>
                <a:path w="783589" h="142875">
                  <a:moveTo>
                    <a:pt x="198448" y="127988"/>
                  </a:moveTo>
                  <a:lnTo>
                    <a:pt x="171289" y="127988"/>
                  </a:lnTo>
                  <a:lnTo>
                    <a:pt x="176541" y="126773"/>
                  </a:lnTo>
                  <a:lnTo>
                    <a:pt x="180812" y="124330"/>
                  </a:lnTo>
                  <a:lnTo>
                    <a:pt x="185230" y="121741"/>
                  </a:lnTo>
                  <a:lnTo>
                    <a:pt x="189034" y="118391"/>
                  </a:lnTo>
                  <a:lnTo>
                    <a:pt x="192238" y="114280"/>
                  </a:lnTo>
                  <a:lnTo>
                    <a:pt x="202990" y="122516"/>
                  </a:lnTo>
                  <a:lnTo>
                    <a:pt x="198448" y="127988"/>
                  </a:lnTo>
                  <a:close/>
                </a:path>
                <a:path w="783589" h="142875">
                  <a:moveTo>
                    <a:pt x="274510" y="49372"/>
                  </a:moveTo>
                  <a:lnTo>
                    <a:pt x="242283" y="49372"/>
                  </a:lnTo>
                  <a:lnTo>
                    <a:pt x="246979" y="43371"/>
                  </a:lnTo>
                  <a:lnTo>
                    <a:pt x="252618" y="39082"/>
                  </a:lnTo>
                  <a:lnTo>
                    <a:pt x="259201" y="36508"/>
                  </a:lnTo>
                  <a:lnTo>
                    <a:pt x="266728" y="35650"/>
                  </a:lnTo>
                  <a:lnTo>
                    <a:pt x="270078" y="35650"/>
                  </a:lnTo>
                  <a:lnTo>
                    <a:pt x="272682" y="36104"/>
                  </a:lnTo>
                  <a:lnTo>
                    <a:pt x="274510" y="37025"/>
                  </a:lnTo>
                  <a:lnTo>
                    <a:pt x="274510" y="49372"/>
                  </a:lnTo>
                  <a:close/>
                </a:path>
                <a:path w="783589" h="142875">
                  <a:moveTo>
                    <a:pt x="242268" y="140583"/>
                  </a:moveTo>
                  <a:lnTo>
                    <a:pt x="224670" y="140583"/>
                  </a:lnTo>
                  <a:lnTo>
                    <a:pt x="224670" y="37479"/>
                  </a:lnTo>
                  <a:lnTo>
                    <a:pt x="241815" y="37479"/>
                  </a:lnTo>
                  <a:lnTo>
                    <a:pt x="242283" y="49372"/>
                  </a:lnTo>
                  <a:lnTo>
                    <a:pt x="274510" y="49372"/>
                  </a:lnTo>
                  <a:lnTo>
                    <a:pt x="274510" y="52810"/>
                  </a:lnTo>
                  <a:lnTo>
                    <a:pt x="265821" y="52810"/>
                  </a:lnTo>
                  <a:lnTo>
                    <a:pt x="257831" y="53723"/>
                  </a:lnTo>
                  <a:lnTo>
                    <a:pt x="251241" y="56465"/>
                  </a:lnTo>
                  <a:lnTo>
                    <a:pt x="246053" y="61036"/>
                  </a:lnTo>
                  <a:lnTo>
                    <a:pt x="242268" y="67439"/>
                  </a:lnTo>
                  <a:lnTo>
                    <a:pt x="242268" y="140583"/>
                  </a:lnTo>
                  <a:close/>
                </a:path>
                <a:path w="783589" h="142875">
                  <a:moveTo>
                    <a:pt x="274510" y="53249"/>
                  </a:moveTo>
                  <a:lnTo>
                    <a:pt x="271921" y="52956"/>
                  </a:lnTo>
                  <a:lnTo>
                    <a:pt x="269025" y="52810"/>
                  </a:lnTo>
                  <a:lnTo>
                    <a:pt x="274510" y="52810"/>
                  </a:lnTo>
                  <a:lnTo>
                    <a:pt x="274510" y="53249"/>
                  </a:lnTo>
                  <a:close/>
                </a:path>
                <a:path w="783589" h="142875">
                  <a:moveTo>
                    <a:pt x="331344" y="140568"/>
                  </a:moveTo>
                  <a:lnTo>
                    <a:pt x="317856" y="140568"/>
                  </a:lnTo>
                  <a:lnTo>
                    <a:pt x="280596" y="37479"/>
                  </a:lnTo>
                  <a:lnTo>
                    <a:pt x="298429" y="37479"/>
                  </a:lnTo>
                  <a:lnTo>
                    <a:pt x="324717" y="116577"/>
                  </a:lnTo>
                  <a:lnTo>
                    <a:pt x="339906" y="116577"/>
                  </a:lnTo>
                  <a:lnTo>
                    <a:pt x="331344" y="140568"/>
                  </a:lnTo>
                  <a:close/>
                </a:path>
                <a:path w="783589" h="142875">
                  <a:moveTo>
                    <a:pt x="339906" y="116577"/>
                  </a:moveTo>
                  <a:lnTo>
                    <a:pt x="324717" y="116577"/>
                  </a:lnTo>
                  <a:lnTo>
                    <a:pt x="350317" y="37479"/>
                  </a:lnTo>
                  <a:lnTo>
                    <a:pt x="368135" y="37479"/>
                  </a:lnTo>
                  <a:lnTo>
                    <a:pt x="339906" y="116577"/>
                  </a:lnTo>
                  <a:close/>
                </a:path>
                <a:path w="783589" h="142875">
                  <a:moveTo>
                    <a:pt x="404298" y="140568"/>
                  </a:moveTo>
                  <a:lnTo>
                    <a:pt x="386699" y="140568"/>
                  </a:lnTo>
                  <a:lnTo>
                    <a:pt x="386699" y="37479"/>
                  </a:lnTo>
                  <a:lnTo>
                    <a:pt x="404298" y="37479"/>
                  </a:lnTo>
                  <a:lnTo>
                    <a:pt x="404298" y="140568"/>
                  </a:lnTo>
                  <a:close/>
                </a:path>
                <a:path w="783589" h="142875">
                  <a:moveTo>
                    <a:pt x="399104" y="20334"/>
                  </a:moveTo>
                  <a:lnTo>
                    <a:pt x="392258" y="20334"/>
                  </a:lnTo>
                  <a:lnTo>
                    <a:pt x="389669" y="19427"/>
                  </a:lnTo>
                  <a:lnTo>
                    <a:pt x="387840" y="17598"/>
                  </a:lnTo>
                  <a:lnTo>
                    <a:pt x="386158" y="15623"/>
                  </a:lnTo>
                  <a:lnTo>
                    <a:pt x="385324" y="13180"/>
                  </a:lnTo>
                  <a:lnTo>
                    <a:pt x="385324" y="7387"/>
                  </a:lnTo>
                  <a:lnTo>
                    <a:pt x="386158" y="4944"/>
                  </a:lnTo>
                  <a:lnTo>
                    <a:pt x="387840" y="2969"/>
                  </a:lnTo>
                  <a:lnTo>
                    <a:pt x="389669" y="994"/>
                  </a:lnTo>
                  <a:lnTo>
                    <a:pt x="392258" y="0"/>
                  </a:lnTo>
                  <a:lnTo>
                    <a:pt x="399119" y="0"/>
                  </a:lnTo>
                  <a:lnTo>
                    <a:pt x="401708" y="994"/>
                  </a:lnTo>
                  <a:lnTo>
                    <a:pt x="403376" y="2969"/>
                  </a:lnTo>
                  <a:lnTo>
                    <a:pt x="405205" y="4944"/>
                  </a:lnTo>
                  <a:lnTo>
                    <a:pt x="406126" y="7387"/>
                  </a:lnTo>
                  <a:lnTo>
                    <a:pt x="406126" y="13180"/>
                  </a:lnTo>
                  <a:lnTo>
                    <a:pt x="405205" y="15623"/>
                  </a:lnTo>
                  <a:lnTo>
                    <a:pt x="401694" y="19427"/>
                  </a:lnTo>
                  <a:lnTo>
                    <a:pt x="399104" y="20334"/>
                  </a:lnTo>
                  <a:close/>
                </a:path>
                <a:path w="783589" h="142875">
                  <a:moveTo>
                    <a:pt x="480792" y="142397"/>
                  </a:moveTo>
                  <a:lnTo>
                    <a:pt x="473770" y="142397"/>
                  </a:lnTo>
                  <a:lnTo>
                    <a:pt x="463789" y="141525"/>
                  </a:lnTo>
                  <a:lnTo>
                    <a:pt x="430920" y="111768"/>
                  </a:lnTo>
                  <a:lnTo>
                    <a:pt x="427836" y="87085"/>
                  </a:lnTo>
                  <a:lnTo>
                    <a:pt x="428178" y="79759"/>
                  </a:lnTo>
                  <a:lnTo>
                    <a:pt x="449325" y="42277"/>
                  </a:lnTo>
                  <a:lnTo>
                    <a:pt x="456186" y="37859"/>
                  </a:lnTo>
                  <a:lnTo>
                    <a:pt x="464335" y="35650"/>
                  </a:lnTo>
                  <a:lnTo>
                    <a:pt x="473785" y="35650"/>
                  </a:lnTo>
                  <a:lnTo>
                    <a:pt x="505974" y="50060"/>
                  </a:lnTo>
                  <a:lnTo>
                    <a:pt x="464788" y="50060"/>
                  </a:lnTo>
                  <a:lnTo>
                    <a:pt x="457781" y="53336"/>
                  </a:lnTo>
                  <a:lnTo>
                    <a:pt x="445434" y="90976"/>
                  </a:lnTo>
                  <a:lnTo>
                    <a:pt x="445892" y="99373"/>
                  </a:lnTo>
                  <a:lnTo>
                    <a:pt x="464788" y="128002"/>
                  </a:lnTo>
                  <a:lnTo>
                    <a:pt x="506494" y="128002"/>
                  </a:lnTo>
                  <a:lnTo>
                    <a:pt x="504871" y="130372"/>
                  </a:lnTo>
                  <a:lnTo>
                    <a:pt x="499912" y="134629"/>
                  </a:lnTo>
                  <a:lnTo>
                    <a:pt x="493666" y="137833"/>
                  </a:lnTo>
                  <a:lnTo>
                    <a:pt x="487419" y="140876"/>
                  </a:lnTo>
                  <a:lnTo>
                    <a:pt x="480792" y="142397"/>
                  </a:lnTo>
                  <a:close/>
                </a:path>
                <a:path w="783589" h="142875">
                  <a:moveTo>
                    <a:pt x="514702" y="72910"/>
                  </a:moveTo>
                  <a:lnTo>
                    <a:pt x="498010" y="72910"/>
                  </a:lnTo>
                  <a:lnTo>
                    <a:pt x="497557" y="66356"/>
                  </a:lnTo>
                  <a:lnTo>
                    <a:pt x="495041" y="60943"/>
                  </a:lnTo>
                  <a:lnTo>
                    <a:pt x="490462" y="56672"/>
                  </a:lnTo>
                  <a:lnTo>
                    <a:pt x="485898" y="52268"/>
                  </a:lnTo>
                  <a:lnTo>
                    <a:pt x="480339" y="50060"/>
                  </a:lnTo>
                  <a:lnTo>
                    <a:pt x="505974" y="50060"/>
                  </a:lnTo>
                  <a:lnTo>
                    <a:pt x="507498" y="51698"/>
                  </a:lnTo>
                  <a:lnTo>
                    <a:pt x="511271" y="57998"/>
                  </a:lnTo>
                  <a:lnTo>
                    <a:pt x="513674" y="65068"/>
                  </a:lnTo>
                  <a:lnTo>
                    <a:pt x="514702" y="72910"/>
                  </a:lnTo>
                  <a:close/>
                </a:path>
                <a:path w="783589" h="142875">
                  <a:moveTo>
                    <a:pt x="506494" y="128002"/>
                  </a:moveTo>
                  <a:lnTo>
                    <a:pt x="480031" y="128002"/>
                  </a:lnTo>
                  <a:lnTo>
                    <a:pt x="485517" y="126100"/>
                  </a:lnTo>
                  <a:lnTo>
                    <a:pt x="494968" y="118479"/>
                  </a:lnTo>
                  <a:lnTo>
                    <a:pt x="497557" y="113754"/>
                  </a:lnTo>
                  <a:lnTo>
                    <a:pt x="498010" y="108107"/>
                  </a:lnTo>
                  <a:lnTo>
                    <a:pt x="514687" y="108107"/>
                  </a:lnTo>
                  <a:lnTo>
                    <a:pt x="514395" y="114061"/>
                  </a:lnTo>
                  <a:lnTo>
                    <a:pt x="512347" y="119693"/>
                  </a:lnTo>
                  <a:lnTo>
                    <a:pt x="508528" y="125033"/>
                  </a:lnTo>
                  <a:lnTo>
                    <a:pt x="506494" y="128002"/>
                  </a:lnTo>
                  <a:close/>
                </a:path>
                <a:path w="783589" h="142875">
                  <a:moveTo>
                    <a:pt x="577211" y="142412"/>
                  </a:moveTo>
                  <a:lnTo>
                    <a:pt x="567282" y="141541"/>
                  </a:lnTo>
                  <a:lnTo>
                    <a:pt x="558296" y="138972"/>
                  </a:lnTo>
                  <a:lnTo>
                    <a:pt x="530950" y="102841"/>
                  </a:lnTo>
                  <a:lnTo>
                    <a:pt x="530223" y="86851"/>
                  </a:lnTo>
                  <a:lnTo>
                    <a:pt x="530492" y="81235"/>
                  </a:lnTo>
                  <a:lnTo>
                    <a:pt x="559305" y="37932"/>
                  </a:lnTo>
                  <a:lnTo>
                    <a:pt x="566927" y="35650"/>
                  </a:lnTo>
                  <a:lnTo>
                    <a:pt x="575148" y="35650"/>
                  </a:lnTo>
                  <a:lnTo>
                    <a:pt x="606997" y="50060"/>
                  </a:lnTo>
                  <a:lnTo>
                    <a:pt x="567995" y="50060"/>
                  </a:lnTo>
                  <a:lnTo>
                    <a:pt x="561968" y="52649"/>
                  </a:lnTo>
                  <a:lnTo>
                    <a:pt x="557096" y="57813"/>
                  </a:lnTo>
                  <a:lnTo>
                    <a:pt x="552371" y="63006"/>
                  </a:lnTo>
                  <a:lnTo>
                    <a:pt x="549402" y="70247"/>
                  </a:lnTo>
                  <a:lnTo>
                    <a:pt x="548173" y="79537"/>
                  </a:lnTo>
                  <a:lnTo>
                    <a:pt x="617000" y="79537"/>
                  </a:lnTo>
                  <a:lnTo>
                    <a:pt x="617440" y="86851"/>
                  </a:lnTo>
                  <a:lnTo>
                    <a:pt x="617440" y="94166"/>
                  </a:lnTo>
                  <a:lnTo>
                    <a:pt x="547719" y="94166"/>
                  </a:lnTo>
                  <a:lnTo>
                    <a:pt x="548353" y="101355"/>
                  </a:lnTo>
                  <a:lnTo>
                    <a:pt x="569443" y="127988"/>
                  </a:lnTo>
                  <a:lnTo>
                    <a:pt x="611524" y="127988"/>
                  </a:lnTo>
                  <a:lnTo>
                    <a:pt x="608838" y="131223"/>
                  </a:lnTo>
                  <a:lnTo>
                    <a:pt x="599952" y="137440"/>
                  </a:lnTo>
                  <a:lnTo>
                    <a:pt x="589408" y="141169"/>
                  </a:lnTo>
                  <a:lnTo>
                    <a:pt x="577211" y="142412"/>
                  </a:lnTo>
                  <a:close/>
                </a:path>
                <a:path w="783589" h="142875">
                  <a:moveTo>
                    <a:pt x="617000" y="79537"/>
                  </a:moveTo>
                  <a:lnTo>
                    <a:pt x="599842" y="79537"/>
                  </a:lnTo>
                  <a:lnTo>
                    <a:pt x="599842" y="78396"/>
                  </a:lnTo>
                  <a:lnTo>
                    <a:pt x="599388" y="69399"/>
                  </a:lnTo>
                  <a:lnTo>
                    <a:pt x="596945" y="62465"/>
                  </a:lnTo>
                  <a:lnTo>
                    <a:pt x="592527" y="57593"/>
                  </a:lnTo>
                  <a:lnTo>
                    <a:pt x="588256" y="52576"/>
                  </a:lnTo>
                  <a:lnTo>
                    <a:pt x="582463" y="50060"/>
                  </a:lnTo>
                  <a:lnTo>
                    <a:pt x="606997" y="50060"/>
                  </a:lnTo>
                  <a:lnTo>
                    <a:pt x="611139" y="56259"/>
                  </a:lnTo>
                  <a:lnTo>
                    <a:pt x="614641" y="65027"/>
                  </a:lnTo>
                  <a:lnTo>
                    <a:pt x="616741" y="75224"/>
                  </a:lnTo>
                  <a:lnTo>
                    <a:pt x="617000" y="79537"/>
                  </a:lnTo>
                  <a:close/>
                </a:path>
                <a:path w="783589" h="142875">
                  <a:moveTo>
                    <a:pt x="611524" y="127988"/>
                  </a:moveTo>
                  <a:lnTo>
                    <a:pt x="584365" y="127988"/>
                  </a:lnTo>
                  <a:lnTo>
                    <a:pt x="589631" y="126773"/>
                  </a:lnTo>
                  <a:lnTo>
                    <a:pt x="593903" y="124330"/>
                  </a:lnTo>
                  <a:lnTo>
                    <a:pt x="598321" y="121741"/>
                  </a:lnTo>
                  <a:lnTo>
                    <a:pt x="602124" y="118391"/>
                  </a:lnTo>
                  <a:lnTo>
                    <a:pt x="605313" y="114280"/>
                  </a:lnTo>
                  <a:lnTo>
                    <a:pt x="616065" y="122516"/>
                  </a:lnTo>
                  <a:lnTo>
                    <a:pt x="611524" y="127988"/>
                  </a:lnTo>
                  <a:close/>
                </a:path>
                <a:path w="783589" h="142875">
                  <a:moveTo>
                    <a:pt x="737002" y="140583"/>
                  </a:moveTo>
                  <a:lnTo>
                    <a:pt x="688771" y="140583"/>
                  </a:lnTo>
                  <a:lnTo>
                    <a:pt x="688771" y="2048"/>
                  </a:lnTo>
                  <a:lnTo>
                    <a:pt x="734267" y="2048"/>
                  </a:lnTo>
                  <a:lnTo>
                    <a:pt x="744775" y="2634"/>
                  </a:lnTo>
                  <a:lnTo>
                    <a:pt x="773282" y="16910"/>
                  </a:lnTo>
                  <a:lnTo>
                    <a:pt x="707057" y="16910"/>
                  </a:lnTo>
                  <a:lnTo>
                    <a:pt x="707057" y="61031"/>
                  </a:lnTo>
                  <a:lnTo>
                    <a:pt x="770426" y="61031"/>
                  </a:lnTo>
                  <a:lnTo>
                    <a:pt x="765338" y="64908"/>
                  </a:lnTo>
                  <a:lnTo>
                    <a:pt x="758946" y="67643"/>
                  </a:lnTo>
                  <a:lnTo>
                    <a:pt x="766421" y="69794"/>
                  </a:lnTo>
                  <a:lnTo>
                    <a:pt x="772287" y="73831"/>
                  </a:lnTo>
                  <a:lnTo>
                    <a:pt x="773598" y="75660"/>
                  </a:lnTo>
                  <a:lnTo>
                    <a:pt x="707057" y="75660"/>
                  </a:lnTo>
                  <a:lnTo>
                    <a:pt x="707057" y="125720"/>
                  </a:lnTo>
                  <a:lnTo>
                    <a:pt x="774970" y="125720"/>
                  </a:lnTo>
                  <a:lnTo>
                    <a:pt x="771058" y="130050"/>
                  </a:lnTo>
                  <a:lnTo>
                    <a:pt x="764388" y="134658"/>
                  </a:lnTo>
                  <a:lnTo>
                    <a:pt x="756488" y="137950"/>
                  </a:lnTo>
                  <a:lnTo>
                    <a:pt x="747360" y="139925"/>
                  </a:lnTo>
                  <a:lnTo>
                    <a:pt x="737002" y="140583"/>
                  </a:lnTo>
                  <a:close/>
                </a:path>
                <a:path w="783589" h="142875">
                  <a:moveTo>
                    <a:pt x="770426" y="61031"/>
                  </a:moveTo>
                  <a:lnTo>
                    <a:pt x="742795" y="61031"/>
                  </a:lnTo>
                  <a:lnTo>
                    <a:pt x="749188" y="59042"/>
                  </a:lnTo>
                  <a:lnTo>
                    <a:pt x="753913" y="55077"/>
                  </a:lnTo>
                  <a:lnTo>
                    <a:pt x="758785" y="51113"/>
                  </a:lnTo>
                  <a:lnTo>
                    <a:pt x="761228" y="45715"/>
                  </a:lnTo>
                  <a:lnTo>
                    <a:pt x="761228" y="31232"/>
                  </a:lnTo>
                  <a:lnTo>
                    <a:pt x="758946" y="25673"/>
                  </a:lnTo>
                  <a:lnTo>
                    <a:pt x="754381" y="22177"/>
                  </a:lnTo>
                  <a:lnTo>
                    <a:pt x="749949" y="18666"/>
                  </a:lnTo>
                  <a:lnTo>
                    <a:pt x="743249" y="16910"/>
                  </a:lnTo>
                  <a:lnTo>
                    <a:pt x="773282" y="16910"/>
                  </a:lnTo>
                  <a:lnTo>
                    <a:pt x="776659" y="22857"/>
                  </a:lnTo>
                  <a:lnTo>
                    <a:pt x="778800" y="30285"/>
                  </a:lnTo>
                  <a:lnTo>
                    <a:pt x="779514" y="38854"/>
                  </a:lnTo>
                  <a:lnTo>
                    <a:pt x="779417" y="45715"/>
                  </a:lnTo>
                  <a:lnTo>
                    <a:pt x="777685" y="51201"/>
                  </a:lnTo>
                  <a:lnTo>
                    <a:pt x="774028" y="56233"/>
                  </a:lnTo>
                  <a:lnTo>
                    <a:pt x="770426" y="61031"/>
                  </a:lnTo>
                  <a:close/>
                </a:path>
                <a:path w="783589" h="142875">
                  <a:moveTo>
                    <a:pt x="774970" y="125720"/>
                  </a:moveTo>
                  <a:lnTo>
                    <a:pt x="745765" y="125720"/>
                  </a:lnTo>
                  <a:lnTo>
                    <a:pt x="752480" y="123511"/>
                  </a:lnTo>
                  <a:lnTo>
                    <a:pt x="757351" y="119079"/>
                  </a:lnTo>
                  <a:lnTo>
                    <a:pt x="762369" y="114661"/>
                  </a:lnTo>
                  <a:lnTo>
                    <a:pt x="764885" y="108560"/>
                  </a:lnTo>
                  <a:lnTo>
                    <a:pt x="764851" y="100573"/>
                  </a:lnTo>
                  <a:lnTo>
                    <a:pt x="763184" y="89799"/>
                  </a:lnTo>
                  <a:lnTo>
                    <a:pt x="758082" y="81945"/>
                  </a:lnTo>
                  <a:lnTo>
                    <a:pt x="749579" y="77232"/>
                  </a:lnTo>
                  <a:lnTo>
                    <a:pt x="737675" y="75660"/>
                  </a:lnTo>
                  <a:lnTo>
                    <a:pt x="773598" y="75660"/>
                  </a:lnTo>
                  <a:lnTo>
                    <a:pt x="776544" y="79771"/>
                  </a:lnTo>
                  <a:lnTo>
                    <a:pt x="780962" y="85564"/>
                  </a:lnTo>
                  <a:lnTo>
                    <a:pt x="783171" y="92498"/>
                  </a:lnTo>
                  <a:lnTo>
                    <a:pt x="783152" y="100792"/>
                  </a:lnTo>
                  <a:lnTo>
                    <a:pt x="782414" y="109443"/>
                  </a:lnTo>
                  <a:lnTo>
                    <a:pt x="780143" y="117314"/>
                  </a:lnTo>
                  <a:lnTo>
                    <a:pt x="776358" y="124183"/>
                  </a:lnTo>
                  <a:lnTo>
                    <a:pt x="774970" y="12572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2454" y="4950683"/>
              <a:ext cx="273777" cy="2737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89558" y="3933108"/>
              <a:ext cx="1448260" cy="48275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179" y="3981671"/>
              <a:ext cx="1334135" cy="379730"/>
            </a:xfrm>
            <a:custGeom>
              <a:avLst/>
              <a:gdLst/>
              <a:ahLst/>
              <a:cxnLst/>
              <a:rect l="l" t="t" r="r" b="b"/>
              <a:pathLst>
                <a:path w="1334135" h="379729">
                  <a:moveTo>
                    <a:pt x="1331154" y="379546"/>
                  </a:moveTo>
                  <a:lnTo>
                    <a:pt x="4608" y="379546"/>
                  </a:lnTo>
                  <a:lnTo>
                    <a:pt x="3108" y="378931"/>
                  </a:lnTo>
                  <a:lnTo>
                    <a:pt x="621" y="376459"/>
                  </a:lnTo>
                  <a:lnTo>
                    <a:pt x="0" y="374952"/>
                  </a:lnTo>
                  <a:lnTo>
                    <a:pt x="0" y="2838"/>
                  </a:lnTo>
                  <a:lnTo>
                    <a:pt x="2852" y="0"/>
                  </a:lnTo>
                  <a:lnTo>
                    <a:pt x="1329399" y="0"/>
                  </a:lnTo>
                  <a:lnTo>
                    <a:pt x="1330891" y="614"/>
                  </a:lnTo>
                  <a:lnTo>
                    <a:pt x="1333378" y="3101"/>
                  </a:lnTo>
                  <a:lnTo>
                    <a:pt x="1333992" y="4593"/>
                  </a:lnTo>
                  <a:lnTo>
                    <a:pt x="1333992" y="37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01172" y="4136752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75453" y="13253"/>
                  </a:moveTo>
                  <a:lnTo>
                    <a:pt x="16910" y="13253"/>
                  </a:lnTo>
                  <a:lnTo>
                    <a:pt x="22896" y="7455"/>
                  </a:lnTo>
                  <a:lnTo>
                    <a:pt x="29881" y="3313"/>
                  </a:lnTo>
                  <a:lnTo>
                    <a:pt x="37867" y="828"/>
                  </a:lnTo>
                  <a:lnTo>
                    <a:pt x="46856" y="0"/>
                  </a:lnTo>
                  <a:lnTo>
                    <a:pt x="55622" y="872"/>
                  </a:lnTo>
                  <a:lnTo>
                    <a:pt x="63421" y="3487"/>
                  </a:lnTo>
                  <a:lnTo>
                    <a:pt x="70252" y="7844"/>
                  </a:lnTo>
                  <a:lnTo>
                    <a:pt x="75453" y="13253"/>
                  </a:lnTo>
                  <a:close/>
                </a:path>
                <a:path w="460375" h="146685">
                  <a:moveTo>
                    <a:pt x="17598" y="144445"/>
                  </a:moveTo>
                  <a:lnTo>
                    <a:pt x="0" y="144445"/>
                  </a:lnTo>
                  <a:lnTo>
                    <a:pt x="0" y="1813"/>
                  </a:lnTo>
                  <a:lnTo>
                    <a:pt x="16223" y="1813"/>
                  </a:lnTo>
                  <a:lnTo>
                    <a:pt x="16910" y="13253"/>
                  </a:lnTo>
                  <a:lnTo>
                    <a:pt x="75453" y="13253"/>
                  </a:lnTo>
                  <a:lnTo>
                    <a:pt x="76114" y="13941"/>
                  </a:lnTo>
                  <a:lnTo>
                    <a:pt x="76681" y="14848"/>
                  </a:lnTo>
                  <a:lnTo>
                    <a:pt x="41604" y="14848"/>
                  </a:lnTo>
                  <a:lnTo>
                    <a:pt x="34105" y="15734"/>
                  </a:lnTo>
                  <a:lnTo>
                    <a:pt x="27604" y="18392"/>
                  </a:lnTo>
                  <a:lnTo>
                    <a:pt x="22102" y="22821"/>
                  </a:lnTo>
                  <a:lnTo>
                    <a:pt x="17598" y="29023"/>
                  </a:lnTo>
                  <a:lnTo>
                    <a:pt x="17598" y="78396"/>
                  </a:lnTo>
                  <a:lnTo>
                    <a:pt x="22116" y="84493"/>
                  </a:lnTo>
                  <a:lnTo>
                    <a:pt x="27659" y="88850"/>
                  </a:lnTo>
                  <a:lnTo>
                    <a:pt x="34228" y="91465"/>
                  </a:lnTo>
                  <a:lnTo>
                    <a:pt x="41823" y="92337"/>
                  </a:lnTo>
                  <a:lnTo>
                    <a:pt x="76475" y="92337"/>
                  </a:lnTo>
                  <a:lnTo>
                    <a:pt x="76333" y="92571"/>
                  </a:lnTo>
                  <a:lnTo>
                    <a:pt x="74176" y="94853"/>
                  </a:lnTo>
                  <a:lnTo>
                    <a:pt x="17598" y="94853"/>
                  </a:lnTo>
                  <a:lnTo>
                    <a:pt x="17598" y="144445"/>
                  </a:lnTo>
                  <a:close/>
                </a:path>
                <a:path w="460375" h="146685">
                  <a:moveTo>
                    <a:pt x="87059" y="52576"/>
                  </a:moveTo>
                  <a:lnTo>
                    <a:pt x="69487" y="52576"/>
                  </a:lnTo>
                  <a:lnTo>
                    <a:pt x="69015" y="44344"/>
                  </a:lnTo>
                  <a:lnTo>
                    <a:pt x="67600" y="37027"/>
                  </a:lnTo>
                  <a:lnTo>
                    <a:pt x="65241" y="30623"/>
                  </a:lnTo>
                  <a:lnTo>
                    <a:pt x="61938" y="25132"/>
                  </a:lnTo>
                  <a:lnTo>
                    <a:pt x="57067" y="18271"/>
                  </a:lnTo>
                  <a:lnTo>
                    <a:pt x="50279" y="14848"/>
                  </a:lnTo>
                  <a:lnTo>
                    <a:pt x="76681" y="14848"/>
                  </a:lnTo>
                  <a:lnTo>
                    <a:pt x="80914" y="21610"/>
                  </a:lnTo>
                  <a:lnTo>
                    <a:pt x="84342" y="30682"/>
                  </a:lnTo>
                  <a:lnTo>
                    <a:pt x="86399" y="41155"/>
                  </a:lnTo>
                  <a:lnTo>
                    <a:pt x="87059" y="52576"/>
                  </a:lnTo>
                  <a:close/>
                </a:path>
                <a:path w="460375" h="146685">
                  <a:moveTo>
                    <a:pt x="76475" y="92337"/>
                  </a:moveTo>
                  <a:lnTo>
                    <a:pt x="50352" y="92337"/>
                  </a:lnTo>
                  <a:lnTo>
                    <a:pt x="57067" y="89060"/>
                  </a:lnTo>
                  <a:lnTo>
                    <a:pt x="61938" y="82506"/>
                  </a:lnTo>
                  <a:lnTo>
                    <a:pt x="65241" y="76867"/>
                  </a:lnTo>
                  <a:lnTo>
                    <a:pt x="67600" y="69997"/>
                  </a:lnTo>
                  <a:lnTo>
                    <a:pt x="69015" y="61895"/>
                  </a:lnTo>
                  <a:lnTo>
                    <a:pt x="69486" y="52569"/>
                  </a:lnTo>
                  <a:lnTo>
                    <a:pt x="87059" y="52576"/>
                  </a:lnTo>
                  <a:lnTo>
                    <a:pt x="87085" y="54624"/>
                  </a:lnTo>
                  <a:lnTo>
                    <a:pt x="86413" y="65826"/>
                  </a:lnTo>
                  <a:lnTo>
                    <a:pt x="84397" y="75885"/>
                  </a:lnTo>
                  <a:lnTo>
                    <a:pt x="81037" y="84801"/>
                  </a:lnTo>
                  <a:lnTo>
                    <a:pt x="76475" y="92337"/>
                  </a:lnTo>
                  <a:close/>
                </a:path>
                <a:path w="460375" h="146685">
                  <a:moveTo>
                    <a:pt x="47075" y="106732"/>
                  </a:moveTo>
                  <a:lnTo>
                    <a:pt x="38213" y="105989"/>
                  </a:lnTo>
                  <a:lnTo>
                    <a:pt x="30345" y="103760"/>
                  </a:lnTo>
                  <a:lnTo>
                    <a:pt x="23473" y="100048"/>
                  </a:lnTo>
                  <a:lnTo>
                    <a:pt x="17598" y="94853"/>
                  </a:lnTo>
                  <a:lnTo>
                    <a:pt x="74176" y="94853"/>
                  </a:lnTo>
                  <a:lnTo>
                    <a:pt x="70480" y="98764"/>
                  </a:lnTo>
                  <a:lnTo>
                    <a:pt x="63652" y="103190"/>
                  </a:lnTo>
                  <a:lnTo>
                    <a:pt x="55850" y="105846"/>
                  </a:lnTo>
                  <a:lnTo>
                    <a:pt x="47075" y="106732"/>
                  </a:lnTo>
                  <a:close/>
                </a:path>
                <a:path w="460375" h="146685">
                  <a:moveTo>
                    <a:pt x="159206" y="13707"/>
                  </a:moveTo>
                  <a:lnTo>
                    <a:pt x="126978" y="13707"/>
                  </a:lnTo>
                  <a:lnTo>
                    <a:pt x="131676" y="7708"/>
                  </a:lnTo>
                  <a:lnTo>
                    <a:pt x="137321" y="3424"/>
                  </a:lnTo>
                  <a:lnTo>
                    <a:pt x="143909" y="856"/>
                  </a:lnTo>
                  <a:lnTo>
                    <a:pt x="151438" y="0"/>
                  </a:lnTo>
                  <a:lnTo>
                    <a:pt x="154788" y="0"/>
                  </a:lnTo>
                  <a:lnTo>
                    <a:pt x="157377" y="453"/>
                  </a:lnTo>
                  <a:lnTo>
                    <a:pt x="159206" y="1360"/>
                  </a:lnTo>
                  <a:lnTo>
                    <a:pt x="159206" y="13707"/>
                  </a:lnTo>
                  <a:close/>
                </a:path>
                <a:path w="460375" h="146685">
                  <a:moveTo>
                    <a:pt x="126978" y="104903"/>
                  </a:moveTo>
                  <a:lnTo>
                    <a:pt x="109380" y="104903"/>
                  </a:lnTo>
                  <a:lnTo>
                    <a:pt x="109380" y="1828"/>
                  </a:lnTo>
                  <a:lnTo>
                    <a:pt x="126525" y="1828"/>
                  </a:lnTo>
                  <a:lnTo>
                    <a:pt x="126978" y="13707"/>
                  </a:lnTo>
                  <a:lnTo>
                    <a:pt x="159206" y="13707"/>
                  </a:lnTo>
                  <a:lnTo>
                    <a:pt x="159206" y="17130"/>
                  </a:lnTo>
                  <a:lnTo>
                    <a:pt x="150531" y="17130"/>
                  </a:lnTo>
                  <a:lnTo>
                    <a:pt x="142541" y="18044"/>
                  </a:lnTo>
                  <a:lnTo>
                    <a:pt x="135951" y="20785"/>
                  </a:lnTo>
                  <a:lnTo>
                    <a:pt x="130763" y="25357"/>
                  </a:lnTo>
                  <a:lnTo>
                    <a:pt x="126978" y="31759"/>
                  </a:lnTo>
                  <a:lnTo>
                    <a:pt x="126978" y="104903"/>
                  </a:lnTo>
                  <a:close/>
                </a:path>
                <a:path w="460375" h="146685">
                  <a:moveTo>
                    <a:pt x="159206" y="17598"/>
                  </a:moveTo>
                  <a:lnTo>
                    <a:pt x="156616" y="17291"/>
                  </a:lnTo>
                  <a:lnTo>
                    <a:pt x="153734" y="17130"/>
                  </a:lnTo>
                  <a:lnTo>
                    <a:pt x="159206" y="17130"/>
                  </a:lnTo>
                  <a:lnTo>
                    <a:pt x="159206" y="17598"/>
                  </a:lnTo>
                  <a:close/>
                </a:path>
                <a:path w="460375" h="146685">
                  <a:moveTo>
                    <a:pt x="217648" y="106732"/>
                  </a:moveTo>
                  <a:lnTo>
                    <a:pt x="178117" y="84435"/>
                  </a:lnTo>
                  <a:lnTo>
                    <a:pt x="170792" y="52561"/>
                  </a:lnTo>
                  <a:lnTo>
                    <a:pt x="171162" y="45103"/>
                  </a:lnTo>
                  <a:lnTo>
                    <a:pt x="193188" y="6626"/>
                  </a:lnTo>
                  <a:lnTo>
                    <a:pt x="200342" y="2208"/>
                  </a:lnTo>
                  <a:lnTo>
                    <a:pt x="208417" y="0"/>
                  </a:lnTo>
                  <a:lnTo>
                    <a:pt x="217414" y="0"/>
                  </a:lnTo>
                  <a:lnTo>
                    <a:pt x="227434" y="913"/>
                  </a:lnTo>
                  <a:lnTo>
                    <a:pt x="236450" y="3655"/>
                  </a:lnTo>
                  <a:lnTo>
                    <a:pt x="244462" y="8226"/>
                  </a:lnTo>
                  <a:lnTo>
                    <a:pt x="251214" y="14394"/>
                  </a:lnTo>
                  <a:lnTo>
                    <a:pt x="208739" y="14394"/>
                  </a:lnTo>
                  <a:lnTo>
                    <a:pt x="201732" y="17905"/>
                  </a:lnTo>
                  <a:lnTo>
                    <a:pt x="188390" y="54624"/>
                  </a:lnTo>
                  <a:lnTo>
                    <a:pt x="188890" y="62765"/>
                  </a:lnTo>
                  <a:lnTo>
                    <a:pt x="208812" y="92337"/>
                  </a:lnTo>
                  <a:lnTo>
                    <a:pt x="252472" y="92337"/>
                  </a:lnTo>
                  <a:lnTo>
                    <a:pt x="249495" y="95687"/>
                  </a:lnTo>
                  <a:lnTo>
                    <a:pt x="242327" y="100105"/>
                  </a:lnTo>
                  <a:lnTo>
                    <a:pt x="236759" y="103004"/>
                  </a:lnTo>
                  <a:lnTo>
                    <a:pt x="230788" y="105075"/>
                  </a:lnTo>
                  <a:lnTo>
                    <a:pt x="224417" y="106318"/>
                  </a:lnTo>
                  <a:lnTo>
                    <a:pt x="217648" y="106732"/>
                  </a:lnTo>
                  <a:close/>
                </a:path>
                <a:path w="460375" h="146685">
                  <a:moveTo>
                    <a:pt x="252472" y="92337"/>
                  </a:moveTo>
                  <a:lnTo>
                    <a:pt x="226645" y="92337"/>
                  </a:lnTo>
                  <a:lnTo>
                    <a:pt x="233725" y="88826"/>
                  </a:lnTo>
                  <a:lnTo>
                    <a:pt x="238904" y="81819"/>
                  </a:lnTo>
                  <a:lnTo>
                    <a:pt x="242407" y="76050"/>
                  </a:lnTo>
                  <a:lnTo>
                    <a:pt x="244907" y="69253"/>
                  </a:lnTo>
                  <a:lnTo>
                    <a:pt x="246406" y="61424"/>
                  </a:lnTo>
                  <a:lnTo>
                    <a:pt x="246906" y="52561"/>
                  </a:lnTo>
                  <a:lnTo>
                    <a:pt x="246406" y="44406"/>
                  </a:lnTo>
                  <a:lnTo>
                    <a:pt x="226411" y="14394"/>
                  </a:lnTo>
                  <a:lnTo>
                    <a:pt x="251214" y="14394"/>
                  </a:lnTo>
                  <a:lnTo>
                    <a:pt x="264441" y="52561"/>
                  </a:lnTo>
                  <a:lnTo>
                    <a:pt x="264490" y="54624"/>
                  </a:lnTo>
                  <a:lnTo>
                    <a:pt x="264133" y="61881"/>
                  </a:lnTo>
                  <a:lnTo>
                    <a:pt x="263063" y="68797"/>
                  </a:lnTo>
                  <a:lnTo>
                    <a:pt x="261280" y="75370"/>
                  </a:lnTo>
                  <a:lnTo>
                    <a:pt x="258784" y="81599"/>
                  </a:lnTo>
                  <a:lnTo>
                    <a:pt x="254981" y="89514"/>
                  </a:lnTo>
                  <a:lnTo>
                    <a:pt x="252472" y="92337"/>
                  </a:lnTo>
                  <a:close/>
                </a:path>
                <a:path w="460375" h="146685">
                  <a:moveTo>
                    <a:pt x="297756" y="104903"/>
                  </a:moveTo>
                  <a:lnTo>
                    <a:pt x="277187" y="104903"/>
                  </a:lnTo>
                  <a:lnTo>
                    <a:pt x="311931" y="52795"/>
                  </a:lnTo>
                  <a:lnTo>
                    <a:pt x="278328" y="1828"/>
                  </a:lnTo>
                  <a:lnTo>
                    <a:pt x="298663" y="1828"/>
                  </a:lnTo>
                  <a:lnTo>
                    <a:pt x="321294" y="39541"/>
                  </a:lnTo>
                  <a:lnTo>
                    <a:pt x="339639" y="39541"/>
                  </a:lnTo>
                  <a:lnTo>
                    <a:pt x="330905" y="52795"/>
                  </a:lnTo>
                  <a:lnTo>
                    <a:pt x="339898" y="66283"/>
                  </a:lnTo>
                  <a:lnTo>
                    <a:pt x="321528" y="66283"/>
                  </a:lnTo>
                  <a:lnTo>
                    <a:pt x="297756" y="104903"/>
                  </a:lnTo>
                  <a:close/>
                </a:path>
                <a:path w="460375" h="146685">
                  <a:moveTo>
                    <a:pt x="339639" y="39541"/>
                  </a:moveTo>
                  <a:lnTo>
                    <a:pt x="321294" y="39541"/>
                  </a:lnTo>
                  <a:lnTo>
                    <a:pt x="343924" y="1828"/>
                  </a:lnTo>
                  <a:lnTo>
                    <a:pt x="364493" y="1828"/>
                  </a:lnTo>
                  <a:lnTo>
                    <a:pt x="339639" y="39541"/>
                  </a:lnTo>
                  <a:close/>
                </a:path>
                <a:path w="460375" h="146685">
                  <a:moveTo>
                    <a:pt x="365648" y="104903"/>
                  </a:moveTo>
                  <a:lnTo>
                    <a:pt x="345299" y="104903"/>
                  </a:lnTo>
                  <a:lnTo>
                    <a:pt x="321528" y="66283"/>
                  </a:lnTo>
                  <a:lnTo>
                    <a:pt x="339898" y="66283"/>
                  </a:lnTo>
                  <a:lnTo>
                    <a:pt x="365648" y="104903"/>
                  </a:lnTo>
                  <a:close/>
                </a:path>
                <a:path w="460375" h="146685">
                  <a:moveTo>
                    <a:pt x="413327" y="131191"/>
                  </a:moveTo>
                  <a:lnTo>
                    <a:pt x="388674" y="131191"/>
                  </a:lnTo>
                  <a:lnTo>
                    <a:pt x="393326" y="129977"/>
                  </a:lnTo>
                  <a:lnTo>
                    <a:pt x="400026" y="125091"/>
                  </a:lnTo>
                  <a:lnTo>
                    <a:pt x="402762" y="120673"/>
                  </a:lnTo>
                  <a:lnTo>
                    <a:pt x="404898" y="114280"/>
                  </a:lnTo>
                  <a:lnTo>
                    <a:pt x="408789" y="103762"/>
                  </a:lnTo>
                  <a:lnTo>
                    <a:pt x="371983" y="1828"/>
                  </a:lnTo>
                  <a:lnTo>
                    <a:pt x="391190" y="1828"/>
                  </a:lnTo>
                  <a:lnTo>
                    <a:pt x="417010" y="79069"/>
                  </a:lnTo>
                  <a:lnTo>
                    <a:pt x="432916" y="79083"/>
                  </a:lnTo>
                  <a:lnTo>
                    <a:pt x="418385" y="120907"/>
                  </a:lnTo>
                  <a:lnTo>
                    <a:pt x="413327" y="131191"/>
                  </a:lnTo>
                  <a:close/>
                </a:path>
                <a:path w="460375" h="146685">
                  <a:moveTo>
                    <a:pt x="432916" y="79083"/>
                  </a:moveTo>
                  <a:lnTo>
                    <a:pt x="417010" y="79083"/>
                  </a:lnTo>
                  <a:lnTo>
                    <a:pt x="441016" y="1828"/>
                  </a:lnTo>
                  <a:lnTo>
                    <a:pt x="459756" y="1828"/>
                  </a:lnTo>
                  <a:lnTo>
                    <a:pt x="432916" y="79083"/>
                  </a:lnTo>
                  <a:close/>
                </a:path>
                <a:path w="460375" h="146685">
                  <a:moveTo>
                    <a:pt x="387752" y="146508"/>
                  </a:moveTo>
                  <a:lnTo>
                    <a:pt x="384563" y="146288"/>
                  </a:lnTo>
                  <a:lnTo>
                    <a:pt x="377922" y="144913"/>
                  </a:lnTo>
                  <a:lnTo>
                    <a:pt x="377922" y="130738"/>
                  </a:lnTo>
                  <a:lnTo>
                    <a:pt x="382735" y="131191"/>
                  </a:lnTo>
                  <a:lnTo>
                    <a:pt x="413327" y="131191"/>
                  </a:lnTo>
                  <a:lnTo>
                    <a:pt x="412875" y="132109"/>
                  </a:lnTo>
                  <a:lnTo>
                    <a:pt x="405933" y="140109"/>
                  </a:lnTo>
                  <a:lnTo>
                    <a:pt x="397529" y="144913"/>
                  </a:lnTo>
                  <a:lnTo>
                    <a:pt x="387752" y="14650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3185" y="4048155"/>
              <a:ext cx="246719" cy="246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4183" y="4492877"/>
              <a:ext cx="1270" cy="280035"/>
            </a:xfrm>
            <a:custGeom>
              <a:avLst/>
              <a:gdLst/>
              <a:ahLst/>
              <a:cxnLst/>
              <a:rect l="l" t="t" r="r" b="b"/>
              <a:pathLst>
                <a:path w="1270" h="280035">
                  <a:moveTo>
                    <a:pt x="460" y="-14628"/>
                  </a:moveTo>
                  <a:lnTo>
                    <a:pt x="460" y="294069"/>
                  </a:lnTo>
                </a:path>
              </a:pathLst>
            </a:custGeom>
            <a:ln w="30179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81824" y="4403993"/>
              <a:ext cx="66040" cy="457834"/>
            </a:xfrm>
            <a:custGeom>
              <a:avLst/>
              <a:gdLst/>
              <a:ahLst/>
              <a:cxnLst/>
              <a:rect l="l" t="t" r="r" b="b"/>
              <a:pathLst>
                <a:path w="66039" h="457835">
                  <a:moveTo>
                    <a:pt x="64703" y="88885"/>
                  </a:moveTo>
                  <a:lnTo>
                    <a:pt x="0" y="88885"/>
                  </a:lnTo>
                  <a:lnTo>
                    <a:pt x="32359" y="0"/>
                  </a:lnTo>
                  <a:lnTo>
                    <a:pt x="64703" y="88885"/>
                  </a:lnTo>
                  <a:close/>
                </a:path>
                <a:path w="66039" h="457835">
                  <a:moveTo>
                    <a:pt x="33280" y="457225"/>
                  </a:moveTo>
                  <a:lnTo>
                    <a:pt x="921" y="368325"/>
                  </a:lnTo>
                  <a:lnTo>
                    <a:pt x="65625" y="368325"/>
                  </a:lnTo>
                  <a:lnTo>
                    <a:pt x="33280" y="457225"/>
                  </a:lnTo>
                  <a:close/>
                </a:path>
              </a:pathLst>
            </a:custGeom>
            <a:solidFill>
              <a:srgbClr val="418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81824" y="4403993"/>
              <a:ext cx="66040" cy="457834"/>
            </a:xfrm>
            <a:custGeom>
              <a:avLst/>
              <a:gdLst/>
              <a:ahLst/>
              <a:cxnLst/>
              <a:rect l="l" t="t" r="r" b="b"/>
              <a:pathLst>
                <a:path w="66039" h="457835">
                  <a:moveTo>
                    <a:pt x="64703" y="88885"/>
                  </a:moveTo>
                  <a:lnTo>
                    <a:pt x="32359" y="0"/>
                  </a:lnTo>
                  <a:lnTo>
                    <a:pt x="0" y="88885"/>
                  </a:lnTo>
                  <a:lnTo>
                    <a:pt x="64703" y="88885"/>
                  </a:lnTo>
                  <a:close/>
                </a:path>
                <a:path w="66039" h="457835">
                  <a:moveTo>
                    <a:pt x="921" y="368325"/>
                  </a:moveTo>
                  <a:lnTo>
                    <a:pt x="33280" y="457225"/>
                  </a:lnTo>
                  <a:lnTo>
                    <a:pt x="65625" y="368325"/>
                  </a:lnTo>
                  <a:lnTo>
                    <a:pt x="921" y="368325"/>
                  </a:lnTo>
                  <a:close/>
                </a:path>
              </a:pathLst>
            </a:custGeom>
            <a:ln w="29257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6437" y="1607112"/>
              <a:ext cx="1740834" cy="17700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65038" y="1642105"/>
              <a:ext cx="1642745" cy="1675764"/>
            </a:xfrm>
            <a:custGeom>
              <a:avLst/>
              <a:gdLst/>
              <a:ahLst/>
              <a:cxnLst/>
              <a:rect l="l" t="t" r="r" b="b"/>
              <a:pathLst>
                <a:path w="1642745" h="1675764">
                  <a:moveTo>
                    <a:pt x="1618729" y="1675298"/>
                  </a:moveTo>
                  <a:lnTo>
                    <a:pt x="23855" y="1675298"/>
                  </a:lnTo>
                  <a:lnTo>
                    <a:pt x="20347" y="1674596"/>
                  </a:lnTo>
                  <a:lnTo>
                    <a:pt x="0" y="1651439"/>
                  </a:lnTo>
                  <a:lnTo>
                    <a:pt x="0" y="23855"/>
                  </a:lnTo>
                  <a:lnTo>
                    <a:pt x="23855" y="0"/>
                  </a:lnTo>
                  <a:lnTo>
                    <a:pt x="1618729" y="0"/>
                  </a:lnTo>
                  <a:lnTo>
                    <a:pt x="1642588" y="23855"/>
                  </a:lnTo>
                  <a:lnTo>
                    <a:pt x="1642588" y="1651439"/>
                  </a:lnTo>
                  <a:lnTo>
                    <a:pt x="1622239" y="167459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3285" y="1533966"/>
              <a:ext cx="1740834" cy="17700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97175" y="1574241"/>
              <a:ext cx="1642745" cy="1675764"/>
            </a:xfrm>
            <a:custGeom>
              <a:avLst/>
              <a:gdLst/>
              <a:ahLst/>
              <a:cxnLst/>
              <a:rect l="l" t="t" r="r" b="b"/>
              <a:pathLst>
                <a:path w="1642745" h="1675764">
                  <a:moveTo>
                    <a:pt x="1618729" y="1675298"/>
                  </a:moveTo>
                  <a:lnTo>
                    <a:pt x="23855" y="1675298"/>
                  </a:lnTo>
                  <a:lnTo>
                    <a:pt x="20347" y="1674596"/>
                  </a:lnTo>
                  <a:lnTo>
                    <a:pt x="0" y="1651439"/>
                  </a:lnTo>
                  <a:lnTo>
                    <a:pt x="0" y="23855"/>
                  </a:lnTo>
                  <a:lnTo>
                    <a:pt x="23855" y="0"/>
                  </a:lnTo>
                  <a:lnTo>
                    <a:pt x="1618729" y="0"/>
                  </a:lnTo>
                  <a:lnTo>
                    <a:pt x="1642588" y="23855"/>
                  </a:lnTo>
                  <a:lnTo>
                    <a:pt x="1642588" y="1651439"/>
                  </a:lnTo>
                  <a:lnTo>
                    <a:pt x="1622239" y="167459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89558" y="1709513"/>
              <a:ext cx="1448260" cy="4827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47121" y="1753811"/>
              <a:ext cx="1334135" cy="379730"/>
            </a:xfrm>
            <a:custGeom>
              <a:avLst/>
              <a:gdLst/>
              <a:ahLst/>
              <a:cxnLst/>
              <a:rect l="l" t="t" r="r" b="b"/>
              <a:pathLst>
                <a:path w="1334135" h="379730">
                  <a:moveTo>
                    <a:pt x="1331271" y="379721"/>
                  </a:moveTo>
                  <a:lnTo>
                    <a:pt x="4594" y="379717"/>
                  </a:lnTo>
                  <a:lnTo>
                    <a:pt x="3098" y="379094"/>
                  </a:lnTo>
                  <a:lnTo>
                    <a:pt x="620" y="376610"/>
                  </a:lnTo>
                  <a:lnTo>
                    <a:pt x="0" y="375112"/>
                  </a:lnTo>
                  <a:lnTo>
                    <a:pt x="0" y="2852"/>
                  </a:lnTo>
                  <a:lnTo>
                    <a:pt x="2838" y="0"/>
                  </a:lnTo>
                  <a:lnTo>
                    <a:pt x="1329530" y="4"/>
                  </a:lnTo>
                  <a:lnTo>
                    <a:pt x="1331022" y="627"/>
                  </a:lnTo>
                  <a:lnTo>
                    <a:pt x="1333509" y="3111"/>
                  </a:lnTo>
                  <a:lnTo>
                    <a:pt x="1334124" y="4609"/>
                  </a:lnTo>
                  <a:lnTo>
                    <a:pt x="1334124" y="376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5393" y="1873328"/>
              <a:ext cx="797560" cy="142875"/>
            </a:xfrm>
            <a:custGeom>
              <a:avLst/>
              <a:gdLst/>
              <a:ahLst/>
              <a:cxnLst/>
              <a:rect l="l" t="t" r="r" b="b"/>
              <a:pathLst>
                <a:path w="797560" h="142875">
                  <a:moveTo>
                    <a:pt x="92634" y="127549"/>
                  </a:moveTo>
                  <a:lnTo>
                    <a:pt x="62172" y="127549"/>
                  </a:lnTo>
                  <a:lnTo>
                    <a:pt x="69560" y="125564"/>
                  </a:lnTo>
                  <a:lnTo>
                    <a:pt x="79917" y="117635"/>
                  </a:lnTo>
                  <a:lnTo>
                    <a:pt x="82506" y="112301"/>
                  </a:lnTo>
                  <a:lnTo>
                    <a:pt x="82506" y="98734"/>
                  </a:lnTo>
                  <a:lnTo>
                    <a:pt x="49372" y="78849"/>
                  </a:lnTo>
                  <a:lnTo>
                    <a:pt x="38398" y="75239"/>
                  </a:lnTo>
                  <a:lnTo>
                    <a:pt x="7031" y="51197"/>
                  </a:lnTo>
                  <a:lnTo>
                    <a:pt x="4344" y="37932"/>
                  </a:lnTo>
                  <a:lnTo>
                    <a:pt x="5159" y="30061"/>
                  </a:lnTo>
                  <a:lnTo>
                    <a:pt x="32562" y="2684"/>
                  </a:lnTo>
                  <a:lnTo>
                    <a:pt x="51654" y="0"/>
                  </a:lnTo>
                  <a:lnTo>
                    <a:pt x="58555" y="356"/>
                  </a:lnTo>
                  <a:lnTo>
                    <a:pt x="90674" y="15082"/>
                  </a:lnTo>
                  <a:lnTo>
                    <a:pt x="42657" y="15082"/>
                  </a:lnTo>
                  <a:lnTo>
                    <a:pt x="35577" y="17061"/>
                  </a:lnTo>
                  <a:lnTo>
                    <a:pt x="30398" y="21021"/>
                  </a:lnTo>
                  <a:lnTo>
                    <a:pt x="25366" y="24981"/>
                  </a:lnTo>
                  <a:lnTo>
                    <a:pt x="22850" y="30467"/>
                  </a:lnTo>
                  <a:lnTo>
                    <a:pt x="22850" y="43115"/>
                  </a:lnTo>
                  <a:lnTo>
                    <a:pt x="62607" y="65096"/>
                  </a:lnTo>
                  <a:lnTo>
                    <a:pt x="69882" y="67709"/>
                  </a:lnTo>
                  <a:lnTo>
                    <a:pt x="95994" y="87085"/>
                  </a:lnTo>
                  <a:lnTo>
                    <a:pt x="99198" y="92264"/>
                  </a:lnTo>
                  <a:lnTo>
                    <a:pt x="100792" y="98360"/>
                  </a:lnTo>
                  <a:lnTo>
                    <a:pt x="100792" y="105371"/>
                  </a:lnTo>
                  <a:lnTo>
                    <a:pt x="99964" y="113399"/>
                  </a:lnTo>
                  <a:lnTo>
                    <a:pt x="97479" y="120571"/>
                  </a:lnTo>
                  <a:lnTo>
                    <a:pt x="93337" y="126887"/>
                  </a:lnTo>
                  <a:lnTo>
                    <a:pt x="92634" y="127549"/>
                  </a:lnTo>
                  <a:close/>
                </a:path>
                <a:path w="797560" h="142875">
                  <a:moveTo>
                    <a:pt x="100573" y="42058"/>
                  </a:moveTo>
                  <a:lnTo>
                    <a:pt x="82053" y="42058"/>
                  </a:lnTo>
                  <a:lnTo>
                    <a:pt x="82053" y="33671"/>
                  </a:lnTo>
                  <a:lnTo>
                    <a:pt x="79390" y="27117"/>
                  </a:lnTo>
                  <a:lnTo>
                    <a:pt x="74051" y="22396"/>
                  </a:lnTo>
                  <a:lnTo>
                    <a:pt x="68711" y="17521"/>
                  </a:lnTo>
                  <a:lnTo>
                    <a:pt x="61251" y="15082"/>
                  </a:lnTo>
                  <a:lnTo>
                    <a:pt x="90674" y="15082"/>
                  </a:lnTo>
                  <a:lnTo>
                    <a:pt x="94400" y="21021"/>
                  </a:lnTo>
                  <a:lnTo>
                    <a:pt x="98510" y="27418"/>
                  </a:lnTo>
                  <a:lnTo>
                    <a:pt x="100573" y="34431"/>
                  </a:lnTo>
                  <a:lnTo>
                    <a:pt x="100573" y="42058"/>
                  </a:lnTo>
                  <a:close/>
                </a:path>
                <a:path w="797560" h="142875">
                  <a:moveTo>
                    <a:pt x="52576" y="142397"/>
                  </a:moveTo>
                  <a:lnTo>
                    <a:pt x="11205" y="128299"/>
                  </a:lnTo>
                  <a:lnTo>
                    <a:pt x="0" y="100339"/>
                  </a:lnTo>
                  <a:lnTo>
                    <a:pt x="18505" y="100339"/>
                  </a:lnTo>
                  <a:lnTo>
                    <a:pt x="18505" y="108726"/>
                  </a:lnTo>
                  <a:lnTo>
                    <a:pt x="21548" y="115358"/>
                  </a:lnTo>
                  <a:lnTo>
                    <a:pt x="52561" y="127549"/>
                  </a:lnTo>
                  <a:lnTo>
                    <a:pt x="92634" y="127549"/>
                  </a:lnTo>
                  <a:lnTo>
                    <a:pt x="87539" y="132347"/>
                  </a:lnTo>
                  <a:lnTo>
                    <a:pt x="80473" y="136744"/>
                  </a:lnTo>
                  <a:lnTo>
                    <a:pt x="72290" y="139884"/>
                  </a:lnTo>
                  <a:lnTo>
                    <a:pt x="62990" y="141769"/>
                  </a:lnTo>
                  <a:lnTo>
                    <a:pt x="52576" y="142397"/>
                  </a:lnTo>
                  <a:close/>
                </a:path>
                <a:path w="797560" h="142875">
                  <a:moveTo>
                    <a:pt x="164121" y="142412"/>
                  </a:moveTo>
                  <a:lnTo>
                    <a:pt x="154192" y="141540"/>
                  </a:lnTo>
                  <a:lnTo>
                    <a:pt x="145206" y="138970"/>
                  </a:lnTo>
                  <a:lnTo>
                    <a:pt x="117860" y="102841"/>
                  </a:lnTo>
                  <a:lnTo>
                    <a:pt x="117133" y="86851"/>
                  </a:lnTo>
                  <a:lnTo>
                    <a:pt x="117402" y="81235"/>
                  </a:lnTo>
                  <a:lnTo>
                    <a:pt x="146215" y="37937"/>
                  </a:lnTo>
                  <a:lnTo>
                    <a:pt x="153837" y="35650"/>
                  </a:lnTo>
                  <a:lnTo>
                    <a:pt x="162073" y="35650"/>
                  </a:lnTo>
                  <a:lnTo>
                    <a:pt x="193929" y="50060"/>
                  </a:lnTo>
                  <a:lnTo>
                    <a:pt x="154905" y="50060"/>
                  </a:lnTo>
                  <a:lnTo>
                    <a:pt x="148878" y="52644"/>
                  </a:lnTo>
                  <a:lnTo>
                    <a:pt x="144006" y="57813"/>
                  </a:lnTo>
                  <a:lnTo>
                    <a:pt x="139281" y="63002"/>
                  </a:lnTo>
                  <a:lnTo>
                    <a:pt x="136311" y="70243"/>
                  </a:lnTo>
                  <a:lnTo>
                    <a:pt x="135083" y="79537"/>
                  </a:lnTo>
                  <a:lnTo>
                    <a:pt x="203910" y="79537"/>
                  </a:lnTo>
                  <a:lnTo>
                    <a:pt x="204350" y="86851"/>
                  </a:lnTo>
                  <a:lnTo>
                    <a:pt x="204350" y="94166"/>
                  </a:lnTo>
                  <a:lnTo>
                    <a:pt x="134644" y="94166"/>
                  </a:lnTo>
                  <a:lnTo>
                    <a:pt x="135269" y="101350"/>
                  </a:lnTo>
                  <a:lnTo>
                    <a:pt x="156353" y="127988"/>
                  </a:lnTo>
                  <a:lnTo>
                    <a:pt x="198447" y="127988"/>
                  </a:lnTo>
                  <a:lnTo>
                    <a:pt x="195762" y="131221"/>
                  </a:lnTo>
                  <a:lnTo>
                    <a:pt x="186874" y="137438"/>
                  </a:lnTo>
                  <a:lnTo>
                    <a:pt x="176327" y="141168"/>
                  </a:lnTo>
                  <a:lnTo>
                    <a:pt x="164121" y="142412"/>
                  </a:lnTo>
                  <a:close/>
                </a:path>
                <a:path w="797560" h="142875">
                  <a:moveTo>
                    <a:pt x="203910" y="79537"/>
                  </a:moveTo>
                  <a:lnTo>
                    <a:pt x="186752" y="79537"/>
                  </a:lnTo>
                  <a:lnTo>
                    <a:pt x="186752" y="78396"/>
                  </a:lnTo>
                  <a:lnTo>
                    <a:pt x="186298" y="69403"/>
                  </a:lnTo>
                  <a:lnTo>
                    <a:pt x="183855" y="62469"/>
                  </a:lnTo>
                  <a:lnTo>
                    <a:pt x="179437" y="57593"/>
                  </a:lnTo>
                  <a:lnTo>
                    <a:pt x="175180" y="52571"/>
                  </a:lnTo>
                  <a:lnTo>
                    <a:pt x="169387" y="50060"/>
                  </a:lnTo>
                  <a:lnTo>
                    <a:pt x="193929" y="50060"/>
                  </a:lnTo>
                  <a:lnTo>
                    <a:pt x="198055" y="56251"/>
                  </a:lnTo>
                  <a:lnTo>
                    <a:pt x="201552" y="65025"/>
                  </a:lnTo>
                  <a:lnTo>
                    <a:pt x="203651" y="75225"/>
                  </a:lnTo>
                  <a:lnTo>
                    <a:pt x="203910" y="79537"/>
                  </a:lnTo>
                  <a:close/>
                </a:path>
                <a:path w="797560" h="142875">
                  <a:moveTo>
                    <a:pt x="198447" y="127988"/>
                  </a:moveTo>
                  <a:lnTo>
                    <a:pt x="171289" y="127988"/>
                  </a:lnTo>
                  <a:lnTo>
                    <a:pt x="176541" y="126769"/>
                  </a:lnTo>
                  <a:lnTo>
                    <a:pt x="180812" y="124330"/>
                  </a:lnTo>
                  <a:lnTo>
                    <a:pt x="185230" y="121745"/>
                  </a:lnTo>
                  <a:lnTo>
                    <a:pt x="189034" y="118395"/>
                  </a:lnTo>
                  <a:lnTo>
                    <a:pt x="192238" y="114280"/>
                  </a:lnTo>
                  <a:lnTo>
                    <a:pt x="202990" y="122516"/>
                  </a:lnTo>
                  <a:lnTo>
                    <a:pt x="198447" y="127988"/>
                  </a:lnTo>
                  <a:close/>
                </a:path>
                <a:path w="797560" h="142875">
                  <a:moveTo>
                    <a:pt x="274510" y="49372"/>
                  </a:moveTo>
                  <a:lnTo>
                    <a:pt x="242283" y="49372"/>
                  </a:lnTo>
                  <a:lnTo>
                    <a:pt x="246979" y="43369"/>
                  </a:lnTo>
                  <a:lnTo>
                    <a:pt x="252618" y="39081"/>
                  </a:lnTo>
                  <a:lnTo>
                    <a:pt x="259201" y="36508"/>
                  </a:lnTo>
                  <a:lnTo>
                    <a:pt x="266728" y="35650"/>
                  </a:lnTo>
                  <a:lnTo>
                    <a:pt x="270078" y="35650"/>
                  </a:lnTo>
                  <a:lnTo>
                    <a:pt x="272682" y="36108"/>
                  </a:lnTo>
                  <a:lnTo>
                    <a:pt x="274510" y="37025"/>
                  </a:lnTo>
                  <a:lnTo>
                    <a:pt x="274510" y="49372"/>
                  </a:lnTo>
                  <a:close/>
                </a:path>
                <a:path w="797560" h="142875">
                  <a:moveTo>
                    <a:pt x="242268" y="140583"/>
                  </a:moveTo>
                  <a:lnTo>
                    <a:pt x="224670" y="140583"/>
                  </a:lnTo>
                  <a:lnTo>
                    <a:pt x="224670" y="37479"/>
                  </a:lnTo>
                  <a:lnTo>
                    <a:pt x="241815" y="37479"/>
                  </a:lnTo>
                  <a:lnTo>
                    <a:pt x="242283" y="49372"/>
                  </a:lnTo>
                  <a:lnTo>
                    <a:pt x="274510" y="49372"/>
                  </a:lnTo>
                  <a:lnTo>
                    <a:pt x="274510" y="52810"/>
                  </a:lnTo>
                  <a:lnTo>
                    <a:pt x="265821" y="52810"/>
                  </a:lnTo>
                  <a:lnTo>
                    <a:pt x="257831" y="53724"/>
                  </a:lnTo>
                  <a:lnTo>
                    <a:pt x="251241" y="56467"/>
                  </a:lnTo>
                  <a:lnTo>
                    <a:pt x="246053" y="61038"/>
                  </a:lnTo>
                  <a:lnTo>
                    <a:pt x="242268" y="67439"/>
                  </a:lnTo>
                  <a:lnTo>
                    <a:pt x="242268" y="140583"/>
                  </a:lnTo>
                  <a:close/>
                </a:path>
                <a:path w="797560" h="142875">
                  <a:moveTo>
                    <a:pt x="274510" y="53249"/>
                  </a:moveTo>
                  <a:lnTo>
                    <a:pt x="271921" y="52956"/>
                  </a:lnTo>
                  <a:lnTo>
                    <a:pt x="269025" y="52810"/>
                  </a:lnTo>
                  <a:lnTo>
                    <a:pt x="274510" y="52810"/>
                  </a:lnTo>
                  <a:lnTo>
                    <a:pt x="274510" y="53249"/>
                  </a:lnTo>
                  <a:close/>
                </a:path>
                <a:path w="797560" h="142875">
                  <a:moveTo>
                    <a:pt x="331344" y="140568"/>
                  </a:moveTo>
                  <a:lnTo>
                    <a:pt x="317856" y="140568"/>
                  </a:lnTo>
                  <a:lnTo>
                    <a:pt x="280596" y="37479"/>
                  </a:lnTo>
                  <a:lnTo>
                    <a:pt x="298429" y="37479"/>
                  </a:lnTo>
                  <a:lnTo>
                    <a:pt x="324717" y="116562"/>
                  </a:lnTo>
                  <a:lnTo>
                    <a:pt x="339911" y="116562"/>
                  </a:lnTo>
                  <a:lnTo>
                    <a:pt x="331344" y="140568"/>
                  </a:lnTo>
                  <a:close/>
                </a:path>
                <a:path w="797560" h="142875">
                  <a:moveTo>
                    <a:pt x="339911" y="116562"/>
                  </a:moveTo>
                  <a:lnTo>
                    <a:pt x="324717" y="116562"/>
                  </a:lnTo>
                  <a:lnTo>
                    <a:pt x="350317" y="37479"/>
                  </a:lnTo>
                  <a:lnTo>
                    <a:pt x="368135" y="37479"/>
                  </a:lnTo>
                  <a:lnTo>
                    <a:pt x="339911" y="116562"/>
                  </a:lnTo>
                  <a:close/>
                </a:path>
                <a:path w="797560" h="142875">
                  <a:moveTo>
                    <a:pt x="404298" y="140568"/>
                  </a:moveTo>
                  <a:lnTo>
                    <a:pt x="386699" y="140568"/>
                  </a:lnTo>
                  <a:lnTo>
                    <a:pt x="386699" y="37479"/>
                  </a:lnTo>
                  <a:lnTo>
                    <a:pt x="404298" y="37479"/>
                  </a:lnTo>
                  <a:lnTo>
                    <a:pt x="404298" y="140568"/>
                  </a:lnTo>
                  <a:close/>
                </a:path>
                <a:path w="797560" h="142875">
                  <a:moveTo>
                    <a:pt x="399104" y="20334"/>
                  </a:moveTo>
                  <a:lnTo>
                    <a:pt x="392258" y="20334"/>
                  </a:lnTo>
                  <a:lnTo>
                    <a:pt x="389669" y="19422"/>
                  </a:lnTo>
                  <a:lnTo>
                    <a:pt x="387840" y="17598"/>
                  </a:lnTo>
                  <a:lnTo>
                    <a:pt x="386158" y="15619"/>
                  </a:lnTo>
                  <a:lnTo>
                    <a:pt x="385324" y="13180"/>
                  </a:lnTo>
                  <a:lnTo>
                    <a:pt x="385324" y="7387"/>
                  </a:lnTo>
                  <a:lnTo>
                    <a:pt x="386158" y="4948"/>
                  </a:lnTo>
                  <a:lnTo>
                    <a:pt x="387840" y="2969"/>
                  </a:lnTo>
                  <a:lnTo>
                    <a:pt x="389669" y="990"/>
                  </a:lnTo>
                  <a:lnTo>
                    <a:pt x="392258" y="0"/>
                  </a:lnTo>
                  <a:lnTo>
                    <a:pt x="399119" y="0"/>
                  </a:lnTo>
                  <a:lnTo>
                    <a:pt x="401708" y="990"/>
                  </a:lnTo>
                  <a:lnTo>
                    <a:pt x="403376" y="2969"/>
                  </a:lnTo>
                  <a:lnTo>
                    <a:pt x="405205" y="4948"/>
                  </a:lnTo>
                  <a:lnTo>
                    <a:pt x="406126" y="7387"/>
                  </a:lnTo>
                  <a:lnTo>
                    <a:pt x="406126" y="13180"/>
                  </a:lnTo>
                  <a:lnTo>
                    <a:pt x="405205" y="15619"/>
                  </a:lnTo>
                  <a:lnTo>
                    <a:pt x="401694" y="19422"/>
                  </a:lnTo>
                  <a:lnTo>
                    <a:pt x="399104" y="20334"/>
                  </a:lnTo>
                  <a:close/>
                </a:path>
                <a:path w="797560" h="142875">
                  <a:moveTo>
                    <a:pt x="480792" y="142397"/>
                  </a:moveTo>
                  <a:lnTo>
                    <a:pt x="473770" y="142397"/>
                  </a:lnTo>
                  <a:lnTo>
                    <a:pt x="463789" y="141526"/>
                  </a:lnTo>
                  <a:lnTo>
                    <a:pt x="430920" y="111768"/>
                  </a:lnTo>
                  <a:lnTo>
                    <a:pt x="427836" y="87085"/>
                  </a:lnTo>
                  <a:lnTo>
                    <a:pt x="428178" y="79758"/>
                  </a:lnTo>
                  <a:lnTo>
                    <a:pt x="449325" y="42277"/>
                  </a:lnTo>
                  <a:lnTo>
                    <a:pt x="456186" y="37859"/>
                  </a:lnTo>
                  <a:lnTo>
                    <a:pt x="464335" y="35650"/>
                  </a:lnTo>
                  <a:lnTo>
                    <a:pt x="473785" y="35650"/>
                  </a:lnTo>
                  <a:lnTo>
                    <a:pt x="505975" y="50060"/>
                  </a:lnTo>
                  <a:lnTo>
                    <a:pt x="464788" y="50060"/>
                  </a:lnTo>
                  <a:lnTo>
                    <a:pt x="457781" y="53332"/>
                  </a:lnTo>
                  <a:lnTo>
                    <a:pt x="445434" y="90962"/>
                  </a:lnTo>
                  <a:lnTo>
                    <a:pt x="445892" y="99369"/>
                  </a:lnTo>
                  <a:lnTo>
                    <a:pt x="464788" y="128002"/>
                  </a:lnTo>
                  <a:lnTo>
                    <a:pt x="506489" y="128002"/>
                  </a:lnTo>
                  <a:lnTo>
                    <a:pt x="504871" y="130357"/>
                  </a:lnTo>
                  <a:lnTo>
                    <a:pt x="499912" y="134625"/>
                  </a:lnTo>
                  <a:lnTo>
                    <a:pt x="493666" y="137833"/>
                  </a:lnTo>
                  <a:lnTo>
                    <a:pt x="487419" y="140876"/>
                  </a:lnTo>
                  <a:lnTo>
                    <a:pt x="480792" y="142397"/>
                  </a:lnTo>
                  <a:close/>
                </a:path>
                <a:path w="797560" h="142875">
                  <a:moveTo>
                    <a:pt x="514702" y="72910"/>
                  </a:moveTo>
                  <a:lnTo>
                    <a:pt x="498010" y="72910"/>
                  </a:lnTo>
                  <a:lnTo>
                    <a:pt x="497557" y="66356"/>
                  </a:lnTo>
                  <a:lnTo>
                    <a:pt x="495041" y="60943"/>
                  </a:lnTo>
                  <a:lnTo>
                    <a:pt x="490462" y="56672"/>
                  </a:lnTo>
                  <a:lnTo>
                    <a:pt x="485898" y="52264"/>
                  </a:lnTo>
                  <a:lnTo>
                    <a:pt x="480339" y="50060"/>
                  </a:lnTo>
                  <a:lnTo>
                    <a:pt x="505975" y="50060"/>
                  </a:lnTo>
                  <a:lnTo>
                    <a:pt x="507498" y="51696"/>
                  </a:lnTo>
                  <a:lnTo>
                    <a:pt x="511271" y="57996"/>
                  </a:lnTo>
                  <a:lnTo>
                    <a:pt x="513674" y="65067"/>
                  </a:lnTo>
                  <a:lnTo>
                    <a:pt x="514702" y="72910"/>
                  </a:lnTo>
                  <a:close/>
                </a:path>
                <a:path w="797560" h="142875">
                  <a:moveTo>
                    <a:pt x="506489" y="128002"/>
                  </a:moveTo>
                  <a:lnTo>
                    <a:pt x="480031" y="128002"/>
                  </a:lnTo>
                  <a:lnTo>
                    <a:pt x="485517" y="126100"/>
                  </a:lnTo>
                  <a:lnTo>
                    <a:pt x="494968" y="118474"/>
                  </a:lnTo>
                  <a:lnTo>
                    <a:pt x="497557" y="113743"/>
                  </a:lnTo>
                  <a:lnTo>
                    <a:pt x="498010" y="108107"/>
                  </a:lnTo>
                  <a:lnTo>
                    <a:pt x="514687" y="108107"/>
                  </a:lnTo>
                  <a:lnTo>
                    <a:pt x="514395" y="114056"/>
                  </a:lnTo>
                  <a:lnTo>
                    <a:pt x="512347" y="119697"/>
                  </a:lnTo>
                  <a:lnTo>
                    <a:pt x="508528" y="125033"/>
                  </a:lnTo>
                  <a:lnTo>
                    <a:pt x="506489" y="128002"/>
                  </a:lnTo>
                  <a:close/>
                </a:path>
                <a:path w="797560" h="142875">
                  <a:moveTo>
                    <a:pt x="577211" y="142412"/>
                  </a:moveTo>
                  <a:lnTo>
                    <a:pt x="567282" y="141540"/>
                  </a:lnTo>
                  <a:lnTo>
                    <a:pt x="558296" y="138970"/>
                  </a:lnTo>
                  <a:lnTo>
                    <a:pt x="530950" y="102841"/>
                  </a:lnTo>
                  <a:lnTo>
                    <a:pt x="530223" y="86851"/>
                  </a:lnTo>
                  <a:lnTo>
                    <a:pt x="530492" y="81235"/>
                  </a:lnTo>
                  <a:lnTo>
                    <a:pt x="559305" y="37937"/>
                  </a:lnTo>
                  <a:lnTo>
                    <a:pt x="566927" y="35650"/>
                  </a:lnTo>
                  <a:lnTo>
                    <a:pt x="575148" y="35650"/>
                  </a:lnTo>
                  <a:lnTo>
                    <a:pt x="607006" y="50060"/>
                  </a:lnTo>
                  <a:lnTo>
                    <a:pt x="567995" y="50060"/>
                  </a:lnTo>
                  <a:lnTo>
                    <a:pt x="561968" y="52644"/>
                  </a:lnTo>
                  <a:lnTo>
                    <a:pt x="557096" y="57813"/>
                  </a:lnTo>
                  <a:lnTo>
                    <a:pt x="552371" y="63002"/>
                  </a:lnTo>
                  <a:lnTo>
                    <a:pt x="549402" y="70243"/>
                  </a:lnTo>
                  <a:lnTo>
                    <a:pt x="548173" y="79537"/>
                  </a:lnTo>
                  <a:lnTo>
                    <a:pt x="617000" y="79537"/>
                  </a:lnTo>
                  <a:lnTo>
                    <a:pt x="617440" y="86851"/>
                  </a:lnTo>
                  <a:lnTo>
                    <a:pt x="617440" y="94166"/>
                  </a:lnTo>
                  <a:lnTo>
                    <a:pt x="547719" y="94166"/>
                  </a:lnTo>
                  <a:lnTo>
                    <a:pt x="548353" y="101350"/>
                  </a:lnTo>
                  <a:lnTo>
                    <a:pt x="569443" y="127988"/>
                  </a:lnTo>
                  <a:lnTo>
                    <a:pt x="611523" y="127988"/>
                  </a:lnTo>
                  <a:lnTo>
                    <a:pt x="608838" y="131221"/>
                  </a:lnTo>
                  <a:lnTo>
                    <a:pt x="599952" y="137438"/>
                  </a:lnTo>
                  <a:lnTo>
                    <a:pt x="589408" y="141168"/>
                  </a:lnTo>
                  <a:lnTo>
                    <a:pt x="577211" y="142412"/>
                  </a:lnTo>
                  <a:close/>
                </a:path>
                <a:path w="797560" h="142875">
                  <a:moveTo>
                    <a:pt x="617000" y="79537"/>
                  </a:moveTo>
                  <a:lnTo>
                    <a:pt x="599842" y="79537"/>
                  </a:lnTo>
                  <a:lnTo>
                    <a:pt x="599842" y="78396"/>
                  </a:lnTo>
                  <a:lnTo>
                    <a:pt x="599388" y="69403"/>
                  </a:lnTo>
                  <a:lnTo>
                    <a:pt x="596945" y="62469"/>
                  </a:lnTo>
                  <a:lnTo>
                    <a:pt x="592527" y="57593"/>
                  </a:lnTo>
                  <a:lnTo>
                    <a:pt x="588256" y="52571"/>
                  </a:lnTo>
                  <a:lnTo>
                    <a:pt x="582463" y="50060"/>
                  </a:lnTo>
                  <a:lnTo>
                    <a:pt x="607006" y="50060"/>
                  </a:lnTo>
                  <a:lnTo>
                    <a:pt x="611139" y="56251"/>
                  </a:lnTo>
                  <a:lnTo>
                    <a:pt x="614641" y="65025"/>
                  </a:lnTo>
                  <a:lnTo>
                    <a:pt x="616741" y="75225"/>
                  </a:lnTo>
                  <a:lnTo>
                    <a:pt x="617000" y="79537"/>
                  </a:lnTo>
                  <a:close/>
                </a:path>
                <a:path w="797560" h="142875">
                  <a:moveTo>
                    <a:pt x="611523" y="127988"/>
                  </a:moveTo>
                  <a:lnTo>
                    <a:pt x="584365" y="127988"/>
                  </a:lnTo>
                  <a:lnTo>
                    <a:pt x="589631" y="126769"/>
                  </a:lnTo>
                  <a:lnTo>
                    <a:pt x="593903" y="124330"/>
                  </a:lnTo>
                  <a:lnTo>
                    <a:pt x="598321" y="121745"/>
                  </a:lnTo>
                  <a:lnTo>
                    <a:pt x="602124" y="118395"/>
                  </a:lnTo>
                  <a:lnTo>
                    <a:pt x="605313" y="114280"/>
                  </a:lnTo>
                  <a:lnTo>
                    <a:pt x="616065" y="122516"/>
                  </a:lnTo>
                  <a:lnTo>
                    <a:pt x="611523" y="127988"/>
                  </a:lnTo>
                  <a:close/>
                </a:path>
                <a:path w="797560" h="142875">
                  <a:moveTo>
                    <a:pt x="694271" y="140583"/>
                  </a:moveTo>
                  <a:lnTo>
                    <a:pt x="675517" y="140583"/>
                  </a:lnTo>
                  <a:lnTo>
                    <a:pt x="728327" y="2048"/>
                  </a:lnTo>
                  <a:lnTo>
                    <a:pt x="744317" y="2048"/>
                  </a:lnTo>
                  <a:lnTo>
                    <a:pt x="752896" y="24459"/>
                  </a:lnTo>
                  <a:lnTo>
                    <a:pt x="736315" y="24459"/>
                  </a:lnTo>
                  <a:lnTo>
                    <a:pt x="712762" y="89367"/>
                  </a:lnTo>
                  <a:lnTo>
                    <a:pt x="777747" y="89382"/>
                  </a:lnTo>
                  <a:lnTo>
                    <a:pt x="783515" y="104450"/>
                  </a:lnTo>
                  <a:lnTo>
                    <a:pt x="707291" y="104450"/>
                  </a:lnTo>
                  <a:lnTo>
                    <a:pt x="694271" y="140583"/>
                  </a:lnTo>
                  <a:close/>
                </a:path>
                <a:path w="797560" h="142875">
                  <a:moveTo>
                    <a:pt x="777747" y="89382"/>
                  </a:moveTo>
                  <a:lnTo>
                    <a:pt x="760087" y="89382"/>
                  </a:lnTo>
                  <a:lnTo>
                    <a:pt x="736315" y="24459"/>
                  </a:lnTo>
                  <a:lnTo>
                    <a:pt x="752896" y="24459"/>
                  </a:lnTo>
                  <a:lnTo>
                    <a:pt x="777747" y="89382"/>
                  </a:lnTo>
                  <a:close/>
                </a:path>
                <a:path w="797560" h="142875">
                  <a:moveTo>
                    <a:pt x="797346" y="140583"/>
                  </a:moveTo>
                  <a:lnTo>
                    <a:pt x="778607" y="140583"/>
                  </a:lnTo>
                  <a:lnTo>
                    <a:pt x="765353" y="104450"/>
                  </a:lnTo>
                  <a:lnTo>
                    <a:pt x="783515" y="104450"/>
                  </a:lnTo>
                  <a:lnTo>
                    <a:pt x="797346" y="14058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2454" y="1806765"/>
              <a:ext cx="273777" cy="27377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89558" y="2689649"/>
              <a:ext cx="1448260" cy="4827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7175" y="2731561"/>
              <a:ext cx="1334135" cy="379730"/>
            </a:xfrm>
            <a:custGeom>
              <a:avLst/>
              <a:gdLst/>
              <a:ahLst/>
              <a:cxnLst/>
              <a:rect l="l" t="t" r="r" b="b"/>
              <a:pathLst>
                <a:path w="1334135" h="379730">
                  <a:moveTo>
                    <a:pt x="1331158" y="379546"/>
                  </a:moveTo>
                  <a:lnTo>
                    <a:pt x="4609" y="379546"/>
                  </a:lnTo>
                  <a:lnTo>
                    <a:pt x="3107" y="378931"/>
                  </a:lnTo>
                  <a:lnTo>
                    <a:pt x="620" y="376444"/>
                  </a:lnTo>
                  <a:lnTo>
                    <a:pt x="0" y="374938"/>
                  </a:lnTo>
                  <a:lnTo>
                    <a:pt x="4" y="2838"/>
                  </a:lnTo>
                  <a:lnTo>
                    <a:pt x="2857" y="0"/>
                  </a:lnTo>
                  <a:lnTo>
                    <a:pt x="1329403" y="0"/>
                  </a:lnTo>
                  <a:lnTo>
                    <a:pt x="1330895" y="614"/>
                  </a:lnTo>
                  <a:lnTo>
                    <a:pt x="1333382" y="3101"/>
                  </a:lnTo>
                  <a:lnTo>
                    <a:pt x="1333996" y="4593"/>
                  </a:lnTo>
                  <a:lnTo>
                    <a:pt x="1333996" y="376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01172" y="2886627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75467" y="13268"/>
                  </a:moveTo>
                  <a:lnTo>
                    <a:pt x="16910" y="13268"/>
                  </a:lnTo>
                  <a:lnTo>
                    <a:pt x="22896" y="7461"/>
                  </a:lnTo>
                  <a:lnTo>
                    <a:pt x="29881" y="3315"/>
                  </a:lnTo>
                  <a:lnTo>
                    <a:pt x="37867" y="828"/>
                  </a:lnTo>
                  <a:lnTo>
                    <a:pt x="46856" y="0"/>
                  </a:lnTo>
                  <a:lnTo>
                    <a:pt x="55622" y="872"/>
                  </a:lnTo>
                  <a:lnTo>
                    <a:pt x="63421" y="3487"/>
                  </a:lnTo>
                  <a:lnTo>
                    <a:pt x="70252" y="7844"/>
                  </a:lnTo>
                  <a:lnTo>
                    <a:pt x="75467" y="13268"/>
                  </a:lnTo>
                  <a:close/>
                </a:path>
                <a:path w="460375" h="146685">
                  <a:moveTo>
                    <a:pt x="17598" y="144460"/>
                  </a:moveTo>
                  <a:lnTo>
                    <a:pt x="0" y="144460"/>
                  </a:lnTo>
                  <a:lnTo>
                    <a:pt x="0" y="1828"/>
                  </a:lnTo>
                  <a:lnTo>
                    <a:pt x="16223" y="1828"/>
                  </a:lnTo>
                  <a:lnTo>
                    <a:pt x="16910" y="13268"/>
                  </a:lnTo>
                  <a:lnTo>
                    <a:pt x="75467" y="13268"/>
                  </a:lnTo>
                  <a:lnTo>
                    <a:pt x="76114" y="13941"/>
                  </a:lnTo>
                  <a:lnTo>
                    <a:pt x="76690" y="14862"/>
                  </a:lnTo>
                  <a:lnTo>
                    <a:pt x="41604" y="14862"/>
                  </a:lnTo>
                  <a:lnTo>
                    <a:pt x="34105" y="15748"/>
                  </a:lnTo>
                  <a:lnTo>
                    <a:pt x="27604" y="18406"/>
                  </a:lnTo>
                  <a:lnTo>
                    <a:pt x="22102" y="22836"/>
                  </a:lnTo>
                  <a:lnTo>
                    <a:pt x="17598" y="29038"/>
                  </a:lnTo>
                  <a:lnTo>
                    <a:pt x="17598" y="78410"/>
                  </a:lnTo>
                  <a:lnTo>
                    <a:pt x="22116" y="84508"/>
                  </a:lnTo>
                  <a:lnTo>
                    <a:pt x="27659" y="88864"/>
                  </a:lnTo>
                  <a:lnTo>
                    <a:pt x="34228" y="91480"/>
                  </a:lnTo>
                  <a:lnTo>
                    <a:pt x="41823" y="92352"/>
                  </a:lnTo>
                  <a:lnTo>
                    <a:pt x="76466" y="92352"/>
                  </a:lnTo>
                  <a:lnTo>
                    <a:pt x="76333" y="92571"/>
                  </a:lnTo>
                  <a:lnTo>
                    <a:pt x="74168" y="94868"/>
                  </a:lnTo>
                  <a:lnTo>
                    <a:pt x="17598" y="94868"/>
                  </a:lnTo>
                  <a:lnTo>
                    <a:pt x="17598" y="144460"/>
                  </a:lnTo>
                  <a:close/>
                </a:path>
                <a:path w="460375" h="146685">
                  <a:moveTo>
                    <a:pt x="87060" y="52590"/>
                  </a:moveTo>
                  <a:lnTo>
                    <a:pt x="69487" y="52590"/>
                  </a:lnTo>
                  <a:lnTo>
                    <a:pt x="69015" y="44359"/>
                  </a:lnTo>
                  <a:lnTo>
                    <a:pt x="67600" y="37042"/>
                  </a:lnTo>
                  <a:lnTo>
                    <a:pt x="65241" y="30638"/>
                  </a:lnTo>
                  <a:lnTo>
                    <a:pt x="61938" y="25147"/>
                  </a:lnTo>
                  <a:lnTo>
                    <a:pt x="57067" y="18286"/>
                  </a:lnTo>
                  <a:lnTo>
                    <a:pt x="50279" y="14862"/>
                  </a:lnTo>
                  <a:lnTo>
                    <a:pt x="76690" y="14862"/>
                  </a:lnTo>
                  <a:lnTo>
                    <a:pt x="80914" y="21618"/>
                  </a:lnTo>
                  <a:lnTo>
                    <a:pt x="84342" y="30693"/>
                  </a:lnTo>
                  <a:lnTo>
                    <a:pt x="86399" y="41164"/>
                  </a:lnTo>
                  <a:lnTo>
                    <a:pt x="87060" y="52590"/>
                  </a:lnTo>
                  <a:close/>
                </a:path>
                <a:path w="460375" h="146685">
                  <a:moveTo>
                    <a:pt x="76466" y="92352"/>
                  </a:moveTo>
                  <a:lnTo>
                    <a:pt x="50352" y="92352"/>
                  </a:lnTo>
                  <a:lnTo>
                    <a:pt x="57067" y="89075"/>
                  </a:lnTo>
                  <a:lnTo>
                    <a:pt x="61938" y="82521"/>
                  </a:lnTo>
                  <a:lnTo>
                    <a:pt x="65241" y="76873"/>
                  </a:lnTo>
                  <a:lnTo>
                    <a:pt x="67600" y="70000"/>
                  </a:lnTo>
                  <a:lnTo>
                    <a:pt x="69015" y="61902"/>
                  </a:lnTo>
                  <a:lnTo>
                    <a:pt x="69486" y="52583"/>
                  </a:lnTo>
                  <a:lnTo>
                    <a:pt x="87060" y="52590"/>
                  </a:lnTo>
                  <a:lnTo>
                    <a:pt x="87085" y="54638"/>
                  </a:lnTo>
                  <a:lnTo>
                    <a:pt x="86413" y="65840"/>
                  </a:lnTo>
                  <a:lnTo>
                    <a:pt x="84397" y="75898"/>
                  </a:lnTo>
                  <a:lnTo>
                    <a:pt x="81037" y="84809"/>
                  </a:lnTo>
                  <a:lnTo>
                    <a:pt x="76466" y="92352"/>
                  </a:lnTo>
                  <a:close/>
                </a:path>
                <a:path w="460375" h="146685">
                  <a:moveTo>
                    <a:pt x="47075" y="106761"/>
                  </a:moveTo>
                  <a:lnTo>
                    <a:pt x="38213" y="106018"/>
                  </a:lnTo>
                  <a:lnTo>
                    <a:pt x="30345" y="103788"/>
                  </a:lnTo>
                  <a:lnTo>
                    <a:pt x="23473" y="100071"/>
                  </a:lnTo>
                  <a:lnTo>
                    <a:pt x="17598" y="94868"/>
                  </a:lnTo>
                  <a:lnTo>
                    <a:pt x="74168" y="94868"/>
                  </a:lnTo>
                  <a:lnTo>
                    <a:pt x="70480" y="98781"/>
                  </a:lnTo>
                  <a:lnTo>
                    <a:pt x="63652" y="103215"/>
                  </a:lnTo>
                  <a:lnTo>
                    <a:pt x="55850" y="105875"/>
                  </a:lnTo>
                  <a:lnTo>
                    <a:pt x="47075" y="106761"/>
                  </a:lnTo>
                  <a:close/>
                </a:path>
                <a:path w="460375" h="146685">
                  <a:moveTo>
                    <a:pt x="159206" y="13721"/>
                  </a:moveTo>
                  <a:lnTo>
                    <a:pt x="126978" y="13721"/>
                  </a:lnTo>
                  <a:lnTo>
                    <a:pt x="131676" y="7720"/>
                  </a:lnTo>
                  <a:lnTo>
                    <a:pt x="137321" y="3432"/>
                  </a:lnTo>
                  <a:lnTo>
                    <a:pt x="143909" y="858"/>
                  </a:lnTo>
                  <a:lnTo>
                    <a:pt x="151438" y="0"/>
                  </a:lnTo>
                  <a:lnTo>
                    <a:pt x="154788" y="0"/>
                  </a:lnTo>
                  <a:lnTo>
                    <a:pt x="157377" y="453"/>
                  </a:lnTo>
                  <a:lnTo>
                    <a:pt x="159206" y="1375"/>
                  </a:lnTo>
                  <a:lnTo>
                    <a:pt x="159206" y="13721"/>
                  </a:lnTo>
                  <a:close/>
                </a:path>
                <a:path w="460375" h="146685">
                  <a:moveTo>
                    <a:pt x="126978" y="104932"/>
                  </a:moveTo>
                  <a:lnTo>
                    <a:pt x="109380" y="104932"/>
                  </a:lnTo>
                  <a:lnTo>
                    <a:pt x="109380" y="1828"/>
                  </a:lnTo>
                  <a:lnTo>
                    <a:pt x="126525" y="1828"/>
                  </a:lnTo>
                  <a:lnTo>
                    <a:pt x="126978" y="13721"/>
                  </a:lnTo>
                  <a:lnTo>
                    <a:pt x="159206" y="13721"/>
                  </a:lnTo>
                  <a:lnTo>
                    <a:pt x="159206" y="17159"/>
                  </a:lnTo>
                  <a:lnTo>
                    <a:pt x="150531" y="17159"/>
                  </a:lnTo>
                  <a:lnTo>
                    <a:pt x="142541" y="18073"/>
                  </a:lnTo>
                  <a:lnTo>
                    <a:pt x="135951" y="20815"/>
                  </a:lnTo>
                  <a:lnTo>
                    <a:pt x="130763" y="25386"/>
                  </a:lnTo>
                  <a:lnTo>
                    <a:pt x="126978" y="31788"/>
                  </a:lnTo>
                  <a:lnTo>
                    <a:pt x="126978" y="104932"/>
                  </a:lnTo>
                  <a:close/>
                </a:path>
                <a:path w="460375" h="146685">
                  <a:moveTo>
                    <a:pt x="159206" y="17598"/>
                  </a:moveTo>
                  <a:lnTo>
                    <a:pt x="156616" y="17305"/>
                  </a:lnTo>
                  <a:lnTo>
                    <a:pt x="153734" y="17159"/>
                  </a:lnTo>
                  <a:lnTo>
                    <a:pt x="159206" y="17159"/>
                  </a:lnTo>
                  <a:lnTo>
                    <a:pt x="159206" y="17598"/>
                  </a:lnTo>
                  <a:close/>
                </a:path>
                <a:path w="460375" h="146685">
                  <a:moveTo>
                    <a:pt x="217648" y="106746"/>
                  </a:moveTo>
                  <a:lnTo>
                    <a:pt x="178117" y="84449"/>
                  </a:lnTo>
                  <a:lnTo>
                    <a:pt x="170792" y="52576"/>
                  </a:lnTo>
                  <a:lnTo>
                    <a:pt x="171162" y="45118"/>
                  </a:lnTo>
                  <a:lnTo>
                    <a:pt x="200342" y="2208"/>
                  </a:lnTo>
                  <a:lnTo>
                    <a:pt x="208417" y="0"/>
                  </a:lnTo>
                  <a:lnTo>
                    <a:pt x="217414" y="0"/>
                  </a:lnTo>
                  <a:lnTo>
                    <a:pt x="227434" y="913"/>
                  </a:lnTo>
                  <a:lnTo>
                    <a:pt x="236450" y="3655"/>
                  </a:lnTo>
                  <a:lnTo>
                    <a:pt x="244462" y="8226"/>
                  </a:lnTo>
                  <a:lnTo>
                    <a:pt x="251214" y="14394"/>
                  </a:lnTo>
                  <a:lnTo>
                    <a:pt x="208739" y="14394"/>
                  </a:lnTo>
                  <a:lnTo>
                    <a:pt x="201732" y="17905"/>
                  </a:lnTo>
                  <a:lnTo>
                    <a:pt x="188391" y="54638"/>
                  </a:lnTo>
                  <a:lnTo>
                    <a:pt x="188890" y="62773"/>
                  </a:lnTo>
                  <a:lnTo>
                    <a:pt x="208812" y="92352"/>
                  </a:lnTo>
                  <a:lnTo>
                    <a:pt x="252472" y="92352"/>
                  </a:lnTo>
                  <a:lnTo>
                    <a:pt x="249495" y="95702"/>
                  </a:lnTo>
                  <a:lnTo>
                    <a:pt x="242327" y="100120"/>
                  </a:lnTo>
                  <a:lnTo>
                    <a:pt x="236759" y="103019"/>
                  </a:lnTo>
                  <a:lnTo>
                    <a:pt x="230788" y="105090"/>
                  </a:lnTo>
                  <a:lnTo>
                    <a:pt x="224417" y="106332"/>
                  </a:lnTo>
                  <a:lnTo>
                    <a:pt x="217648" y="106746"/>
                  </a:lnTo>
                  <a:close/>
                </a:path>
                <a:path w="460375" h="146685">
                  <a:moveTo>
                    <a:pt x="252472" y="92352"/>
                  </a:moveTo>
                  <a:lnTo>
                    <a:pt x="226645" y="92352"/>
                  </a:lnTo>
                  <a:lnTo>
                    <a:pt x="233725" y="88841"/>
                  </a:lnTo>
                  <a:lnTo>
                    <a:pt x="238904" y="81833"/>
                  </a:lnTo>
                  <a:lnTo>
                    <a:pt x="242407" y="76063"/>
                  </a:lnTo>
                  <a:lnTo>
                    <a:pt x="244907" y="69262"/>
                  </a:lnTo>
                  <a:lnTo>
                    <a:pt x="246406" y="61432"/>
                  </a:lnTo>
                  <a:lnTo>
                    <a:pt x="246906" y="52576"/>
                  </a:lnTo>
                  <a:lnTo>
                    <a:pt x="246406" y="44421"/>
                  </a:lnTo>
                  <a:lnTo>
                    <a:pt x="226411" y="14394"/>
                  </a:lnTo>
                  <a:lnTo>
                    <a:pt x="251214" y="14394"/>
                  </a:lnTo>
                  <a:lnTo>
                    <a:pt x="264442" y="52576"/>
                  </a:lnTo>
                  <a:lnTo>
                    <a:pt x="264490" y="54638"/>
                  </a:lnTo>
                  <a:lnTo>
                    <a:pt x="264133" y="61894"/>
                  </a:lnTo>
                  <a:lnTo>
                    <a:pt x="263063" y="68805"/>
                  </a:lnTo>
                  <a:lnTo>
                    <a:pt x="261278" y="75378"/>
                  </a:lnTo>
                  <a:lnTo>
                    <a:pt x="258784" y="81599"/>
                  </a:lnTo>
                  <a:lnTo>
                    <a:pt x="254981" y="89528"/>
                  </a:lnTo>
                  <a:lnTo>
                    <a:pt x="252472" y="92352"/>
                  </a:lnTo>
                  <a:close/>
                </a:path>
                <a:path w="460375" h="146685">
                  <a:moveTo>
                    <a:pt x="297756" y="104918"/>
                  </a:moveTo>
                  <a:lnTo>
                    <a:pt x="277187" y="104918"/>
                  </a:lnTo>
                  <a:lnTo>
                    <a:pt x="311931" y="52810"/>
                  </a:lnTo>
                  <a:lnTo>
                    <a:pt x="278328" y="1828"/>
                  </a:lnTo>
                  <a:lnTo>
                    <a:pt x="298663" y="1828"/>
                  </a:lnTo>
                  <a:lnTo>
                    <a:pt x="321294" y="39541"/>
                  </a:lnTo>
                  <a:lnTo>
                    <a:pt x="339637" y="39556"/>
                  </a:lnTo>
                  <a:lnTo>
                    <a:pt x="330905" y="52810"/>
                  </a:lnTo>
                  <a:lnTo>
                    <a:pt x="339898" y="66298"/>
                  </a:lnTo>
                  <a:lnTo>
                    <a:pt x="321528" y="66298"/>
                  </a:lnTo>
                  <a:lnTo>
                    <a:pt x="297756" y="104918"/>
                  </a:lnTo>
                  <a:close/>
                </a:path>
                <a:path w="460375" h="146685">
                  <a:moveTo>
                    <a:pt x="339637" y="39556"/>
                  </a:moveTo>
                  <a:lnTo>
                    <a:pt x="321294" y="39556"/>
                  </a:lnTo>
                  <a:lnTo>
                    <a:pt x="343924" y="1828"/>
                  </a:lnTo>
                  <a:lnTo>
                    <a:pt x="364493" y="1828"/>
                  </a:lnTo>
                  <a:lnTo>
                    <a:pt x="339637" y="39556"/>
                  </a:lnTo>
                  <a:close/>
                </a:path>
                <a:path w="460375" h="146685">
                  <a:moveTo>
                    <a:pt x="365648" y="104918"/>
                  </a:moveTo>
                  <a:lnTo>
                    <a:pt x="345299" y="104918"/>
                  </a:lnTo>
                  <a:lnTo>
                    <a:pt x="321528" y="66298"/>
                  </a:lnTo>
                  <a:lnTo>
                    <a:pt x="339898" y="66298"/>
                  </a:lnTo>
                  <a:lnTo>
                    <a:pt x="365648" y="104918"/>
                  </a:lnTo>
                  <a:close/>
                </a:path>
                <a:path w="460375" h="146685">
                  <a:moveTo>
                    <a:pt x="413319" y="131206"/>
                  </a:moveTo>
                  <a:lnTo>
                    <a:pt x="388674" y="131206"/>
                  </a:lnTo>
                  <a:lnTo>
                    <a:pt x="393326" y="129992"/>
                  </a:lnTo>
                  <a:lnTo>
                    <a:pt x="400026" y="125106"/>
                  </a:lnTo>
                  <a:lnTo>
                    <a:pt x="402762" y="120688"/>
                  </a:lnTo>
                  <a:lnTo>
                    <a:pt x="404898" y="114295"/>
                  </a:lnTo>
                  <a:lnTo>
                    <a:pt x="408789" y="103777"/>
                  </a:lnTo>
                  <a:lnTo>
                    <a:pt x="371983" y="1828"/>
                  </a:lnTo>
                  <a:lnTo>
                    <a:pt x="391190" y="1828"/>
                  </a:lnTo>
                  <a:lnTo>
                    <a:pt x="417010" y="79098"/>
                  </a:lnTo>
                  <a:lnTo>
                    <a:pt x="432911" y="79098"/>
                  </a:lnTo>
                  <a:lnTo>
                    <a:pt x="418385" y="120907"/>
                  </a:lnTo>
                  <a:lnTo>
                    <a:pt x="413319" y="131206"/>
                  </a:lnTo>
                  <a:close/>
                </a:path>
                <a:path w="460375" h="146685">
                  <a:moveTo>
                    <a:pt x="432911" y="79098"/>
                  </a:moveTo>
                  <a:lnTo>
                    <a:pt x="417010" y="79098"/>
                  </a:lnTo>
                  <a:lnTo>
                    <a:pt x="441016" y="1828"/>
                  </a:lnTo>
                  <a:lnTo>
                    <a:pt x="459756" y="1828"/>
                  </a:lnTo>
                  <a:lnTo>
                    <a:pt x="432911" y="79098"/>
                  </a:lnTo>
                  <a:close/>
                </a:path>
                <a:path w="460375" h="146685">
                  <a:moveTo>
                    <a:pt x="387752" y="146508"/>
                  </a:moveTo>
                  <a:lnTo>
                    <a:pt x="384563" y="146288"/>
                  </a:lnTo>
                  <a:lnTo>
                    <a:pt x="377922" y="144928"/>
                  </a:lnTo>
                  <a:lnTo>
                    <a:pt x="377922" y="130738"/>
                  </a:lnTo>
                  <a:lnTo>
                    <a:pt x="382735" y="131206"/>
                  </a:lnTo>
                  <a:lnTo>
                    <a:pt x="413319" y="131206"/>
                  </a:lnTo>
                  <a:lnTo>
                    <a:pt x="412875" y="132109"/>
                  </a:lnTo>
                  <a:lnTo>
                    <a:pt x="405933" y="140109"/>
                  </a:lnTo>
                  <a:lnTo>
                    <a:pt x="397558" y="144908"/>
                  </a:lnTo>
                  <a:lnTo>
                    <a:pt x="387752" y="14650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13185" y="2798048"/>
              <a:ext cx="246719" cy="2467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14183" y="2265207"/>
              <a:ext cx="1270" cy="335280"/>
            </a:xfrm>
            <a:custGeom>
              <a:avLst/>
              <a:gdLst/>
              <a:ahLst/>
              <a:cxnLst/>
              <a:rect l="l" t="t" r="r" b="b"/>
              <a:pathLst>
                <a:path w="1270" h="335280">
                  <a:moveTo>
                    <a:pt x="460" y="-14628"/>
                  </a:moveTo>
                  <a:lnTo>
                    <a:pt x="460" y="349366"/>
                  </a:lnTo>
                </a:path>
              </a:pathLst>
            </a:custGeom>
            <a:ln w="30179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81824" y="2176322"/>
              <a:ext cx="66040" cy="513080"/>
            </a:xfrm>
            <a:custGeom>
              <a:avLst/>
              <a:gdLst/>
              <a:ahLst/>
              <a:cxnLst/>
              <a:rect l="l" t="t" r="r" b="b"/>
              <a:pathLst>
                <a:path w="66039" h="513080">
                  <a:moveTo>
                    <a:pt x="64703" y="88885"/>
                  </a:moveTo>
                  <a:lnTo>
                    <a:pt x="0" y="88885"/>
                  </a:lnTo>
                  <a:lnTo>
                    <a:pt x="32359" y="0"/>
                  </a:lnTo>
                  <a:lnTo>
                    <a:pt x="64703" y="88885"/>
                  </a:lnTo>
                  <a:close/>
                </a:path>
                <a:path w="66039" h="513080">
                  <a:moveTo>
                    <a:pt x="33280" y="512508"/>
                  </a:moveTo>
                  <a:lnTo>
                    <a:pt x="921" y="423622"/>
                  </a:lnTo>
                  <a:lnTo>
                    <a:pt x="65625" y="423622"/>
                  </a:lnTo>
                  <a:lnTo>
                    <a:pt x="33280" y="512508"/>
                  </a:lnTo>
                  <a:close/>
                </a:path>
              </a:pathLst>
            </a:custGeom>
            <a:solidFill>
              <a:srgbClr val="418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81824" y="2176322"/>
              <a:ext cx="66040" cy="513080"/>
            </a:xfrm>
            <a:custGeom>
              <a:avLst/>
              <a:gdLst/>
              <a:ahLst/>
              <a:cxnLst/>
              <a:rect l="l" t="t" r="r" b="b"/>
              <a:pathLst>
                <a:path w="66039" h="513080">
                  <a:moveTo>
                    <a:pt x="64703" y="88885"/>
                  </a:moveTo>
                  <a:lnTo>
                    <a:pt x="32359" y="0"/>
                  </a:lnTo>
                  <a:lnTo>
                    <a:pt x="0" y="88885"/>
                  </a:lnTo>
                  <a:lnTo>
                    <a:pt x="64703" y="88885"/>
                  </a:lnTo>
                  <a:close/>
                </a:path>
                <a:path w="66039" h="513080">
                  <a:moveTo>
                    <a:pt x="921" y="423623"/>
                  </a:moveTo>
                  <a:lnTo>
                    <a:pt x="33280" y="512508"/>
                  </a:lnTo>
                  <a:lnTo>
                    <a:pt x="65625" y="423623"/>
                  </a:lnTo>
                  <a:lnTo>
                    <a:pt x="921" y="423623"/>
                  </a:lnTo>
                  <a:close/>
                </a:path>
              </a:pathLst>
            </a:custGeom>
            <a:ln w="29257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4183" y="3242972"/>
              <a:ext cx="1270" cy="607060"/>
            </a:xfrm>
            <a:custGeom>
              <a:avLst/>
              <a:gdLst/>
              <a:ahLst/>
              <a:cxnLst/>
              <a:rect l="l" t="t" r="r" b="b"/>
              <a:pathLst>
                <a:path w="1270" h="607060">
                  <a:moveTo>
                    <a:pt x="460" y="-14628"/>
                  </a:moveTo>
                  <a:lnTo>
                    <a:pt x="460" y="621668"/>
                  </a:lnTo>
                </a:path>
              </a:pathLst>
            </a:custGeom>
            <a:ln w="30179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81824" y="3154087"/>
              <a:ext cx="66040" cy="784860"/>
            </a:xfrm>
            <a:custGeom>
              <a:avLst/>
              <a:gdLst/>
              <a:ahLst/>
              <a:cxnLst/>
              <a:rect l="l" t="t" r="r" b="b"/>
              <a:pathLst>
                <a:path w="66039" h="784860">
                  <a:moveTo>
                    <a:pt x="32359" y="784809"/>
                  </a:moveTo>
                  <a:lnTo>
                    <a:pt x="0" y="695924"/>
                  </a:lnTo>
                  <a:lnTo>
                    <a:pt x="64703" y="695924"/>
                  </a:lnTo>
                  <a:lnTo>
                    <a:pt x="32359" y="784809"/>
                  </a:lnTo>
                  <a:close/>
                </a:path>
                <a:path w="66039" h="784860">
                  <a:moveTo>
                    <a:pt x="65625" y="88885"/>
                  </a:moveTo>
                  <a:lnTo>
                    <a:pt x="921" y="88885"/>
                  </a:lnTo>
                  <a:lnTo>
                    <a:pt x="33280" y="0"/>
                  </a:lnTo>
                  <a:lnTo>
                    <a:pt x="65625" y="88885"/>
                  </a:lnTo>
                  <a:close/>
                </a:path>
              </a:pathLst>
            </a:custGeom>
            <a:solidFill>
              <a:srgbClr val="418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81824" y="3154087"/>
              <a:ext cx="66040" cy="784860"/>
            </a:xfrm>
            <a:custGeom>
              <a:avLst/>
              <a:gdLst/>
              <a:ahLst/>
              <a:cxnLst/>
              <a:rect l="l" t="t" r="r" b="b"/>
              <a:pathLst>
                <a:path w="66039" h="784860">
                  <a:moveTo>
                    <a:pt x="0" y="695924"/>
                  </a:moveTo>
                  <a:lnTo>
                    <a:pt x="32359" y="784809"/>
                  </a:lnTo>
                  <a:lnTo>
                    <a:pt x="64703" y="695924"/>
                  </a:lnTo>
                  <a:lnTo>
                    <a:pt x="0" y="695924"/>
                  </a:lnTo>
                  <a:close/>
                </a:path>
                <a:path w="66039" h="784860">
                  <a:moveTo>
                    <a:pt x="65625" y="88885"/>
                  </a:moveTo>
                  <a:lnTo>
                    <a:pt x="33280" y="0"/>
                  </a:lnTo>
                  <a:lnTo>
                    <a:pt x="921" y="88885"/>
                  </a:lnTo>
                  <a:lnTo>
                    <a:pt x="65625" y="88885"/>
                  </a:lnTo>
                  <a:close/>
                </a:path>
              </a:pathLst>
            </a:custGeom>
            <a:ln w="29257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3788" y="2927749"/>
              <a:ext cx="1406186" cy="12756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17345" y="4752789"/>
              <a:ext cx="1471796" cy="1876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81138" y="5163963"/>
              <a:ext cx="767715" cy="1270"/>
            </a:xfrm>
            <a:custGeom>
              <a:avLst/>
              <a:gdLst/>
              <a:ahLst/>
              <a:cxnLst/>
              <a:rect l="l" t="t" r="r" b="b"/>
              <a:pathLst>
                <a:path w="767715" h="1270">
                  <a:moveTo>
                    <a:pt x="-14628" y="460"/>
                  </a:moveTo>
                  <a:lnTo>
                    <a:pt x="781767" y="460"/>
                  </a:lnTo>
                </a:path>
              </a:pathLst>
            </a:custGeom>
            <a:ln w="30179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12780" y="5103882"/>
              <a:ext cx="1706560" cy="18765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081138" y="4812870"/>
            <a:ext cx="767715" cy="1270"/>
          </a:xfrm>
          <a:custGeom>
            <a:avLst/>
            <a:gdLst/>
            <a:ahLst/>
            <a:cxnLst/>
            <a:rect l="l" t="t" r="r" b="b"/>
            <a:pathLst>
              <a:path w="767715" h="1270">
                <a:moveTo>
                  <a:pt x="-14628" y="460"/>
                </a:moveTo>
                <a:lnTo>
                  <a:pt x="781767" y="460"/>
                </a:lnTo>
              </a:path>
            </a:pathLst>
          </a:custGeom>
          <a:ln w="30179">
            <a:solidFill>
              <a:srgbClr val="418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12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8/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14046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Pilot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05876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414385" cy="346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Provides service discovery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for: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Envoy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sidecars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393700" marR="5080">
              <a:lnSpc>
                <a:spcPts val="3150"/>
              </a:lnSpc>
              <a:spcBef>
                <a:spcPts val="5"/>
              </a:spcBef>
            </a:pPr>
            <a:r>
              <a:rPr sz="2700" spc="-25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management capabilities for intelligent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routing  (e.g. A/B </a:t>
            </a:r>
            <a:r>
              <a:rPr sz="2700" spc="-50" dirty="0">
                <a:latin typeface="Arial"/>
                <a:cs typeface="Arial"/>
              </a:rPr>
              <a:t>Tests, </a:t>
            </a:r>
            <a:r>
              <a:rPr sz="2700" dirty="0">
                <a:latin typeface="Arial"/>
                <a:cs typeface="Arial"/>
              </a:rPr>
              <a:t>Canary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Rollouts)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  <a:spcBef>
                <a:spcPts val="2520"/>
              </a:spcBef>
            </a:pPr>
            <a:r>
              <a:rPr sz="2700" dirty="0">
                <a:latin typeface="Arial"/>
                <a:cs typeface="Arial"/>
              </a:rPr>
              <a:t>Resiliency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(e.g. </a:t>
            </a:r>
            <a:r>
              <a:rPr sz="2700" spc="-15" dirty="0">
                <a:latin typeface="Arial"/>
                <a:cs typeface="Arial"/>
              </a:rPr>
              <a:t>Timeouts, </a:t>
            </a:r>
            <a:r>
              <a:rPr sz="2700" dirty="0">
                <a:latin typeface="Arial"/>
                <a:cs typeface="Arial"/>
              </a:rPr>
              <a:t>Retries, Circuit Breakers)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13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14046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Pilot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67953" y="1168246"/>
            <a:ext cx="6802755" cy="4535170"/>
            <a:chOff x="2467953" y="1168246"/>
            <a:chExt cx="6802755" cy="4535170"/>
          </a:xfrm>
        </p:grpSpPr>
        <p:sp>
          <p:nvSpPr>
            <p:cNvPr id="6" name="object 6"/>
            <p:cNvSpPr/>
            <p:nvPr/>
          </p:nvSpPr>
          <p:spPr>
            <a:xfrm>
              <a:off x="4018605" y="2221525"/>
              <a:ext cx="3525560" cy="23845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7604" y="2257117"/>
              <a:ext cx="3420745" cy="2284095"/>
            </a:xfrm>
            <a:custGeom>
              <a:avLst/>
              <a:gdLst/>
              <a:ahLst/>
              <a:cxnLst/>
              <a:rect l="l" t="t" r="r" b="b"/>
              <a:pathLst>
                <a:path w="3420745" h="2284095">
                  <a:moveTo>
                    <a:pt x="3420626" y="2283962"/>
                  </a:moveTo>
                  <a:lnTo>
                    <a:pt x="0" y="2283962"/>
                  </a:lnTo>
                  <a:lnTo>
                    <a:pt x="0" y="0"/>
                  </a:lnTo>
                  <a:lnTo>
                    <a:pt x="3420626" y="0"/>
                  </a:lnTo>
                  <a:lnTo>
                    <a:pt x="3420626" y="2283962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67492" y="3218834"/>
              <a:ext cx="148590" cy="370205"/>
            </a:xfrm>
            <a:custGeom>
              <a:avLst/>
              <a:gdLst/>
              <a:ahLst/>
              <a:cxnLst/>
              <a:rect l="l" t="t" r="r" b="b"/>
              <a:pathLst>
                <a:path w="148590" h="370204">
                  <a:moveTo>
                    <a:pt x="132501" y="81599"/>
                  </a:moveTo>
                  <a:lnTo>
                    <a:pt x="106059" y="81599"/>
                  </a:lnTo>
                  <a:lnTo>
                    <a:pt x="112613" y="78937"/>
                  </a:lnTo>
                  <a:lnTo>
                    <a:pt x="117484" y="73597"/>
                  </a:lnTo>
                  <a:lnTo>
                    <a:pt x="122516" y="68419"/>
                  </a:lnTo>
                  <a:lnTo>
                    <a:pt x="125179" y="61338"/>
                  </a:lnTo>
                  <a:lnTo>
                    <a:pt x="125486" y="52342"/>
                  </a:lnTo>
                  <a:lnTo>
                    <a:pt x="125486" y="18286"/>
                  </a:lnTo>
                  <a:lnTo>
                    <a:pt x="1828" y="18286"/>
                  </a:lnTo>
                  <a:lnTo>
                    <a:pt x="1828" y="0"/>
                  </a:lnTo>
                  <a:lnTo>
                    <a:pt x="140349" y="0"/>
                  </a:lnTo>
                  <a:lnTo>
                    <a:pt x="140272" y="52342"/>
                  </a:lnTo>
                  <a:lnTo>
                    <a:pt x="139606" y="62053"/>
                  </a:lnTo>
                  <a:lnTo>
                    <a:pt x="137432" y="71538"/>
                  </a:lnTo>
                  <a:lnTo>
                    <a:pt x="133789" y="79824"/>
                  </a:lnTo>
                  <a:lnTo>
                    <a:pt x="132501" y="81599"/>
                  </a:lnTo>
                  <a:close/>
                </a:path>
                <a:path w="148590" h="370204">
                  <a:moveTo>
                    <a:pt x="98057" y="99651"/>
                  </a:moveTo>
                  <a:lnTo>
                    <a:pt x="62170" y="80113"/>
                  </a:lnTo>
                  <a:lnTo>
                    <a:pt x="55999" y="18286"/>
                  </a:lnTo>
                  <a:lnTo>
                    <a:pt x="71081" y="18286"/>
                  </a:lnTo>
                  <a:lnTo>
                    <a:pt x="71198" y="61338"/>
                  </a:lnTo>
                  <a:lnTo>
                    <a:pt x="73363" y="68419"/>
                  </a:lnTo>
                  <a:lnTo>
                    <a:pt x="77942" y="73597"/>
                  </a:lnTo>
                  <a:lnTo>
                    <a:pt x="82521" y="78937"/>
                  </a:lnTo>
                  <a:lnTo>
                    <a:pt x="89148" y="81599"/>
                  </a:lnTo>
                  <a:lnTo>
                    <a:pt x="132501" y="81599"/>
                  </a:lnTo>
                  <a:lnTo>
                    <a:pt x="128690" y="86851"/>
                  </a:lnTo>
                  <a:lnTo>
                    <a:pt x="122488" y="92449"/>
                  </a:lnTo>
                  <a:lnTo>
                    <a:pt x="115315" y="96450"/>
                  </a:lnTo>
                  <a:lnTo>
                    <a:pt x="107172" y="98851"/>
                  </a:lnTo>
                  <a:lnTo>
                    <a:pt x="98057" y="99651"/>
                  </a:lnTo>
                  <a:close/>
                </a:path>
                <a:path w="148590" h="370204">
                  <a:moveTo>
                    <a:pt x="104918" y="139457"/>
                  </a:moveTo>
                  <a:lnTo>
                    <a:pt x="1828" y="139457"/>
                  </a:lnTo>
                  <a:lnTo>
                    <a:pt x="1828" y="121858"/>
                  </a:lnTo>
                  <a:lnTo>
                    <a:pt x="104918" y="121858"/>
                  </a:lnTo>
                  <a:lnTo>
                    <a:pt x="104918" y="139457"/>
                  </a:lnTo>
                  <a:close/>
                </a:path>
                <a:path w="148590" h="370204">
                  <a:moveTo>
                    <a:pt x="135009" y="141285"/>
                  </a:moveTo>
                  <a:lnTo>
                    <a:pt x="129216" y="141285"/>
                  </a:lnTo>
                  <a:lnTo>
                    <a:pt x="126773" y="140378"/>
                  </a:lnTo>
                  <a:lnTo>
                    <a:pt x="122970" y="136867"/>
                  </a:lnTo>
                  <a:lnTo>
                    <a:pt x="122063" y="134278"/>
                  </a:lnTo>
                  <a:lnTo>
                    <a:pt x="122063" y="127417"/>
                  </a:lnTo>
                  <a:lnTo>
                    <a:pt x="122970" y="124828"/>
                  </a:lnTo>
                  <a:lnTo>
                    <a:pt x="124798" y="122999"/>
                  </a:lnTo>
                  <a:lnTo>
                    <a:pt x="126773" y="121317"/>
                  </a:lnTo>
                  <a:lnTo>
                    <a:pt x="129216" y="120483"/>
                  </a:lnTo>
                  <a:lnTo>
                    <a:pt x="135009" y="120483"/>
                  </a:lnTo>
                  <a:lnTo>
                    <a:pt x="137452" y="121317"/>
                  </a:lnTo>
                  <a:lnTo>
                    <a:pt x="139427" y="122999"/>
                  </a:lnTo>
                  <a:lnTo>
                    <a:pt x="141402" y="124828"/>
                  </a:lnTo>
                  <a:lnTo>
                    <a:pt x="142397" y="127417"/>
                  </a:lnTo>
                  <a:lnTo>
                    <a:pt x="142397" y="134278"/>
                  </a:lnTo>
                  <a:lnTo>
                    <a:pt x="141402" y="136867"/>
                  </a:lnTo>
                  <a:lnTo>
                    <a:pt x="139427" y="138550"/>
                  </a:lnTo>
                  <a:lnTo>
                    <a:pt x="137452" y="140378"/>
                  </a:lnTo>
                  <a:lnTo>
                    <a:pt x="135009" y="141285"/>
                  </a:lnTo>
                  <a:close/>
                </a:path>
                <a:path w="148590" h="370204">
                  <a:moveTo>
                    <a:pt x="148117" y="186766"/>
                  </a:moveTo>
                  <a:lnTo>
                    <a:pt x="1828" y="186766"/>
                  </a:lnTo>
                  <a:lnTo>
                    <a:pt x="1828" y="169168"/>
                  </a:lnTo>
                  <a:lnTo>
                    <a:pt x="148117" y="169168"/>
                  </a:lnTo>
                  <a:lnTo>
                    <a:pt x="148117" y="186766"/>
                  </a:lnTo>
                  <a:close/>
                </a:path>
                <a:path w="148590" h="370204">
                  <a:moveTo>
                    <a:pt x="53497" y="304031"/>
                  </a:moveTo>
                  <a:lnTo>
                    <a:pt x="52108" y="304031"/>
                  </a:lnTo>
                  <a:lnTo>
                    <a:pt x="44852" y="303675"/>
                  </a:lnTo>
                  <a:lnTo>
                    <a:pt x="6626" y="281854"/>
                  </a:lnTo>
                  <a:lnTo>
                    <a:pt x="0" y="257175"/>
                  </a:lnTo>
                  <a:lnTo>
                    <a:pt x="899" y="247260"/>
                  </a:lnTo>
                  <a:lnTo>
                    <a:pt x="31367" y="213576"/>
                  </a:lnTo>
                  <a:lnTo>
                    <a:pt x="53015" y="210319"/>
                  </a:lnTo>
                  <a:lnTo>
                    <a:pt x="54170" y="210319"/>
                  </a:lnTo>
                  <a:lnTo>
                    <a:pt x="95848" y="225708"/>
                  </a:lnTo>
                  <a:lnTo>
                    <a:pt x="97194" y="227917"/>
                  </a:lnTo>
                  <a:lnTo>
                    <a:pt x="52122" y="227917"/>
                  </a:lnTo>
                  <a:lnTo>
                    <a:pt x="43973" y="228417"/>
                  </a:lnTo>
                  <a:lnTo>
                    <a:pt x="14394" y="266172"/>
                  </a:lnTo>
                  <a:lnTo>
                    <a:pt x="17905" y="273252"/>
                  </a:lnTo>
                  <a:lnTo>
                    <a:pt x="54170" y="286433"/>
                  </a:lnTo>
                  <a:lnTo>
                    <a:pt x="96287" y="286433"/>
                  </a:lnTo>
                  <a:lnTo>
                    <a:pt x="92118" y="290997"/>
                  </a:lnTo>
                  <a:lnTo>
                    <a:pt x="84297" y="296700"/>
                  </a:lnTo>
                  <a:lnTo>
                    <a:pt x="75254" y="300773"/>
                  </a:lnTo>
                  <a:lnTo>
                    <a:pt x="64987" y="303217"/>
                  </a:lnTo>
                  <a:lnTo>
                    <a:pt x="53497" y="304031"/>
                  </a:lnTo>
                  <a:close/>
                </a:path>
                <a:path w="148590" h="370204">
                  <a:moveTo>
                    <a:pt x="96287" y="286433"/>
                  </a:moveTo>
                  <a:lnTo>
                    <a:pt x="54170" y="286433"/>
                  </a:lnTo>
                  <a:lnTo>
                    <a:pt x="62325" y="285933"/>
                  </a:lnTo>
                  <a:lnTo>
                    <a:pt x="69651" y="284434"/>
                  </a:lnTo>
                  <a:lnTo>
                    <a:pt x="92352" y="248266"/>
                  </a:lnTo>
                  <a:lnTo>
                    <a:pt x="88841" y="241259"/>
                  </a:lnTo>
                  <a:lnTo>
                    <a:pt x="52122" y="227917"/>
                  </a:lnTo>
                  <a:lnTo>
                    <a:pt x="97194" y="227917"/>
                  </a:lnTo>
                  <a:lnTo>
                    <a:pt x="100120" y="232716"/>
                  </a:lnTo>
                  <a:lnTo>
                    <a:pt x="104537" y="239869"/>
                  </a:lnTo>
                  <a:lnTo>
                    <a:pt x="106746" y="247944"/>
                  </a:lnTo>
                  <a:lnTo>
                    <a:pt x="106725" y="257175"/>
                  </a:lnTo>
                  <a:lnTo>
                    <a:pt x="105833" y="266961"/>
                  </a:lnTo>
                  <a:lnTo>
                    <a:pt x="103091" y="275977"/>
                  </a:lnTo>
                  <a:lnTo>
                    <a:pt x="98520" y="283989"/>
                  </a:lnTo>
                  <a:lnTo>
                    <a:pt x="96287" y="286433"/>
                  </a:lnTo>
                  <a:close/>
                </a:path>
                <a:path w="148590" h="370204">
                  <a:moveTo>
                    <a:pt x="104918" y="332485"/>
                  </a:moveTo>
                  <a:lnTo>
                    <a:pt x="91196" y="332485"/>
                  </a:lnTo>
                  <a:lnTo>
                    <a:pt x="91196" y="313745"/>
                  </a:lnTo>
                  <a:lnTo>
                    <a:pt x="104918" y="313745"/>
                  </a:lnTo>
                  <a:lnTo>
                    <a:pt x="104918" y="332485"/>
                  </a:lnTo>
                  <a:close/>
                </a:path>
                <a:path w="148590" h="370204">
                  <a:moveTo>
                    <a:pt x="16003" y="369744"/>
                  </a:moveTo>
                  <a:lnTo>
                    <a:pt x="1813" y="369744"/>
                  </a:lnTo>
                  <a:lnTo>
                    <a:pt x="599" y="365166"/>
                  </a:lnTo>
                  <a:lnTo>
                    <a:pt x="0" y="360674"/>
                  </a:lnTo>
                  <a:lnTo>
                    <a:pt x="0" y="348342"/>
                  </a:lnTo>
                  <a:lnTo>
                    <a:pt x="2355" y="342388"/>
                  </a:lnTo>
                  <a:lnTo>
                    <a:pt x="11805" y="334459"/>
                  </a:lnTo>
                  <a:lnTo>
                    <a:pt x="18593" y="332485"/>
                  </a:lnTo>
                  <a:lnTo>
                    <a:pt x="129831" y="332485"/>
                  </a:lnTo>
                  <a:lnTo>
                    <a:pt x="129831" y="350083"/>
                  </a:lnTo>
                  <a:lnTo>
                    <a:pt x="23303" y="350083"/>
                  </a:lnTo>
                  <a:lnTo>
                    <a:pt x="20187" y="350917"/>
                  </a:lnTo>
                  <a:lnTo>
                    <a:pt x="15916" y="354282"/>
                  </a:lnTo>
                  <a:lnTo>
                    <a:pt x="14848" y="357178"/>
                  </a:lnTo>
                  <a:lnTo>
                    <a:pt x="14848" y="363425"/>
                  </a:lnTo>
                  <a:lnTo>
                    <a:pt x="15228" y="366248"/>
                  </a:lnTo>
                  <a:lnTo>
                    <a:pt x="16003" y="369744"/>
                  </a:lnTo>
                  <a:close/>
                </a:path>
                <a:path w="148590" h="370204">
                  <a:moveTo>
                    <a:pt x="104918" y="369291"/>
                  </a:moveTo>
                  <a:lnTo>
                    <a:pt x="91196" y="369291"/>
                  </a:lnTo>
                  <a:lnTo>
                    <a:pt x="91196" y="350083"/>
                  </a:lnTo>
                  <a:lnTo>
                    <a:pt x="104918" y="350083"/>
                  </a:lnTo>
                  <a:lnTo>
                    <a:pt x="104918" y="369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6747" y="2660391"/>
              <a:ext cx="482751" cy="146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4901" y="2699714"/>
              <a:ext cx="379730" cy="1367790"/>
            </a:xfrm>
            <a:custGeom>
              <a:avLst/>
              <a:gdLst/>
              <a:ahLst/>
              <a:cxnLst/>
              <a:rect l="l" t="t" r="r" b="b"/>
              <a:pathLst>
                <a:path w="379729" h="1367789">
                  <a:moveTo>
                    <a:pt x="376825" y="1367507"/>
                  </a:moveTo>
                  <a:lnTo>
                    <a:pt x="4593" y="1367507"/>
                  </a:lnTo>
                  <a:lnTo>
                    <a:pt x="3101" y="1366892"/>
                  </a:lnTo>
                  <a:lnTo>
                    <a:pt x="614" y="1364406"/>
                  </a:lnTo>
                  <a:lnTo>
                    <a:pt x="0" y="1362913"/>
                  </a:lnTo>
                  <a:lnTo>
                    <a:pt x="0" y="4593"/>
                  </a:lnTo>
                  <a:lnTo>
                    <a:pt x="629" y="3101"/>
                  </a:lnTo>
                  <a:lnTo>
                    <a:pt x="3101" y="614"/>
                  </a:lnTo>
                  <a:lnTo>
                    <a:pt x="4608" y="0"/>
                  </a:lnTo>
                  <a:lnTo>
                    <a:pt x="376825" y="0"/>
                  </a:lnTo>
                  <a:lnTo>
                    <a:pt x="379663" y="2838"/>
                  </a:lnTo>
                  <a:lnTo>
                    <a:pt x="379663" y="1364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8670" y="3094562"/>
              <a:ext cx="148590" cy="796925"/>
            </a:xfrm>
            <a:custGeom>
              <a:avLst/>
              <a:gdLst/>
              <a:ahLst/>
              <a:cxnLst/>
              <a:rect l="l" t="t" r="r" b="b"/>
              <a:pathLst>
                <a:path w="148589" h="796925">
                  <a:moveTo>
                    <a:pt x="122351" y="728693"/>
                  </a:moveTo>
                  <a:lnTo>
                    <a:pt x="86398" y="728693"/>
                  </a:lnTo>
                  <a:lnTo>
                    <a:pt x="145147" y="696232"/>
                  </a:lnTo>
                  <a:lnTo>
                    <a:pt x="146288" y="696232"/>
                  </a:lnTo>
                  <a:lnTo>
                    <a:pt x="146288" y="715893"/>
                  </a:lnTo>
                  <a:lnTo>
                    <a:pt x="122351" y="728693"/>
                  </a:lnTo>
                  <a:close/>
                </a:path>
                <a:path w="148589" h="796925">
                  <a:moveTo>
                    <a:pt x="146288" y="796805"/>
                  </a:moveTo>
                  <a:lnTo>
                    <a:pt x="7767" y="796805"/>
                  </a:lnTo>
                  <a:lnTo>
                    <a:pt x="7796" y="750402"/>
                  </a:lnTo>
                  <a:lnTo>
                    <a:pt x="24383" y="709373"/>
                  </a:lnTo>
                  <a:lnTo>
                    <a:pt x="49372" y="702171"/>
                  </a:lnTo>
                  <a:lnTo>
                    <a:pt x="58047" y="702171"/>
                  </a:lnTo>
                  <a:lnTo>
                    <a:pt x="40843" y="720691"/>
                  </a:lnTo>
                  <a:lnTo>
                    <a:pt x="34290" y="723280"/>
                  </a:lnTo>
                  <a:lnTo>
                    <a:pt x="29711" y="728459"/>
                  </a:lnTo>
                  <a:lnTo>
                    <a:pt x="25132" y="733491"/>
                  </a:lnTo>
                  <a:lnTo>
                    <a:pt x="22777" y="740806"/>
                  </a:lnTo>
                  <a:lnTo>
                    <a:pt x="22700" y="745838"/>
                  </a:lnTo>
                  <a:lnTo>
                    <a:pt x="22630" y="778519"/>
                  </a:lnTo>
                  <a:lnTo>
                    <a:pt x="146288" y="778519"/>
                  </a:lnTo>
                  <a:lnTo>
                    <a:pt x="146288" y="796805"/>
                  </a:lnTo>
                  <a:close/>
                </a:path>
                <a:path w="148589" h="796925">
                  <a:moveTo>
                    <a:pt x="90289" y="778519"/>
                  </a:moveTo>
                  <a:lnTo>
                    <a:pt x="75192" y="778519"/>
                  </a:lnTo>
                  <a:lnTo>
                    <a:pt x="75192" y="741259"/>
                  </a:lnTo>
                  <a:lnTo>
                    <a:pt x="72910" y="734033"/>
                  </a:lnTo>
                  <a:lnTo>
                    <a:pt x="68346" y="728693"/>
                  </a:lnTo>
                  <a:lnTo>
                    <a:pt x="63620" y="723354"/>
                  </a:lnTo>
                  <a:lnTo>
                    <a:pt x="57286" y="720691"/>
                  </a:lnTo>
                  <a:lnTo>
                    <a:pt x="83285" y="720691"/>
                  </a:lnTo>
                  <a:lnTo>
                    <a:pt x="86398" y="728693"/>
                  </a:lnTo>
                  <a:lnTo>
                    <a:pt x="122351" y="728693"/>
                  </a:lnTo>
                  <a:lnTo>
                    <a:pt x="90289" y="745838"/>
                  </a:lnTo>
                  <a:lnTo>
                    <a:pt x="90289" y="778519"/>
                  </a:lnTo>
                  <a:close/>
                </a:path>
                <a:path w="148589" h="796925">
                  <a:moveTo>
                    <a:pt x="110404" y="679730"/>
                  </a:moveTo>
                  <a:lnTo>
                    <a:pt x="43199" y="679730"/>
                  </a:lnTo>
                  <a:lnTo>
                    <a:pt x="43199" y="662132"/>
                  </a:lnTo>
                  <a:lnTo>
                    <a:pt x="109716" y="662132"/>
                  </a:lnTo>
                  <a:lnTo>
                    <a:pt x="120018" y="660947"/>
                  </a:lnTo>
                  <a:lnTo>
                    <a:pt x="127379" y="657390"/>
                  </a:lnTo>
                  <a:lnTo>
                    <a:pt x="131796" y="651461"/>
                  </a:lnTo>
                  <a:lnTo>
                    <a:pt x="133269" y="643158"/>
                  </a:lnTo>
                  <a:lnTo>
                    <a:pt x="132325" y="633942"/>
                  </a:lnTo>
                  <a:lnTo>
                    <a:pt x="129494" y="626413"/>
                  </a:lnTo>
                  <a:lnTo>
                    <a:pt x="124776" y="620572"/>
                  </a:lnTo>
                  <a:lnTo>
                    <a:pt x="118172" y="616416"/>
                  </a:lnTo>
                  <a:lnTo>
                    <a:pt x="43199" y="616416"/>
                  </a:lnTo>
                  <a:lnTo>
                    <a:pt x="43199" y="598569"/>
                  </a:lnTo>
                  <a:lnTo>
                    <a:pt x="146288" y="598569"/>
                  </a:lnTo>
                  <a:lnTo>
                    <a:pt x="146288" y="615495"/>
                  </a:lnTo>
                  <a:lnTo>
                    <a:pt x="136004" y="615729"/>
                  </a:lnTo>
                  <a:lnTo>
                    <a:pt x="141303" y="621473"/>
                  </a:lnTo>
                  <a:lnTo>
                    <a:pt x="145089" y="628414"/>
                  </a:lnTo>
                  <a:lnTo>
                    <a:pt x="147360" y="636554"/>
                  </a:lnTo>
                  <a:lnTo>
                    <a:pt x="148117" y="645894"/>
                  </a:lnTo>
                  <a:lnTo>
                    <a:pt x="147532" y="653733"/>
                  </a:lnTo>
                  <a:lnTo>
                    <a:pt x="119203" y="679201"/>
                  </a:lnTo>
                  <a:lnTo>
                    <a:pt x="110404" y="679730"/>
                  </a:lnTo>
                  <a:close/>
                </a:path>
                <a:path w="148589" h="796925">
                  <a:moveTo>
                    <a:pt x="146288" y="570409"/>
                  </a:moveTo>
                  <a:lnTo>
                    <a:pt x="0" y="570409"/>
                  </a:lnTo>
                  <a:lnTo>
                    <a:pt x="0" y="552810"/>
                  </a:lnTo>
                  <a:lnTo>
                    <a:pt x="146288" y="552810"/>
                  </a:lnTo>
                  <a:lnTo>
                    <a:pt x="146288" y="570409"/>
                  </a:lnTo>
                  <a:close/>
                </a:path>
                <a:path w="148589" h="796925">
                  <a:moveTo>
                    <a:pt x="97603" y="529038"/>
                  </a:moveTo>
                  <a:lnTo>
                    <a:pt x="94385" y="529038"/>
                  </a:lnTo>
                  <a:lnTo>
                    <a:pt x="86949" y="528682"/>
                  </a:lnTo>
                  <a:lnTo>
                    <a:pt x="43652" y="499854"/>
                  </a:lnTo>
                  <a:lnTo>
                    <a:pt x="41355" y="492247"/>
                  </a:lnTo>
                  <a:lnTo>
                    <a:pt x="41355" y="484010"/>
                  </a:lnTo>
                  <a:lnTo>
                    <a:pt x="61966" y="448020"/>
                  </a:lnTo>
                  <a:lnTo>
                    <a:pt x="92571" y="441718"/>
                  </a:lnTo>
                  <a:lnTo>
                    <a:pt x="99885" y="441718"/>
                  </a:lnTo>
                  <a:lnTo>
                    <a:pt x="99885" y="459317"/>
                  </a:lnTo>
                  <a:lnTo>
                    <a:pt x="84116" y="459317"/>
                  </a:lnTo>
                  <a:lnTo>
                    <a:pt x="75119" y="459770"/>
                  </a:lnTo>
                  <a:lnTo>
                    <a:pt x="68185" y="462213"/>
                  </a:lnTo>
                  <a:lnTo>
                    <a:pt x="63313" y="466631"/>
                  </a:lnTo>
                  <a:lnTo>
                    <a:pt x="58281" y="470903"/>
                  </a:lnTo>
                  <a:lnTo>
                    <a:pt x="55765" y="476696"/>
                  </a:lnTo>
                  <a:lnTo>
                    <a:pt x="55765" y="491164"/>
                  </a:lnTo>
                  <a:lnTo>
                    <a:pt x="85257" y="510986"/>
                  </a:lnTo>
                  <a:lnTo>
                    <a:pt x="99885" y="510986"/>
                  </a:lnTo>
                  <a:lnTo>
                    <a:pt x="99885" y="511440"/>
                  </a:lnTo>
                  <a:lnTo>
                    <a:pt x="138254" y="511440"/>
                  </a:lnTo>
                  <a:lnTo>
                    <a:pt x="134395" y="516004"/>
                  </a:lnTo>
                  <a:lnTo>
                    <a:pt x="126953" y="521706"/>
                  </a:lnTo>
                  <a:lnTo>
                    <a:pt x="118342" y="525780"/>
                  </a:lnTo>
                  <a:lnTo>
                    <a:pt x="108559" y="528224"/>
                  </a:lnTo>
                  <a:lnTo>
                    <a:pt x="97603" y="529038"/>
                  </a:lnTo>
                  <a:close/>
                </a:path>
                <a:path w="148589" h="796925">
                  <a:moveTo>
                    <a:pt x="138254" y="511440"/>
                  </a:moveTo>
                  <a:lnTo>
                    <a:pt x="99885" y="511440"/>
                  </a:lnTo>
                  <a:lnTo>
                    <a:pt x="107069" y="510806"/>
                  </a:lnTo>
                  <a:lnTo>
                    <a:pt x="113542" y="509147"/>
                  </a:lnTo>
                  <a:lnTo>
                    <a:pt x="119301" y="506461"/>
                  </a:lnTo>
                  <a:lnTo>
                    <a:pt x="124345" y="502750"/>
                  </a:lnTo>
                  <a:lnTo>
                    <a:pt x="130591" y="496957"/>
                  </a:lnTo>
                  <a:lnTo>
                    <a:pt x="133707" y="489716"/>
                  </a:lnTo>
                  <a:lnTo>
                    <a:pt x="133645" y="474523"/>
                  </a:lnTo>
                  <a:lnTo>
                    <a:pt x="120000" y="453831"/>
                  </a:lnTo>
                  <a:lnTo>
                    <a:pt x="128222" y="443094"/>
                  </a:lnTo>
                  <a:lnTo>
                    <a:pt x="136928" y="450321"/>
                  </a:lnTo>
                  <a:lnTo>
                    <a:pt x="143145" y="459207"/>
                  </a:lnTo>
                  <a:lnTo>
                    <a:pt x="146874" y="469751"/>
                  </a:lnTo>
                  <a:lnTo>
                    <a:pt x="148117" y="481948"/>
                  </a:lnTo>
                  <a:lnTo>
                    <a:pt x="147259" y="491877"/>
                  </a:lnTo>
                  <a:lnTo>
                    <a:pt x="144685" y="500863"/>
                  </a:lnTo>
                  <a:lnTo>
                    <a:pt x="140396" y="508905"/>
                  </a:lnTo>
                  <a:lnTo>
                    <a:pt x="138254" y="511440"/>
                  </a:lnTo>
                  <a:close/>
                </a:path>
                <a:path w="148589" h="796925">
                  <a:moveTo>
                    <a:pt x="99885" y="510986"/>
                  </a:moveTo>
                  <a:lnTo>
                    <a:pt x="85257" y="510986"/>
                  </a:lnTo>
                  <a:lnTo>
                    <a:pt x="85257" y="459317"/>
                  </a:lnTo>
                  <a:lnTo>
                    <a:pt x="99885" y="459317"/>
                  </a:lnTo>
                  <a:lnTo>
                    <a:pt x="99885" y="510986"/>
                  </a:lnTo>
                  <a:close/>
                </a:path>
                <a:path w="148589" h="796925">
                  <a:moveTo>
                    <a:pt x="95498" y="404488"/>
                  </a:moveTo>
                  <a:lnTo>
                    <a:pt x="75192" y="404488"/>
                  </a:lnTo>
                  <a:lnTo>
                    <a:pt x="78396" y="402806"/>
                  </a:lnTo>
                  <a:lnTo>
                    <a:pt x="80978" y="398987"/>
                  </a:lnTo>
                  <a:lnTo>
                    <a:pt x="82828" y="396106"/>
                  </a:lnTo>
                  <a:lnTo>
                    <a:pt x="84876" y="390005"/>
                  </a:lnTo>
                  <a:lnTo>
                    <a:pt x="88826" y="372334"/>
                  </a:lnTo>
                  <a:lnTo>
                    <a:pt x="91196" y="365253"/>
                  </a:lnTo>
                  <a:lnTo>
                    <a:pt x="93946" y="359914"/>
                  </a:lnTo>
                  <a:lnTo>
                    <a:pt x="96535" y="354428"/>
                  </a:lnTo>
                  <a:lnTo>
                    <a:pt x="99812" y="350390"/>
                  </a:lnTo>
                  <a:lnTo>
                    <a:pt x="103777" y="347801"/>
                  </a:lnTo>
                  <a:lnTo>
                    <a:pt x="107580" y="345065"/>
                  </a:lnTo>
                  <a:lnTo>
                    <a:pt x="112232" y="343690"/>
                  </a:lnTo>
                  <a:lnTo>
                    <a:pt x="126861" y="343690"/>
                  </a:lnTo>
                  <a:lnTo>
                    <a:pt x="134249" y="347421"/>
                  </a:lnTo>
                  <a:lnTo>
                    <a:pt x="139881" y="354881"/>
                  </a:lnTo>
                  <a:lnTo>
                    <a:pt x="143482" y="360781"/>
                  </a:lnTo>
                  <a:lnTo>
                    <a:pt x="143671" y="361274"/>
                  </a:lnTo>
                  <a:lnTo>
                    <a:pt x="114134" y="361274"/>
                  </a:lnTo>
                  <a:lnTo>
                    <a:pt x="110477" y="363103"/>
                  </a:lnTo>
                  <a:lnTo>
                    <a:pt x="107887" y="366775"/>
                  </a:lnTo>
                  <a:lnTo>
                    <a:pt x="105298" y="370286"/>
                  </a:lnTo>
                  <a:lnTo>
                    <a:pt x="103089" y="376532"/>
                  </a:lnTo>
                  <a:lnTo>
                    <a:pt x="101261" y="385514"/>
                  </a:lnTo>
                  <a:lnTo>
                    <a:pt x="99286" y="394350"/>
                  </a:lnTo>
                  <a:lnTo>
                    <a:pt x="96989" y="401430"/>
                  </a:lnTo>
                  <a:lnTo>
                    <a:pt x="95498" y="404488"/>
                  </a:lnTo>
                  <a:close/>
                </a:path>
                <a:path w="148589" h="796925">
                  <a:moveTo>
                    <a:pt x="76567" y="422086"/>
                  </a:moveTo>
                  <a:lnTo>
                    <a:pt x="63152" y="422086"/>
                  </a:lnTo>
                  <a:lnTo>
                    <a:pt x="56072" y="418502"/>
                  </a:lnTo>
                  <a:lnTo>
                    <a:pt x="41388" y="383452"/>
                  </a:lnTo>
                  <a:lnTo>
                    <a:pt x="41928" y="375631"/>
                  </a:lnTo>
                  <a:lnTo>
                    <a:pt x="66847" y="345283"/>
                  </a:lnTo>
                  <a:lnTo>
                    <a:pt x="73597" y="344597"/>
                  </a:lnTo>
                  <a:lnTo>
                    <a:pt x="73597" y="362430"/>
                  </a:lnTo>
                  <a:lnTo>
                    <a:pt x="68726" y="362430"/>
                  </a:lnTo>
                  <a:lnTo>
                    <a:pt x="64527" y="364493"/>
                  </a:lnTo>
                  <a:lnTo>
                    <a:pt x="57520" y="372714"/>
                  </a:lnTo>
                  <a:lnTo>
                    <a:pt x="55765" y="377819"/>
                  </a:lnTo>
                  <a:lnTo>
                    <a:pt x="55853" y="390620"/>
                  </a:lnTo>
                  <a:lnTo>
                    <a:pt x="57213" y="395345"/>
                  </a:lnTo>
                  <a:lnTo>
                    <a:pt x="60205" y="399115"/>
                  </a:lnTo>
                  <a:lnTo>
                    <a:pt x="62845" y="402659"/>
                  </a:lnTo>
                  <a:lnTo>
                    <a:pt x="66502" y="404488"/>
                  </a:lnTo>
                  <a:lnTo>
                    <a:pt x="95498" y="404488"/>
                  </a:lnTo>
                  <a:lnTo>
                    <a:pt x="94385" y="406770"/>
                  </a:lnTo>
                  <a:lnTo>
                    <a:pt x="91649" y="411949"/>
                  </a:lnTo>
                  <a:lnTo>
                    <a:pt x="88460" y="415840"/>
                  </a:lnTo>
                  <a:lnTo>
                    <a:pt x="84689" y="418502"/>
                  </a:lnTo>
                  <a:lnTo>
                    <a:pt x="80985" y="420872"/>
                  </a:lnTo>
                  <a:lnTo>
                    <a:pt x="76567" y="422086"/>
                  </a:lnTo>
                  <a:close/>
                </a:path>
                <a:path w="148589" h="796925">
                  <a:moveTo>
                    <a:pt x="120615" y="425524"/>
                  </a:moveTo>
                  <a:lnTo>
                    <a:pt x="114514" y="425524"/>
                  </a:lnTo>
                  <a:lnTo>
                    <a:pt x="114514" y="407911"/>
                  </a:lnTo>
                  <a:lnTo>
                    <a:pt x="120468" y="407618"/>
                  </a:lnTo>
                  <a:lnTo>
                    <a:pt x="125193" y="405263"/>
                  </a:lnTo>
                  <a:lnTo>
                    <a:pt x="128690" y="400831"/>
                  </a:lnTo>
                  <a:lnTo>
                    <a:pt x="132040" y="396413"/>
                  </a:lnTo>
                  <a:lnTo>
                    <a:pt x="133707" y="390620"/>
                  </a:lnTo>
                  <a:lnTo>
                    <a:pt x="133654" y="376532"/>
                  </a:lnTo>
                  <a:lnTo>
                    <a:pt x="132420" y="371427"/>
                  </a:lnTo>
                  <a:lnTo>
                    <a:pt x="129831" y="367462"/>
                  </a:lnTo>
                  <a:lnTo>
                    <a:pt x="127095" y="363352"/>
                  </a:lnTo>
                  <a:lnTo>
                    <a:pt x="123438" y="361289"/>
                  </a:lnTo>
                  <a:lnTo>
                    <a:pt x="118859" y="361289"/>
                  </a:lnTo>
                  <a:lnTo>
                    <a:pt x="143671" y="361274"/>
                  </a:lnTo>
                  <a:lnTo>
                    <a:pt x="146056" y="367510"/>
                  </a:lnTo>
                  <a:lnTo>
                    <a:pt x="147601" y="375067"/>
                  </a:lnTo>
                  <a:lnTo>
                    <a:pt x="148117" y="383452"/>
                  </a:lnTo>
                  <a:lnTo>
                    <a:pt x="148077" y="391888"/>
                  </a:lnTo>
                  <a:lnTo>
                    <a:pt x="126320" y="423769"/>
                  </a:lnTo>
                  <a:lnTo>
                    <a:pt x="120615" y="425524"/>
                  </a:lnTo>
                  <a:close/>
                </a:path>
                <a:path w="148589" h="796925">
                  <a:moveTo>
                    <a:pt x="146288" y="283112"/>
                  </a:moveTo>
                  <a:lnTo>
                    <a:pt x="7767" y="230302"/>
                  </a:lnTo>
                  <a:lnTo>
                    <a:pt x="7767" y="214313"/>
                  </a:lnTo>
                  <a:lnTo>
                    <a:pt x="146288" y="161283"/>
                  </a:lnTo>
                  <a:lnTo>
                    <a:pt x="146288" y="180022"/>
                  </a:lnTo>
                  <a:lnTo>
                    <a:pt x="110170" y="193276"/>
                  </a:lnTo>
                  <a:lnTo>
                    <a:pt x="110170" y="198543"/>
                  </a:lnTo>
                  <a:lnTo>
                    <a:pt x="95087" y="198543"/>
                  </a:lnTo>
                  <a:lnTo>
                    <a:pt x="30164" y="222315"/>
                  </a:lnTo>
                  <a:lnTo>
                    <a:pt x="95087" y="245867"/>
                  </a:lnTo>
                  <a:lnTo>
                    <a:pt x="110170" y="245867"/>
                  </a:lnTo>
                  <a:lnTo>
                    <a:pt x="110170" y="251353"/>
                  </a:lnTo>
                  <a:lnTo>
                    <a:pt x="146288" y="264373"/>
                  </a:lnTo>
                  <a:lnTo>
                    <a:pt x="146288" y="283112"/>
                  </a:lnTo>
                  <a:close/>
                </a:path>
                <a:path w="148589" h="796925">
                  <a:moveTo>
                    <a:pt x="110170" y="245867"/>
                  </a:moveTo>
                  <a:lnTo>
                    <a:pt x="95087" y="245867"/>
                  </a:lnTo>
                  <a:lnTo>
                    <a:pt x="95087" y="198543"/>
                  </a:lnTo>
                  <a:lnTo>
                    <a:pt x="110170" y="198543"/>
                  </a:lnTo>
                  <a:lnTo>
                    <a:pt x="110170" y="245867"/>
                  </a:lnTo>
                  <a:close/>
                </a:path>
                <a:path w="148589" h="796925">
                  <a:moveTo>
                    <a:pt x="146288" y="142660"/>
                  </a:moveTo>
                  <a:lnTo>
                    <a:pt x="7767" y="142660"/>
                  </a:lnTo>
                  <a:lnTo>
                    <a:pt x="7845" y="90318"/>
                  </a:lnTo>
                  <a:lnTo>
                    <a:pt x="25628" y="50211"/>
                  </a:lnTo>
                  <a:lnTo>
                    <a:pt x="50060" y="43008"/>
                  </a:lnTo>
                  <a:lnTo>
                    <a:pt x="59596" y="43809"/>
                  </a:lnTo>
                  <a:lnTo>
                    <a:pt x="42058" y="61060"/>
                  </a:lnTo>
                  <a:lnTo>
                    <a:pt x="35490" y="63738"/>
                  </a:lnTo>
                  <a:lnTo>
                    <a:pt x="30618" y="69077"/>
                  </a:lnTo>
                  <a:lnTo>
                    <a:pt x="25600" y="74241"/>
                  </a:lnTo>
                  <a:lnTo>
                    <a:pt x="22938" y="81321"/>
                  </a:lnTo>
                  <a:lnTo>
                    <a:pt x="22630" y="90318"/>
                  </a:lnTo>
                  <a:lnTo>
                    <a:pt x="22630" y="124374"/>
                  </a:lnTo>
                  <a:lnTo>
                    <a:pt x="146288" y="124374"/>
                  </a:lnTo>
                  <a:lnTo>
                    <a:pt x="146288" y="142660"/>
                  </a:lnTo>
                  <a:close/>
                </a:path>
                <a:path w="148589" h="796925">
                  <a:moveTo>
                    <a:pt x="92118" y="124374"/>
                  </a:moveTo>
                  <a:lnTo>
                    <a:pt x="77021" y="124374"/>
                  </a:lnTo>
                  <a:lnTo>
                    <a:pt x="76904" y="81321"/>
                  </a:lnTo>
                  <a:lnTo>
                    <a:pt x="74738" y="74241"/>
                  </a:lnTo>
                  <a:lnTo>
                    <a:pt x="70162" y="69062"/>
                  </a:lnTo>
                  <a:lnTo>
                    <a:pt x="65595" y="63738"/>
                  </a:lnTo>
                  <a:lnTo>
                    <a:pt x="58954" y="61060"/>
                  </a:lnTo>
                  <a:lnTo>
                    <a:pt x="84914" y="61060"/>
                  </a:lnTo>
                  <a:lnTo>
                    <a:pt x="85946" y="62559"/>
                  </a:lnTo>
                  <a:lnTo>
                    <a:pt x="89375" y="70898"/>
                  </a:lnTo>
                  <a:lnTo>
                    <a:pt x="91432" y="80609"/>
                  </a:lnTo>
                  <a:lnTo>
                    <a:pt x="92032" y="90318"/>
                  </a:lnTo>
                  <a:lnTo>
                    <a:pt x="92118" y="124374"/>
                  </a:lnTo>
                  <a:close/>
                </a:path>
                <a:path w="148589" h="796925">
                  <a:moveTo>
                    <a:pt x="146288" y="18286"/>
                  </a:moveTo>
                  <a:lnTo>
                    <a:pt x="7767" y="18286"/>
                  </a:lnTo>
                  <a:lnTo>
                    <a:pt x="7767" y="0"/>
                  </a:lnTo>
                  <a:lnTo>
                    <a:pt x="146288" y="0"/>
                  </a:lnTo>
                  <a:lnTo>
                    <a:pt x="146288" y="1828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8750" y="3143158"/>
              <a:ext cx="1974899" cy="482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3971" y="3186299"/>
              <a:ext cx="1872614" cy="379730"/>
            </a:xfrm>
            <a:custGeom>
              <a:avLst/>
              <a:gdLst/>
              <a:ahLst/>
              <a:cxnLst/>
              <a:rect l="l" t="t" r="r" b="b"/>
              <a:pathLst>
                <a:path w="1872615" h="379729">
                  <a:moveTo>
                    <a:pt x="1869190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55"/>
                  </a:lnTo>
                  <a:lnTo>
                    <a:pt x="0" y="2852"/>
                  </a:lnTo>
                  <a:lnTo>
                    <a:pt x="2838" y="0"/>
                  </a:lnTo>
                  <a:lnTo>
                    <a:pt x="1867434" y="0"/>
                  </a:lnTo>
                  <a:lnTo>
                    <a:pt x="1868926" y="614"/>
                  </a:lnTo>
                  <a:lnTo>
                    <a:pt x="1871413" y="3101"/>
                  </a:lnTo>
                  <a:lnTo>
                    <a:pt x="1872028" y="4608"/>
                  </a:lnTo>
                  <a:lnTo>
                    <a:pt x="1872028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6556" y="3300054"/>
              <a:ext cx="1311275" cy="148590"/>
            </a:xfrm>
            <a:custGeom>
              <a:avLst/>
              <a:gdLst/>
              <a:ahLst/>
              <a:cxnLst/>
              <a:rect l="l" t="t" r="r" b="b"/>
              <a:pathLst>
                <a:path w="1311275" h="148589">
                  <a:moveTo>
                    <a:pt x="18754" y="146288"/>
                  </a:moveTo>
                  <a:lnTo>
                    <a:pt x="0" y="146288"/>
                  </a:lnTo>
                  <a:lnTo>
                    <a:pt x="52810" y="7782"/>
                  </a:lnTo>
                  <a:lnTo>
                    <a:pt x="68799" y="7782"/>
                  </a:lnTo>
                  <a:lnTo>
                    <a:pt x="77374" y="30179"/>
                  </a:lnTo>
                  <a:lnTo>
                    <a:pt x="60812" y="30179"/>
                  </a:lnTo>
                  <a:lnTo>
                    <a:pt x="37265" y="95087"/>
                  </a:lnTo>
                  <a:lnTo>
                    <a:pt x="102231" y="95102"/>
                  </a:lnTo>
                  <a:lnTo>
                    <a:pt x="108006" y="110184"/>
                  </a:lnTo>
                  <a:lnTo>
                    <a:pt x="31773" y="110184"/>
                  </a:lnTo>
                  <a:lnTo>
                    <a:pt x="18754" y="146288"/>
                  </a:lnTo>
                  <a:close/>
                </a:path>
                <a:path w="1311275" h="148589">
                  <a:moveTo>
                    <a:pt x="102231" y="95102"/>
                  </a:moveTo>
                  <a:lnTo>
                    <a:pt x="37259" y="95102"/>
                  </a:lnTo>
                  <a:lnTo>
                    <a:pt x="84584" y="95087"/>
                  </a:lnTo>
                  <a:lnTo>
                    <a:pt x="60812" y="30179"/>
                  </a:lnTo>
                  <a:lnTo>
                    <a:pt x="77374" y="30179"/>
                  </a:lnTo>
                  <a:lnTo>
                    <a:pt x="102231" y="95102"/>
                  </a:lnTo>
                  <a:close/>
                </a:path>
                <a:path w="1311275" h="148589">
                  <a:moveTo>
                    <a:pt x="121829" y="146288"/>
                  </a:moveTo>
                  <a:lnTo>
                    <a:pt x="103104" y="146288"/>
                  </a:lnTo>
                  <a:lnTo>
                    <a:pt x="89835" y="110184"/>
                  </a:lnTo>
                  <a:lnTo>
                    <a:pt x="108006" y="110184"/>
                  </a:lnTo>
                  <a:lnTo>
                    <a:pt x="121829" y="146288"/>
                  </a:lnTo>
                  <a:close/>
                </a:path>
                <a:path w="1311275" h="148589">
                  <a:moveTo>
                    <a:pt x="153939" y="146303"/>
                  </a:moveTo>
                  <a:lnTo>
                    <a:pt x="137701" y="146303"/>
                  </a:lnTo>
                  <a:lnTo>
                    <a:pt x="137701" y="14"/>
                  </a:lnTo>
                  <a:lnTo>
                    <a:pt x="155314" y="14"/>
                  </a:lnTo>
                  <a:lnTo>
                    <a:pt x="155314" y="54638"/>
                  </a:lnTo>
                  <a:lnTo>
                    <a:pt x="213424" y="54638"/>
                  </a:lnTo>
                  <a:lnTo>
                    <a:pt x="214283" y="55545"/>
                  </a:lnTo>
                  <a:lnTo>
                    <a:pt x="214700" y="56233"/>
                  </a:lnTo>
                  <a:lnTo>
                    <a:pt x="180447" y="56233"/>
                  </a:lnTo>
                  <a:lnTo>
                    <a:pt x="172366" y="57248"/>
                  </a:lnTo>
                  <a:lnTo>
                    <a:pt x="165483" y="60292"/>
                  </a:lnTo>
                  <a:lnTo>
                    <a:pt x="159799" y="65367"/>
                  </a:lnTo>
                  <a:lnTo>
                    <a:pt x="155386" y="72358"/>
                  </a:lnTo>
                  <a:lnTo>
                    <a:pt x="155314" y="117031"/>
                  </a:lnTo>
                  <a:lnTo>
                    <a:pt x="159985" y="124135"/>
                  </a:lnTo>
                  <a:lnTo>
                    <a:pt x="165770" y="129209"/>
                  </a:lnTo>
                  <a:lnTo>
                    <a:pt x="172669" y="132254"/>
                  </a:lnTo>
                  <a:lnTo>
                    <a:pt x="180681" y="133269"/>
                  </a:lnTo>
                  <a:lnTo>
                    <a:pt x="214474" y="133269"/>
                  </a:lnTo>
                  <a:lnTo>
                    <a:pt x="214049" y="133956"/>
                  </a:lnTo>
                  <a:lnTo>
                    <a:pt x="213622" y="134410"/>
                  </a:lnTo>
                  <a:lnTo>
                    <a:pt x="154846" y="134410"/>
                  </a:lnTo>
                  <a:lnTo>
                    <a:pt x="153939" y="146303"/>
                  </a:lnTo>
                  <a:close/>
                </a:path>
                <a:path w="1311275" h="148589">
                  <a:moveTo>
                    <a:pt x="213424" y="54638"/>
                  </a:moveTo>
                  <a:lnTo>
                    <a:pt x="155314" y="54638"/>
                  </a:lnTo>
                  <a:lnTo>
                    <a:pt x="161181" y="48840"/>
                  </a:lnTo>
                  <a:lnTo>
                    <a:pt x="168051" y="44698"/>
                  </a:lnTo>
                  <a:lnTo>
                    <a:pt x="175921" y="42213"/>
                  </a:lnTo>
                  <a:lnTo>
                    <a:pt x="184791" y="41385"/>
                  </a:lnTo>
                  <a:lnTo>
                    <a:pt x="193670" y="42270"/>
                  </a:lnTo>
                  <a:lnTo>
                    <a:pt x="201545" y="44927"/>
                  </a:lnTo>
                  <a:lnTo>
                    <a:pt x="208416" y="49352"/>
                  </a:lnTo>
                  <a:lnTo>
                    <a:pt x="213424" y="54638"/>
                  </a:lnTo>
                  <a:close/>
                </a:path>
                <a:path w="1311275" h="148589">
                  <a:moveTo>
                    <a:pt x="224995" y="93961"/>
                  </a:moveTo>
                  <a:lnTo>
                    <a:pt x="207422" y="93961"/>
                  </a:lnTo>
                  <a:lnTo>
                    <a:pt x="206980" y="85444"/>
                  </a:lnTo>
                  <a:lnTo>
                    <a:pt x="205654" y="77955"/>
                  </a:lnTo>
                  <a:lnTo>
                    <a:pt x="203442" y="71494"/>
                  </a:lnTo>
                  <a:lnTo>
                    <a:pt x="200342" y="66064"/>
                  </a:lnTo>
                  <a:lnTo>
                    <a:pt x="195763" y="59510"/>
                  </a:lnTo>
                  <a:lnTo>
                    <a:pt x="189136" y="56233"/>
                  </a:lnTo>
                  <a:lnTo>
                    <a:pt x="214700" y="56233"/>
                  </a:lnTo>
                  <a:lnTo>
                    <a:pt x="218979" y="63297"/>
                  </a:lnTo>
                  <a:lnTo>
                    <a:pt x="222335" y="72358"/>
                  </a:lnTo>
                  <a:lnTo>
                    <a:pt x="224349" y="82729"/>
                  </a:lnTo>
                  <a:lnTo>
                    <a:pt x="224995" y="93961"/>
                  </a:lnTo>
                  <a:close/>
                </a:path>
                <a:path w="1311275" h="148589">
                  <a:moveTo>
                    <a:pt x="214474" y="133269"/>
                  </a:moveTo>
                  <a:lnTo>
                    <a:pt x="189063" y="133269"/>
                  </a:lnTo>
                  <a:lnTo>
                    <a:pt x="195617" y="129992"/>
                  </a:lnTo>
                  <a:lnTo>
                    <a:pt x="200342" y="123438"/>
                  </a:lnTo>
                  <a:lnTo>
                    <a:pt x="203442" y="117908"/>
                  </a:lnTo>
                  <a:lnTo>
                    <a:pt x="205654" y="111150"/>
                  </a:lnTo>
                  <a:lnTo>
                    <a:pt x="206980" y="103162"/>
                  </a:lnTo>
                  <a:lnTo>
                    <a:pt x="207422" y="93954"/>
                  </a:lnTo>
                  <a:lnTo>
                    <a:pt x="224995" y="93961"/>
                  </a:lnTo>
                  <a:lnTo>
                    <a:pt x="225021" y="96009"/>
                  </a:lnTo>
                  <a:lnTo>
                    <a:pt x="224335" y="107211"/>
                  </a:lnTo>
                  <a:lnTo>
                    <a:pt x="222278" y="117270"/>
                  </a:lnTo>
                  <a:lnTo>
                    <a:pt x="218849" y="126186"/>
                  </a:lnTo>
                  <a:lnTo>
                    <a:pt x="214474" y="133269"/>
                  </a:lnTo>
                  <a:close/>
                </a:path>
                <a:path w="1311275" h="148589">
                  <a:moveTo>
                    <a:pt x="185026" y="148117"/>
                  </a:moveTo>
                  <a:lnTo>
                    <a:pt x="175856" y="147261"/>
                  </a:lnTo>
                  <a:lnTo>
                    <a:pt x="167769" y="144692"/>
                  </a:lnTo>
                  <a:lnTo>
                    <a:pt x="160765" y="140409"/>
                  </a:lnTo>
                  <a:lnTo>
                    <a:pt x="154846" y="134410"/>
                  </a:lnTo>
                  <a:lnTo>
                    <a:pt x="213622" y="134410"/>
                  </a:lnTo>
                  <a:lnTo>
                    <a:pt x="208210" y="140149"/>
                  </a:lnTo>
                  <a:lnTo>
                    <a:pt x="201424" y="144575"/>
                  </a:lnTo>
                  <a:lnTo>
                    <a:pt x="193695" y="147231"/>
                  </a:lnTo>
                  <a:lnTo>
                    <a:pt x="185026" y="148117"/>
                  </a:lnTo>
                  <a:close/>
                </a:path>
                <a:path w="1311275" h="148589">
                  <a:moveTo>
                    <a:pt x="321361" y="133722"/>
                  </a:moveTo>
                  <a:lnTo>
                    <a:pt x="291743" y="133722"/>
                  </a:lnTo>
                  <a:lnTo>
                    <a:pt x="297083" y="132420"/>
                  </a:lnTo>
                  <a:lnTo>
                    <a:pt x="301047" y="129831"/>
                  </a:lnTo>
                  <a:lnTo>
                    <a:pt x="305158" y="127095"/>
                  </a:lnTo>
                  <a:lnTo>
                    <a:pt x="307206" y="123438"/>
                  </a:lnTo>
                  <a:lnTo>
                    <a:pt x="307206" y="114134"/>
                  </a:lnTo>
                  <a:lnTo>
                    <a:pt x="305377" y="110477"/>
                  </a:lnTo>
                  <a:lnTo>
                    <a:pt x="301720" y="107887"/>
                  </a:lnTo>
                  <a:lnTo>
                    <a:pt x="298224" y="105298"/>
                  </a:lnTo>
                  <a:lnTo>
                    <a:pt x="291977" y="103089"/>
                  </a:lnTo>
                  <a:lnTo>
                    <a:pt x="282995" y="101261"/>
                  </a:lnTo>
                  <a:lnTo>
                    <a:pt x="274145" y="99286"/>
                  </a:lnTo>
                  <a:lnTo>
                    <a:pt x="246408" y="76582"/>
                  </a:lnTo>
                  <a:lnTo>
                    <a:pt x="246408" y="63167"/>
                  </a:lnTo>
                  <a:lnTo>
                    <a:pt x="284590" y="41370"/>
                  </a:lnTo>
                  <a:lnTo>
                    <a:pt x="292870" y="41943"/>
                  </a:lnTo>
                  <a:lnTo>
                    <a:pt x="318021" y="55779"/>
                  </a:lnTo>
                  <a:lnTo>
                    <a:pt x="278182" y="55779"/>
                  </a:lnTo>
                  <a:lnTo>
                    <a:pt x="273150" y="57228"/>
                  </a:lnTo>
                  <a:lnTo>
                    <a:pt x="269493" y="60124"/>
                  </a:lnTo>
                  <a:lnTo>
                    <a:pt x="265835" y="62860"/>
                  </a:lnTo>
                  <a:lnTo>
                    <a:pt x="264007" y="66517"/>
                  </a:lnTo>
                  <a:lnTo>
                    <a:pt x="264007" y="75207"/>
                  </a:lnTo>
                  <a:lnTo>
                    <a:pt x="265689" y="78410"/>
                  </a:lnTo>
                  <a:lnTo>
                    <a:pt x="269039" y="80692"/>
                  </a:lnTo>
                  <a:lnTo>
                    <a:pt x="272389" y="82828"/>
                  </a:lnTo>
                  <a:lnTo>
                    <a:pt x="278489" y="84891"/>
                  </a:lnTo>
                  <a:lnTo>
                    <a:pt x="296161" y="88841"/>
                  </a:lnTo>
                  <a:lnTo>
                    <a:pt x="303241" y="91211"/>
                  </a:lnTo>
                  <a:lnTo>
                    <a:pt x="308581" y="93946"/>
                  </a:lnTo>
                  <a:lnTo>
                    <a:pt x="314067" y="96535"/>
                  </a:lnTo>
                  <a:lnTo>
                    <a:pt x="318104" y="99812"/>
                  </a:lnTo>
                  <a:lnTo>
                    <a:pt x="320694" y="103777"/>
                  </a:lnTo>
                  <a:lnTo>
                    <a:pt x="323444" y="107580"/>
                  </a:lnTo>
                  <a:lnTo>
                    <a:pt x="324819" y="112232"/>
                  </a:lnTo>
                  <a:lnTo>
                    <a:pt x="324701" y="127095"/>
                  </a:lnTo>
                  <a:lnTo>
                    <a:pt x="321361" y="133722"/>
                  </a:lnTo>
                  <a:close/>
                </a:path>
                <a:path w="1311275" h="148589">
                  <a:moveTo>
                    <a:pt x="323897" y="73612"/>
                  </a:moveTo>
                  <a:lnTo>
                    <a:pt x="306065" y="73612"/>
                  </a:lnTo>
                  <a:lnTo>
                    <a:pt x="306065" y="68741"/>
                  </a:lnTo>
                  <a:lnTo>
                    <a:pt x="304002" y="64542"/>
                  </a:lnTo>
                  <a:lnTo>
                    <a:pt x="295781" y="57535"/>
                  </a:lnTo>
                  <a:lnTo>
                    <a:pt x="290690" y="55779"/>
                  </a:lnTo>
                  <a:lnTo>
                    <a:pt x="318021" y="55779"/>
                  </a:lnTo>
                  <a:lnTo>
                    <a:pt x="321155" y="60753"/>
                  </a:lnTo>
                  <a:lnTo>
                    <a:pt x="323212" y="66853"/>
                  </a:lnTo>
                  <a:lnTo>
                    <a:pt x="323897" y="73612"/>
                  </a:lnTo>
                  <a:close/>
                </a:path>
                <a:path w="1311275" h="148589">
                  <a:moveTo>
                    <a:pt x="285043" y="148131"/>
                  </a:moveTo>
                  <a:lnTo>
                    <a:pt x="276807" y="148131"/>
                  </a:lnTo>
                  <a:lnTo>
                    <a:pt x="269493" y="146683"/>
                  </a:lnTo>
                  <a:lnTo>
                    <a:pt x="242970" y="120629"/>
                  </a:lnTo>
                  <a:lnTo>
                    <a:pt x="242970" y="114529"/>
                  </a:lnTo>
                  <a:lnTo>
                    <a:pt x="260584" y="114529"/>
                  </a:lnTo>
                  <a:lnTo>
                    <a:pt x="260891" y="120468"/>
                  </a:lnTo>
                  <a:lnTo>
                    <a:pt x="263246" y="125193"/>
                  </a:lnTo>
                  <a:lnTo>
                    <a:pt x="267664" y="128690"/>
                  </a:lnTo>
                  <a:lnTo>
                    <a:pt x="272082" y="132040"/>
                  </a:lnTo>
                  <a:lnTo>
                    <a:pt x="277875" y="133722"/>
                  </a:lnTo>
                  <a:lnTo>
                    <a:pt x="321361" y="133722"/>
                  </a:lnTo>
                  <a:lnTo>
                    <a:pt x="321089" y="134263"/>
                  </a:lnTo>
                  <a:lnTo>
                    <a:pt x="313613" y="139895"/>
                  </a:lnTo>
                  <a:lnTo>
                    <a:pt x="307713" y="143497"/>
                  </a:lnTo>
                  <a:lnTo>
                    <a:pt x="300985" y="146071"/>
                  </a:lnTo>
                  <a:lnTo>
                    <a:pt x="293428" y="147616"/>
                  </a:lnTo>
                  <a:lnTo>
                    <a:pt x="285043" y="148131"/>
                  </a:lnTo>
                  <a:close/>
                </a:path>
                <a:path w="1311275" h="148589">
                  <a:moveTo>
                    <a:pt x="371631" y="43213"/>
                  </a:moveTo>
                  <a:lnTo>
                    <a:pt x="354018" y="43213"/>
                  </a:lnTo>
                  <a:lnTo>
                    <a:pt x="354018" y="18286"/>
                  </a:lnTo>
                  <a:lnTo>
                    <a:pt x="371631" y="18286"/>
                  </a:lnTo>
                  <a:lnTo>
                    <a:pt x="371631" y="43213"/>
                  </a:lnTo>
                  <a:close/>
                </a:path>
                <a:path w="1311275" h="148589">
                  <a:moveTo>
                    <a:pt x="390839" y="56920"/>
                  </a:moveTo>
                  <a:lnTo>
                    <a:pt x="335293" y="56920"/>
                  </a:lnTo>
                  <a:lnTo>
                    <a:pt x="335293" y="43213"/>
                  </a:lnTo>
                  <a:lnTo>
                    <a:pt x="390839" y="43213"/>
                  </a:lnTo>
                  <a:lnTo>
                    <a:pt x="390839" y="56920"/>
                  </a:lnTo>
                  <a:close/>
                </a:path>
                <a:path w="1311275" h="148589">
                  <a:moveTo>
                    <a:pt x="382223" y="148117"/>
                  </a:moveTo>
                  <a:lnTo>
                    <a:pt x="369876" y="148117"/>
                  </a:lnTo>
                  <a:lnTo>
                    <a:pt x="363937" y="145762"/>
                  </a:lnTo>
                  <a:lnTo>
                    <a:pt x="356008" y="136311"/>
                  </a:lnTo>
                  <a:lnTo>
                    <a:pt x="354033" y="129538"/>
                  </a:lnTo>
                  <a:lnTo>
                    <a:pt x="354033" y="56920"/>
                  </a:lnTo>
                  <a:lnTo>
                    <a:pt x="371631" y="56920"/>
                  </a:lnTo>
                  <a:lnTo>
                    <a:pt x="371631" y="124813"/>
                  </a:lnTo>
                  <a:lnTo>
                    <a:pt x="372465" y="127929"/>
                  </a:lnTo>
                  <a:lnTo>
                    <a:pt x="375830" y="132201"/>
                  </a:lnTo>
                  <a:lnTo>
                    <a:pt x="378726" y="133269"/>
                  </a:lnTo>
                  <a:lnTo>
                    <a:pt x="391293" y="133269"/>
                  </a:lnTo>
                  <a:lnTo>
                    <a:pt x="391293" y="146288"/>
                  </a:lnTo>
                  <a:lnTo>
                    <a:pt x="386714" y="147502"/>
                  </a:lnTo>
                  <a:lnTo>
                    <a:pt x="382223" y="148117"/>
                  </a:lnTo>
                  <a:close/>
                </a:path>
                <a:path w="1311275" h="148589">
                  <a:moveTo>
                    <a:pt x="391293" y="133269"/>
                  </a:moveTo>
                  <a:lnTo>
                    <a:pt x="384958" y="133269"/>
                  </a:lnTo>
                  <a:lnTo>
                    <a:pt x="387782" y="132888"/>
                  </a:lnTo>
                  <a:lnTo>
                    <a:pt x="391293" y="132128"/>
                  </a:lnTo>
                  <a:lnTo>
                    <a:pt x="391293" y="133269"/>
                  </a:lnTo>
                  <a:close/>
                </a:path>
                <a:path w="1311275" h="148589">
                  <a:moveTo>
                    <a:pt x="461146" y="55092"/>
                  </a:moveTo>
                  <a:lnTo>
                    <a:pt x="428918" y="55092"/>
                  </a:lnTo>
                  <a:lnTo>
                    <a:pt x="433616" y="49093"/>
                  </a:lnTo>
                  <a:lnTo>
                    <a:pt x="439261" y="44810"/>
                  </a:lnTo>
                  <a:lnTo>
                    <a:pt x="445849" y="42241"/>
                  </a:lnTo>
                  <a:lnTo>
                    <a:pt x="453378" y="41385"/>
                  </a:lnTo>
                  <a:lnTo>
                    <a:pt x="456728" y="41385"/>
                  </a:lnTo>
                  <a:lnTo>
                    <a:pt x="459317" y="41838"/>
                  </a:lnTo>
                  <a:lnTo>
                    <a:pt x="461146" y="42745"/>
                  </a:lnTo>
                  <a:lnTo>
                    <a:pt x="461146" y="55092"/>
                  </a:lnTo>
                  <a:close/>
                </a:path>
                <a:path w="1311275" h="148589">
                  <a:moveTo>
                    <a:pt x="428918" y="146288"/>
                  </a:moveTo>
                  <a:lnTo>
                    <a:pt x="411320" y="146288"/>
                  </a:lnTo>
                  <a:lnTo>
                    <a:pt x="411320" y="43213"/>
                  </a:lnTo>
                  <a:lnTo>
                    <a:pt x="428465" y="43213"/>
                  </a:lnTo>
                  <a:lnTo>
                    <a:pt x="428918" y="55092"/>
                  </a:lnTo>
                  <a:lnTo>
                    <a:pt x="461146" y="55092"/>
                  </a:lnTo>
                  <a:lnTo>
                    <a:pt x="461146" y="58515"/>
                  </a:lnTo>
                  <a:lnTo>
                    <a:pt x="452471" y="58515"/>
                  </a:lnTo>
                  <a:lnTo>
                    <a:pt x="444481" y="59429"/>
                  </a:lnTo>
                  <a:lnTo>
                    <a:pt x="437891" y="62170"/>
                  </a:lnTo>
                  <a:lnTo>
                    <a:pt x="432703" y="66742"/>
                  </a:lnTo>
                  <a:lnTo>
                    <a:pt x="428918" y="73144"/>
                  </a:lnTo>
                  <a:lnTo>
                    <a:pt x="428918" y="146288"/>
                  </a:lnTo>
                  <a:close/>
                </a:path>
                <a:path w="1311275" h="148589">
                  <a:moveTo>
                    <a:pt x="461146" y="58981"/>
                  </a:moveTo>
                  <a:lnTo>
                    <a:pt x="458571" y="58676"/>
                  </a:lnTo>
                  <a:lnTo>
                    <a:pt x="455674" y="58515"/>
                  </a:lnTo>
                  <a:lnTo>
                    <a:pt x="461146" y="58515"/>
                  </a:lnTo>
                  <a:lnTo>
                    <a:pt x="461146" y="58981"/>
                  </a:lnTo>
                  <a:close/>
                </a:path>
                <a:path w="1311275" h="148589">
                  <a:moveTo>
                    <a:pt x="494207" y="71783"/>
                  </a:moveTo>
                  <a:lnTo>
                    <a:pt x="476608" y="71783"/>
                  </a:lnTo>
                  <a:lnTo>
                    <a:pt x="476608" y="66751"/>
                  </a:lnTo>
                  <a:lnTo>
                    <a:pt x="510065" y="41385"/>
                  </a:lnTo>
                  <a:lnTo>
                    <a:pt x="517525" y="41385"/>
                  </a:lnTo>
                  <a:lnTo>
                    <a:pt x="550056" y="55545"/>
                  </a:lnTo>
                  <a:lnTo>
                    <a:pt x="510138" y="55545"/>
                  </a:lnTo>
                  <a:lnTo>
                    <a:pt x="504866" y="57155"/>
                  </a:lnTo>
                  <a:lnTo>
                    <a:pt x="496343" y="63547"/>
                  </a:lnTo>
                  <a:lnTo>
                    <a:pt x="494207" y="67365"/>
                  </a:lnTo>
                  <a:lnTo>
                    <a:pt x="494207" y="71783"/>
                  </a:lnTo>
                  <a:close/>
                </a:path>
                <a:path w="1311275" h="148589">
                  <a:moveTo>
                    <a:pt x="509070" y="148131"/>
                  </a:moveTo>
                  <a:lnTo>
                    <a:pt x="474326" y="126569"/>
                  </a:lnTo>
                  <a:lnTo>
                    <a:pt x="474348" y="117499"/>
                  </a:lnTo>
                  <a:lnTo>
                    <a:pt x="501243" y="86111"/>
                  </a:lnTo>
                  <a:lnTo>
                    <a:pt x="520963" y="83881"/>
                  </a:lnTo>
                  <a:lnTo>
                    <a:pt x="538093" y="83881"/>
                  </a:lnTo>
                  <a:lnTo>
                    <a:pt x="538093" y="69560"/>
                  </a:lnTo>
                  <a:lnTo>
                    <a:pt x="536265" y="64688"/>
                  </a:lnTo>
                  <a:lnTo>
                    <a:pt x="528950" y="57374"/>
                  </a:lnTo>
                  <a:lnTo>
                    <a:pt x="523538" y="55545"/>
                  </a:lnTo>
                  <a:lnTo>
                    <a:pt x="550056" y="55545"/>
                  </a:lnTo>
                  <a:lnTo>
                    <a:pt x="553077" y="60872"/>
                  </a:lnTo>
                  <a:lnTo>
                    <a:pt x="555110" y="67399"/>
                  </a:lnTo>
                  <a:lnTo>
                    <a:pt x="555941" y="74753"/>
                  </a:lnTo>
                  <a:lnTo>
                    <a:pt x="555941" y="96243"/>
                  </a:lnTo>
                  <a:lnTo>
                    <a:pt x="524386" y="96243"/>
                  </a:lnTo>
                  <a:lnTo>
                    <a:pt x="510186" y="97428"/>
                  </a:lnTo>
                  <a:lnTo>
                    <a:pt x="500042" y="100983"/>
                  </a:lnTo>
                  <a:lnTo>
                    <a:pt x="493954" y="106907"/>
                  </a:lnTo>
                  <a:lnTo>
                    <a:pt x="491925" y="115202"/>
                  </a:lnTo>
                  <a:lnTo>
                    <a:pt x="491925" y="120688"/>
                  </a:lnTo>
                  <a:lnTo>
                    <a:pt x="493753" y="125033"/>
                  </a:lnTo>
                  <a:lnTo>
                    <a:pt x="497411" y="128236"/>
                  </a:lnTo>
                  <a:lnTo>
                    <a:pt x="501214" y="131294"/>
                  </a:lnTo>
                  <a:lnTo>
                    <a:pt x="506012" y="132815"/>
                  </a:lnTo>
                  <a:lnTo>
                    <a:pt x="556104" y="132815"/>
                  </a:lnTo>
                  <a:lnTo>
                    <a:pt x="556522" y="135551"/>
                  </a:lnTo>
                  <a:lnTo>
                    <a:pt x="538562" y="135551"/>
                  </a:lnTo>
                  <a:lnTo>
                    <a:pt x="532086" y="141053"/>
                  </a:lnTo>
                  <a:lnTo>
                    <a:pt x="525012" y="144984"/>
                  </a:lnTo>
                  <a:lnTo>
                    <a:pt x="517340" y="147345"/>
                  </a:lnTo>
                  <a:lnTo>
                    <a:pt x="509070" y="148131"/>
                  </a:lnTo>
                  <a:close/>
                </a:path>
                <a:path w="1311275" h="148589">
                  <a:moveTo>
                    <a:pt x="556104" y="132815"/>
                  </a:moveTo>
                  <a:lnTo>
                    <a:pt x="517306" y="132815"/>
                  </a:lnTo>
                  <a:lnTo>
                    <a:pt x="522484" y="131440"/>
                  </a:lnTo>
                  <a:lnTo>
                    <a:pt x="527356" y="128690"/>
                  </a:lnTo>
                  <a:lnTo>
                    <a:pt x="532388" y="125793"/>
                  </a:lnTo>
                  <a:lnTo>
                    <a:pt x="535972" y="122063"/>
                  </a:lnTo>
                  <a:lnTo>
                    <a:pt x="537991" y="117718"/>
                  </a:lnTo>
                  <a:lnTo>
                    <a:pt x="538093" y="96243"/>
                  </a:lnTo>
                  <a:lnTo>
                    <a:pt x="555941" y="96243"/>
                  </a:lnTo>
                  <a:lnTo>
                    <a:pt x="555941" y="131747"/>
                  </a:lnTo>
                  <a:lnTo>
                    <a:pt x="556104" y="132815"/>
                  </a:lnTo>
                  <a:close/>
                </a:path>
                <a:path w="1311275" h="148589">
                  <a:moveTo>
                    <a:pt x="559364" y="146303"/>
                  </a:moveTo>
                  <a:lnTo>
                    <a:pt x="541078" y="146303"/>
                  </a:lnTo>
                  <a:lnTo>
                    <a:pt x="540010" y="144313"/>
                  </a:lnTo>
                  <a:lnTo>
                    <a:pt x="539161" y="140729"/>
                  </a:lnTo>
                  <a:lnTo>
                    <a:pt x="538562" y="135551"/>
                  </a:lnTo>
                  <a:lnTo>
                    <a:pt x="556522" y="135551"/>
                  </a:lnTo>
                  <a:lnTo>
                    <a:pt x="557082" y="139208"/>
                  </a:lnTo>
                  <a:lnTo>
                    <a:pt x="559364" y="144694"/>
                  </a:lnTo>
                  <a:lnTo>
                    <a:pt x="559364" y="146303"/>
                  </a:lnTo>
                  <a:close/>
                </a:path>
                <a:path w="1311275" h="148589">
                  <a:moveTo>
                    <a:pt x="631733" y="148131"/>
                  </a:moveTo>
                  <a:lnTo>
                    <a:pt x="624726" y="148131"/>
                  </a:lnTo>
                  <a:lnTo>
                    <a:pt x="614742" y="147259"/>
                  </a:lnTo>
                  <a:lnTo>
                    <a:pt x="581861" y="117499"/>
                  </a:lnTo>
                  <a:lnTo>
                    <a:pt x="578776" y="92805"/>
                  </a:lnTo>
                  <a:lnTo>
                    <a:pt x="579119" y="85479"/>
                  </a:lnTo>
                  <a:lnTo>
                    <a:pt x="600266" y="48011"/>
                  </a:lnTo>
                  <a:lnTo>
                    <a:pt x="607127" y="43594"/>
                  </a:lnTo>
                  <a:lnTo>
                    <a:pt x="615275" y="41385"/>
                  </a:lnTo>
                  <a:lnTo>
                    <a:pt x="624726" y="41385"/>
                  </a:lnTo>
                  <a:lnTo>
                    <a:pt x="656914" y="55779"/>
                  </a:lnTo>
                  <a:lnTo>
                    <a:pt x="615729" y="55779"/>
                  </a:lnTo>
                  <a:lnTo>
                    <a:pt x="608722" y="59056"/>
                  </a:lnTo>
                  <a:lnTo>
                    <a:pt x="596390" y="96696"/>
                  </a:lnTo>
                  <a:lnTo>
                    <a:pt x="596847" y="105101"/>
                  </a:lnTo>
                  <a:lnTo>
                    <a:pt x="615729" y="133722"/>
                  </a:lnTo>
                  <a:lnTo>
                    <a:pt x="657435" y="133722"/>
                  </a:lnTo>
                  <a:lnTo>
                    <a:pt x="655812" y="136092"/>
                  </a:lnTo>
                  <a:lnTo>
                    <a:pt x="650853" y="140349"/>
                  </a:lnTo>
                  <a:lnTo>
                    <a:pt x="644606" y="143553"/>
                  </a:lnTo>
                  <a:lnTo>
                    <a:pt x="638360" y="146610"/>
                  </a:lnTo>
                  <a:lnTo>
                    <a:pt x="631733" y="148131"/>
                  </a:lnTo>
                  <a:close/>
                </a:path>
                <a:path w="1311275" h="148589">
                  <a:moveTo>
                    <a:pt x="665643" y="78630"/>
                  </a:moveTo>
                  <a:lnTo>
                    <a:pt x="648966" y="78630"/>
                  </a:lnTo>
                  <a:lnTo>
                    <a:pt x="648498" y="72091"/>
                  </a:lnTo>
                  <a:lnTo>
                    <a:pt x="645981" y="66678"/>
                  </a:lnTo>
                  <a:lnTo>
                    <a:pt x="641417" y="62406"/>
                  </a:lnTo>
                  <a:lnTo>
                    <a:pt x="636838" y="57988"/>
                  </a:lnTo>
                  <a:lnTo>
                    <a:pt x="631265" y="55779"/>
                  </a:lnTo>
                  <a:lnTo>
                    <a:pt x="656914" y="55779"/>
                  </a:lnTo>
                  <a:lnTo>
                    <a:pt x="658438" y="57418"/>
                  </a:lnTo>
                  <a:lnTo>
                    <a:pt x="662212" y="63717"/>
                  </a:lnTo>
                  <a:lnTo>
                    <a:pt x="664614" y="70787"/>
                  </a:lnTo>
                  <a:lnTo>
                    <a:pt x="665643" y="78630"/>
                  </a:lnTo>
                  <a:close/>
                </a:path>
                <a:path w="1311275" h="148589">
                  <a:moveTo>
                    <a:pt x="657435" y="133722"/>
                  </a:moveTo>
                  <a:lnTo>
                    <a:pt x="630972" y="133722"/>
                  </a:lnTo>
                  <a:lnTo>
                    <a:pt x="636458" y="131820"/>
                  </a:lnTo>
                  <a:lnTo>
                    <a:pt x="645908" y="124199"/>
                  </a:lnTo>
                  <a:lnTo>
                    <a:pt x="648498" y="119474"/>
                  </a:lnTo>
                  <a:lnTo>
                    <a:pt x="648951" y="113827"/>
                  </a:lnTo>
                  <a:lnTo>
                    <a:pt x="665628" y="113827"/>
                  </a:lnTo>
                  <a:lnTo>
                    <a:pt x="665335" y="119781"/>
                  </a:lnTo>
                  <a:lnTo>
                    <a:pt x="663287" y="125413"/>
                  </a:lnTo>
                  <a:lnTo>
                    <a:pt x="659469" y="130752"/>
                  </a:lnTo>
                  <a:lnTo>
                    <a:pt x="657435" y="133722"/>
                  </a:lnTo>
                  <a:close/>
                </a:path>
                <a:path w="1311275" h="148589">
                  <a:moveTo>
                    <a:pt x="709412" y="43213"/>
                  </a:moveTo>
                  <a:lnTo>
                    <a:pt x="691799" y="43213"/>
                  </a:lnTo>
                  <a:lnTo>
                    <a:pt x="691799" y="18286"/>
                  </a:lnTo>
                  <a:lnTo>
                    <a:pt x="709412" y="18286"/>
                  </a:lnTo>
                  <a:lnTo>
                    <a:pt x="709412" y="43213"/>
                  </a:lnTo>
                  <a:close/>
                </a:path>
                <a:path w="1311275" h="148589">
                  <a:moveTo>
                    <a:pt x="728605" y="56920"/>
                  </a:moveTo>
                  <a:lnTo>
                    <a:pt x="673074" y="56920"/>
                  </a:lnTo>
                  <a:lnTo>
                    <a:pt x="673074" y="43213"/>
                  </a:lnTo>
                  <a:lnTo>
                    <a:pt x="728605" y="43213"/>
                  </a:lnTo>
                  <a:lnTo>
                    <a:pt x="728605" y="56920"/>
                  </a:lnTo>
                  <a:close/>
                </a:path>
                <a:path w="1311275" h="148589">
                  <a:moveTo>
                    <a:pt x="720004" y="148117"/>
                  </a:moveTo>
                  <a:lnTo>
                    <a:pt x="707657" y="148117"/>
                  </a:lnTo>
                  <a:lnTo>
                    <a:pt x="701717" y="145762"/>
                  </a:lnTo>
                  <a:lnTo>
                    <a:pt x="693789" y="136311"/>
                  </a:lnTo>
                  <a:lnTo>
                    <a:pt x="691814" y="129538"/>
                  </a:lnTo>
                  <a:lnTo>
                    <a:pt x="691814" y="56920"/>
                  </a:lnTo>
                  <a:lnTo>
                    <a:pt x="709412" y="56920"/>
                  </a:lnTo>
                  <a:lnTo>
                    <a:pt x="709412" y="124813"/>
                  </a:lnTo>
                  <a:lnTo>
                    <a:pt x="710246" y="127929"/>
                  </a:lnTo>
                  <a:lnTo>
                    <a:pt x="713611" y="132201"/>
                  </a:lnTo>
                  <a:lnTo>
                    <a:pt x="716507" y="133269"/>
                  </a:lnTo>
                  <a:lnTo>
                    <a:pt x="729073" y="133269"/>
                  </a:lnTo>
                  <a:lnTo>
                    <a:pt x="729073" y="146288"/>
                  </a:lnTo>
                  <a:lnTo>
                    <a:pt x="724495" y="147502"/>
                  </a:lnTo>
                  <a:lnTo>
                    <a:pt x="720004" y="148117"/>
                  </a:lnTo>
                  <a:close/>
                </a:path>
                <a:path w="1311275" h="148589">
                  <a:moveTo>
                    <a:pt x="729073" y="133269"/>
                  </a:moveTo>
                  <a:lnTo>
                    <a:pt x="722739" y="133269"/>
                  </a:lnTo>
                  <a:lnTo>
                    <a:pt x="725562" y="132888"/>
                  </a:lnTo>
                  <a:lnTo>
                    <a:pt x="729073" y="132128"/>
                  </a:lnTo>
                  <a:lnTo>
                    <a:pt x="729073" y="133269"/>
                  </a:lnTo>
                  <a:close/>
                </a:path>
                <a:path w="1311275" h="148589">
                  <a:moveTo>
                    <a:pt x="818397" y="146303"/>
                  </a:moveTo>
                  <a:lnTo>
                    <a:pt x="800111" y="146303"/>
                  </a:lnTo>
                  <a:lnTo>
                    <a:pt x="800111" y="7767"/>
                  </a:lnTo>
                  <a:lnTo>
                    <a:pt x="823883" y="7767"/>
                  </a:lnTo>
                  <a:lnTo>
                    <a:pt x="834513" y="34290"/>
                  </a:lnTo>
                  <a:lnTo>
                    <a:pt x="816569" y="34290"/>
                  </a:lnTo>
                  <a:lnTo>
                    <a:pt x="818397" y="92352"/>
                  </a:lnTo>
                  <a:lnTo>
                    <a:pt x="818397" y="146303"/>
                  </a:lnTo>
                  <a:close/>
                </a:path>
                <a:path w="1311275" h="148589">
                  <a:moveTo>
                    <a:pt x="886364" y="120702"/>
                  </a:moveTo>
                  <a:lnTo>
                    <a:pt x="869145" y="120702"/>
                  </a:lnTo>
                  <a:lnTo>
                    <a:pt x="914407" y="7767"/>
                  </a:lnTo>
                  <a:lnTo>
                    <a:pt x="938179" y="7767"/>
                  </a:lnTo>
                  <a:lnTo>
                    <a:pt x="938179" y="34070"/>
                  </a:lnTo>
                  <a:lnTo>
                    <a:pt x="921487" y="34070"/>
                  </a:lnTo>
                  <a:lnTo>
                    <a:pt x="886364" y="120702"/>
                  </a:lnTo>
                  <a:close/>
                </a:path>
                <a:path w="1311275" h="148589">
                  <a:moveTo>
                    <a:pt x="938179" y="146303"/>
                  </a:moveTo>
                  <a:lnTo>
                    <a:pt x="919892" y="146303"/>
                  </a:lnTo>
                  <a:lnTo>
                    <a:pt x="919892" y="92352"/>
                  </a:lnTo>
                  <a:lnTo>
                    <a:pt x="921487" y="34070"/>
                  </a:lnTo>
                  <a:lnTo>
                    <a:pt x="938179" y="34070"/>
                  </a:lnTo>
                  <a:lnTo>
                    <a:pt x="938179" y="146303"/>
                  </a:lnTo>
                  <a:close/>
                </a:path>
                <a:path w="1311275" h="148589">
                  <a:moveTo>
                    <a:pt x="875991" y="146288"/>
                  </a:moveTo>
                  <a:lnTo>
                    <a:pt x="862065" y="146288"/>
                  </a:lnTo>
                  <a:lnTo>
                    <a:pt x="816569" y="34290"/>
                  </a:lnTo>
                  <a:lnTo>
                    <a:pt x="834513" y="34290"/>
                  </a:lnTo>
                  <a:lnTo>
                    <a:pt x="869145" y="120702"/>
                  </a:lnTo>
                  <a:lnTo>
                    <a:pt x="886364" y="120702"/>
                  </a:lnTo>
                  <a:lnTo>
                    <a:pt x="875991" y="146288"/>
                  </a:lnTo>
                  <a:close/>
                </a:path>
                <a:path w="1311275" h="148589">
                  <a:moveTo>
                    <a:pt x="1009875" y="148117"/>
                  </a:moveTo>
                  <a:lnTo>
                    <a:pt x="970359" y="125820"/>
                  </a:lnTo>
                  <a:lnTo>
                    <a:pt x="963033" y="93946"/>
                  </a:lnTo>
                  <a:lnTo>
                    <a:pt x="978408" y="52268"/>
                  </a:lnTo>
                  <a:lnTo>
                    <a:pt x="1000658" y="41385"/>
                  </a:lnTo>
                  <a:lnTo>
                    <a:pt x="1009655" y="41385"/>
                  </a:lnTo>
                  <a:lnTo>
                    <a:pt x="1019667" y="42298"/>
                  </a:lnTo>
                  <a:lnTo>
                    <a:pt x="1028680" y="45040"/>
                  </a:lnTo>
                  <a:lnTo>
                    <a:pt x="1036695" y="49611"/>
                  </a:lnTo>
                  <a:lnTo>
                    <a:pt x="1043455" y="55779"/>
                  </a:lnTo>
                  <a:lnTo>
                    <a:pt x="1000980" y="55779"/>
                  </a:lnTo>
                  <a:lnTo>
                    <a:pt x="993958" y="59290"/>
                  </a:lnTo>
                  <a:lnTo>
                    <a:pt x="980617" y="96009"/>
                  </a:lnTo>
                  <a:lnTo>
                    <a:pt x="981116" y="104150"/>
                  </a:lnTo>
                  <a:lnTo>
                    <a:pt x="1001039" y="133722"/>
                  </a:lnTo>
                  <a:lnTo>
                    <a:pt x="1044713" y="133722"/>
                  </a:lnTo>
                  <a:lnTo>
                    <a:pt x="1041736" y="137072"/>
                  </a:lnTo>
                  <a:lnTo>
                    <a:pt x="1034568" y="141490"/>
                  </a:lnTo>
                  <a:lnTo>
                    <a:pt x="1028992" y="144389"/>
                  </a:lnTo>
                  <a:lnTo>
                    <a:pt x="1023017" y="146460"/>
                  </a:lnTo>
                  <a:lnTo>
                    <a:pt x="1016644" y="147703"/>
                  </a:lnTo>
                  <a:lnTo>
                    <a:pt x="1009875" y="148117"/>
                  </a:lnTo>
                  <a:close/>
                </a:path>
                <a:path w="1311275" h="148589">
                  <a:moveTo>
                    <a:pt x="1044713" y="133722"/>
                  </a:moveTo>
                  <a:lnTo>
                    <a:pt x="1018871" y="133722"/>
                  </a:lnTo>
                  <a:lnTo>
                    <a:pt x="1025952" y="130211"/>
                  </a:lnTo>
                  <a:lnTo>
                    <a:pt x="1031130" y="123204"/>
                  </a:lnTo>
                  <a:lnTo>
                    <a:pt x="1034633" y="117435"/>
                  </a:lnTo>
                  <a:lnTo>
                    <a:pt x="1037134" y="110638"/>
                  </a:lnTo>
                  <a:lnTo>
                    <a:pt x="1038633" y="102809"/>
                  </a:lnTo>
                  <a:lnTo>
                    <a:pt x="1039132" y="93946"/>
                  </a:lnTo>
                  <a:lnTo>
                    <a:pt x="1038633" y="85791"/>
                  </a:lnTo>
                  <a:lnTo>
                    <a:pt x="1018652" y="55779"/>
                  </a:lnTo>
                  <a:lnTo>
                    <a:pt x="1043455" y="55779"/>
                  </a:lnTo>
                  <a:lnTo>
                    <a:pt x="1056682" y="93946"/>
                  </a:lnTo>
                  <a:lnTo>
                    <a:pt x="1056731" y="96009"/>
                  </a:lnTo>
                  <a:lnTo>
                    <a:pt x="1056374" y="103266"/>
                  </a:lnTo>
                  <a:lnTo>
                    <a:pt x="1055305" y="110182"/>
                  </a:lnTo>
                  <a:lnTo>
                    <a:pt x="1053522" y="116756"/>
                  </a:lnTo>
                  <a:lnTo>
                    <a:pt x="1051026" y="122984"/>
                  </a:lnTo>
                  <a:lnTo>
                    <a:pt x="1047222" y="130899"/>
                  </a:lnTo>
                  <a:lnTo>
                    <a:pt x="1044713" y="133722"/>
                  </a:lnTo>
                  <a:close/>
                </a:path>
                <a:path w="1311275" h="148589">
                  <a:moveTo>
                    <a:pt x="1161532" y="53717"/>
                  </a:moveTo>
                  <a:lnTo>
                    <a:pt x="1143948" y="53717"/>
                  </a:lnTo>
                  <a:lnTo>
                    <a:pt x="1143948" y="0"/>
                  </a:lnTo>
                  <a:lnTo>
                    <a:pt x="1161532" y="0"/>
                  </a:lnTo>
                  <a:lnTo>
                    <a:pt x="1161532" y="53717"/>
                  </a:lnTo>
                  <a:close/>
                </a:path>
                <a:path w="1311275" h="148589">
                  <a:moveTo>
                    <a:pt x="1115129" y="148117"/>
                  </a:moveTo>
                  <a:lnTo>
                    <a:pt x="1080976" y="125615"/>
                  </a:lnTo>
                  <a:lnTo>
                    <a:pt x="1074682" y="93946"/>
                  </a:lnTo>
                  <a:lnTo>
                    <a:pt x="1075380" y="82654"/>
                  </a:lnTo>
                  <a:lnTo>
                    <a:pt x="1098789" y="44983"/>
                  </a:lnTo>
                  <a:lnTo>
                    <a:pt x="1115129" y="41385"/>
                  </a:lnTo>
                  <a:lnTo>
                    <a:pt x="1123786" y="42155"/>
                  </a:lnTo>
                  <a:lnTo>
                    <a:pt x="1131475" y="44468"/>
                  </a:lnTo>
                  <a:lnTo>
                    <a:pt x="1138197" y="48321"/>
                  </a:lnTo>
                  <a:lnTo>
                    <a:pt x="1143948" y="53717"/>
                  </a:lnTo>
                  <a:lnTo>
                    <a:pt x="1161532" y="53717"/>
                  </a:lnTo>
                  <a:lnTo>
                    <a:pt x="1161532" y="56233"/>
                  </a:lnTo>
                  <a:lnTo>
                    <a:pt x="1111033" y="56233"/>
                  </a:lnTo>
                  <a:lnTo>
                    <a:pt x="1104246" y="59583"/>
                  </a:lnTo>
                  <a:lnTo>
                    <a:pt x="1092279" y="96009"/>
                  </a:lnTo>
                  <a:lnTo>
                    <a:pt x="1092721" y="104240"/>
                  </a:lnTo>
                  <a:lnTo>
                    <a:pt x="1110946" y="133269"/>
                  </a:lnTo>
                  <a:lnTo>
                    <a:pt x="1161532" y="133269"/>
                  </a:lnTo>
                  <a:lnTo>
                    <a:pt x="1161532" y="135317"/>
                  </a:lnTo>
                  <a:lnTo>
                    <a:pt x="1144387" y="135317"/>
                  </a:lnTo>
                  <a:lnTo>
                    <a:pt x="1138618" y="140915"/>
                  </a:lnTo>
                  <a:lnTo>
                    <a:pt x="1131821" y="144915"/>
                  </a:lnTo>
                  <a:lnTo>
                    <a:pt x="1123992" y="147316"/>
                  </a:lnTo>
                  <a:lnTo>
                    <a:pt x="1115129" y="148117"/>
                  </a:lnTo>
                  <a:close/>
                </a:path>
                <a:path w="1311275" h="148589">
                  <a:moveTo>
                    <a:pt x="1161532" y="133269"/>
                  </a:moveTo>
                  <a:lnTo>
                    <a:pt x="1119474" y="133269"/>
                  </a:lnTo>
                  <a:lnTo>
                    <a:pt x="1127256" y="132325"/>
                  </a:lnTo>
                  <a:lnTo>
                    <a:pt x="1133926" y="129496"/>
                  </a:lnTo>
                  <a:lnTo>
                    <a:pt x="1139484" y="124783"/>
                  </a:lnTo>
                  <a:lnTo>
                    <a:pt x="1143934" y="118186"/>
                  </a:lnTo>
                  <a:lnTo>
                    <a:pt x="1143934" y="70862"/>
                  </a:lnTo>
                  <a:lnTo>
                    <a:pt x="1139416" y="64460"/>
                  </a:lnTo>
                  <a:lnTo>
                    <a:pt x="1133873" y="59888"/>
                  </a:lnTo>
                  <a:lnTo>
                    <a:pt x="1127303" y="57147"/>
                  </a:lnTo>
                  <a:lnTo>
                    <a:pt x="1119708" y="56233"/>
                  </a:lnTo>
                  <a:lnTo>
                    <a:pt x="1161532" y="56233"/>
                  </a:lnTo>
                  <a:lnTo>
                    <a:pt x="1161532" y="133269"/>
                  </a:lnTo>
                  <a:close/>
                </a:path>
                <a:path w="1311275" h="148589">
                  <a:moveTo>
                    <a:pt x="1161532" y="146288"/>
                  </a:moveTo>
                  <a:lnTo>
                    <a:pt x="1145294" y="146288"/>
                  </a:lnTo>
                  <a:lnTo>
                    <a:pt x="1144387" y="135317"/>
                  </a:lnTo>
                  <a:lnTo>
                    <a:pt x="1161532" y="135317"/>
                  </a:lnTo>
                  <a:lnTo>
                    <a:pt x="1161532" y="146288"/>
                  </a:lnTo>
                  <a:close/>
                </a:path>
                <a:path w="1311275" h="148589">
                  <a:moveTo>
                    <a:pt x="1231488" y="148131"/>
                  </a:moveTo>
                  <a:lnTo>
                    <a:pt x="1191737" y="126966"/>
                  </a:lnTo>
                  <a:lnTo>
                    <a:pt x="1184499" y="92586"/>
                  </a:lnTo>
                  <a:lnTo>
                    <a:pt x="1184768" y="86970"/>
                  </a:lnTo>
                  <a:lnTo>
                    <a:pt x="1213582" y="43667"/>
                  </a:lnTo>
                  <a:lnTo>
                    <a:pt x="1221203" y="41385"/>
                  </a:lnTo>
                  <a:lnTo>
                    <a:pt x="1229439" y="41385"/>
                  </a:lnTo>
                  <a:lnTo>
                    <a:pt x="1261287" y="55779"/>
                  </a:lnTo>
                  <a:lnTo>
                    <a:pt x="1222271" y="55779"/>
                  </a:lnTo>
                  <a:lnTo>
                    <a:pt x="1216244" y="58369"/>
                  </a:lnTo>
                  <a:lnTo>
                    <a:pt x="1211373" y="63547"/>
                  </a:lnTo>
                  <a:lnTo>
                    <a:pt x="1206648" y="68726"/>
                  </a:lnTo>
                  <a:lnTo>
                    <a:pt x="1203678" y="75967"/>
                  </a:lnTo>
                  <a:lnTo>
                    <a:pt x="1202464" y="85271"/>
                  </a:lnTo>
                  <a:lnTo>
                    <a:pt x="1271277" y="85271"/>
                  </a:lnTo>
                  <a:lnTo>
                    <a:pt x="1271717" y="92586"/>
                  </a:lnTo>
                  <a:lnTo>
                    <a:pt x="1271717" y="99900"/>
                  </a:lnTo>
                  <a:lnTo>
                    <a:pt x="1202010" y="99900"/>
                  </a:lnTo>
                  <a:lnTo>
                    <a:pt x="1202636" y="107081"/>
                  </a:lnTo>
                  <a:lnTo>
                    <a:pt x="1223720" y="133722"/>
                  </a:lnTo>
                  <a:lnTo>
                    <a:pt x="1265802" y="133722"/>
                  </a:lnTo>
                  <a:lnTo>
                    <a:pt x="1263129" y="136942"/>
                  </a:lnTo>
                  <a:lnTo>
                    <a:pt x="1254241" y="143160"/>
                  </a:lnTo>
                  <a:lnTo>
                    <a:pt x="1243693" y="146889"/>
                  </a:lnTo>
                  <a:lnTo>
                    <a:pt x="1231488" y="148131"/>
                  </a:lnTo>
                  <a:close/>
                </a:path>
                <a:path w="1311275" h="148589">
                  <a:moveTo>
                    <a:pt x="1271277" y="85271"/>
                  </a:moveTo>
                  <a:lnTo>
                    <a:pt x="1254118" y="85271"/>
                  </a:lnTo>
                  <a:lnTo>
                    <a:pt x="1254118" y="84116"/>
                  </a:lnTo>
                  <a:lnTo>
                    <a:pt x="1253665" y="75133"/>
                  </a:lnTo>
                  <a:lnTo>
                    <a:pt x="1251222" y="68199"/>
                  </a:lnTo>
                  <a:lnTo>
                    <a:pt x="1246804" y="63328"/>
                  </a:lnTo>
                  <a:lnTo>
                    <a:pt x="1242547" y="58296"/>
                  </a:lnTo>
                  <a:lnTo>
                    <a:pt x="1236754" y="55779"/>
                  </a:lnTo>
                  <a:lnTo>
                    <a:pt x="1261287" y="55779"/>
                  </a:lnTo>
                  <a:lnTo>
                    <a:pt x="1265422" y="61981"/>
                  </a:lnTo>
                  <a:lnTo>
                    <a:pt x="1268919" y="70754"/>
                  </a:lnTo>
                  <a:lnTo>
                    <a:pt x="1271017" y="80956"/>
                  </a:lnTo>
                  <a:lnTo>
                    <a:pt x="1271277" y="85271"/>
                  </a:lnTo>
                  <a:close/>
                </a:path>
                <a:path w="1311275" h="148589">
                  <a:moveTo>
                    <a:pt x="1265802" y="133722"/>
                  </a:moveTo>
                  <a:lnTo>
                    <a:pt x="1238656" y="133722"/>
                  </a:lnTo>
                  <a:lnTo>
                    <a:pt x="1243907" y="132508"/>
                  </a:lnTo>
                  <a:lnTo>
                    <a:pt x="1248179" y="130065"/>
                  </a:lnTo>
                  <a:lnTo>
                    <a:pt x="1252597" y="127476"/>
                  </a:lnTo>
                  <a:lnTo>
                    <a:pt x="1256401" y="124126"/>
                  </a:lnTo>
                  <a:lnTo>
                    <a:pt x="1259604" y="120015"/>
                  </a:lnTo>
                  <a:lnTo>
                    <a:pt x="1270356" y="128236"/>
                  </a:lnTo>
                  <a:lnTo>
                    <a:pt x="1265802" y="133722"/>
                  </a:lnTo>
                  <a:close/>
                </a:path>
                <a:path w="1311275" h="148589">
                  <a:moveTo>
                    <a:pt x="1311244" y="146303"/>
                  </a:moveTo>
                  <a:lnTo>
                    <a:pt x="1293646" y="146303"/>
                  </a:lnTo>
                  <a:lnTo>
                    <a:pt x="1293646" y="14"/>
                  </a:lnTo>
                  <a:lnTo>
                    <a:pt x="1311244" y="14"/>
                  </a:lnTo>
                  <a:lnTo>
                    <a:pt x="1311244" y="14630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8750" y="3625900"/>
              <a:ext cx="1974899" cy="4827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3971" y="3668672"/>
              <a:ext cx="1872614" cy="379730"/>
            </a:xfrm>
            <a:custGeom>
              <a:avLst/>
              <a:gdLst/>
              <a:ahLst/>
              <a:cxnLst/>
              <a:rect l="l" t="t" r="r" b="b"/>
              <a:pathLst>
                <a:path w="1872615" h="379729">
                  <a:moveTo>
                    <a:pt x="1869190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69"/>
                  </a:lnTo>
                  <a:lnTo>
                    <a:pt x="0" y="2852"/>
                  </a:lnTo>
                  <a:lnTo>
                    <a:pt x="2838" y="0"/>
                  </a:lnTo>
                  <a:lnTo>
                    <a:pt x="1867434" y="0"/>
                  </a:lnTo>
                  <a:lnTo>
                    <a:pt x="1868926" y="629"/>
                  </a:lnTo>
                  <a:lnTo>
                    <a:pt x="1871413" y="3101"/>
                  </a:lnTo>
                  <a:lnTo>
                    <a:pt x="1872028" y="4608"/>
                  </a:lnTo>
                  <a:lnTo>
                    <a:pt x="1872028" y="376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9825" y="3790209"/>
              <a:ext cx="835025" cy="180340"/>
            </a:xfrm>
            <a:custGeom>
              <a:avLst/>
              <a:gdLst/>
              <a:ahLst/>
              <a:cxnLst/>
              <a:rect l="l" t="t" r="r" b="b"/>
              <a:pathLst>
                <a:path w="835025" h="180339">
                  <a:moveTo>
                    <a:pt x="88226" y="138520"/>
                  </a:moveTo>
                  <a:lnTo>
                    <a:pt x="0" y="138520"/>
                  </a:lnTo>
                  <a:lnTo>
                    <a:pt x="0" y="0"/>
                  </a:lnTo>
                  <a:lnTo>
                    <a:pt x="87085" y="0"/>
                  </a:lnTo>
                  <a:lnTo>
                    <a:pt x="87085" y="14862"/>
                  </a:lnTo>
                  <a:lnTo>
                    <a:pt x="18286" y="14862"/>
                  </a:lnTo>
                  <a:lnTo>
                    <a:pt x="18286" y="59437"/>
                  </a:lnTo>
                  <a:lnTo>
                    <a:pt x="78396" y="59437"/>
                  </a:lnTo>
                  <a:lnTo>
                    <a:pt x="78396" y="74519"/>
                  </a:lnTo>
                  <a:lnTo>
                    <a:pt x="18271" y="74519"/>
                  </a:lnTo>
                  <a:lnTo>
                    <a:pt x="18271" y="123672"/>
                  </a:lnTo>
                  <a:lnTo>
                    <a:pt x="88226" y="123672"/>
                  </a:lnTo>
                  <a:lnTo>
                    <a:pt x="88226" y="138520"/>
                  </a:lnTo>
                  <a:close/>
                </a:path>
                <a:path w="835025" h="180339">
                  <a:moveTo>
                    <a:pt x="183918" y="48450"/>
                  </a:moveTo>
                  <a:lnTo>
                    <a:pt x="125442" y="48450"/>
                  </a:lnTo>
                  <a:lnTo>
                    <a:pt x="131742" y="41952"/>
                  </a:lnTo>
                  <a:lnTo>
                    <a:pt x="138988" y="37312"/>
                  </a:lnTo>
                  <a:lnTo>
                    <a:pt x="147178" y="34529"/>
                  </a:lnTo>
                  <a:lnTo>
                    <a:pt x="156309" y="33602"/>
                  </a:lnTo>
                  <a:lnTo>
                    <a:pt x="170619" y="35903"/>
                  </a:lnTo>
                  <a:lnTo>
                    <a:pt x="180875" y="42805"/>
                  </a:lnTo>
                  <a:lnTo>
                    <a:pt x="183918" y="48450"/>
                  </a:lnTo>
                  <a:close/>
                </a:path>
                <a:path w="835025" h="180339">
                  <a:moveTo>
                    <a:pt x="125662" y="138520"/>
                  </a:moveTo>
                  <a:lnTo>
                    <a:pt x="108063" y="138520"/>
                  </a:lnTo>
                  <a:lnTo>
                    <a:pt x="108063" y="35431"/>
                  </a:lnTo>
                  <a:lnTo>
                    <a:pt x="124755" y="35431"/>
                  </a:lnTo>
                  <a:lnTo>
                    <a:pt x="125442" y="48450"/>
                  </a:lnTo>
                  <a:lnTo>
                    <a:pt x="183918" y="48450"/>
                  </a:lnTo>
                  <a:lnTo>
                    <a:pt x="145176" y="48465"/>
                  </a:lnTo>
                  <a:lnTo>
                    <a:pt x="140144" y="49986"/>
                  </a:lnTo>
                  <a:lnTo>
                    <a:pt x="135726" y="53029"/>
                  </a:lnTo>
                  <a:lnTo>
                    <a:pt x="131455" y="56087"/>
                  </a:lnTo>
                  <a:lnTo>
                    <a:pt x="128105" y="60124"/>
                  </a:lnTo>
                  <a:lnTo>
                    <a:pt x="125662" y="65142"/>
                  </a:lnTo>
                  <a:lnTo>
                    <a:pt x="125662" y="138520"/>
                  </a:lnTo>
                  <a:close/>
                </a:path>
                <a:path w="835025" h="180339">
                  <a:moveTo>
                    <a:pt x="189224" y="138520"/>
                  </a:moveTo>
                  <a:lnTo>
                    <a:pt x="171611" y="138520"/>
                  </a:lnTo>
                  <a:lnTo>
                    <a:pt x="171497" y="65142"/>
                  </a:lnTo>
                  <a:lnTo>
                    <a:pt x="171450" y="62933"/>
                  </a:lnTo>
                  <a:lnTo>
                    <a:pt x="169694" y="57447"/>
                  </a:lnTo>
                  <a:lnTo>
                    <a:pt x="166344" y="53951"/>
                  </a:lnTo>
                  <a:lnTo>
                    <a:pt x="163141" y="50294"/>
                  </a:lnTo>
                  <a:lnTo>
                    <a:pt x="157962" y="48465"/>
                  </a:lnTo>
                  <a:lnTo>
                    <a:pt x="183926" y="48465"/>
                  </a:lnTo>
                  <a:lnTo>
                    <a:pt x="187076" y="54308"/>
                  </a:lnTo>
                  <a:lnTo>
                    <a:pt x="189224" y="70408"/>
                  </a:lnTo>
                  <a:lnTo>
                    <a:pt x="189224" y="138520"/>
                  </a:lnTo>
                  <a:close/>
                </a:path>
                <a:path w="835025" h="180339">
                  <a:moveTo>
                    <a:pt x="256327" y="138520"/>
                  </a:moveTo>
                  <a:lnTo>
                    <a:pt x="242839" y="138520"/>
                  </a:lnTo>
                  <a:lnTo>
                    <a:pt x="205594" y="35431"/>
                  </a:lnTo>
                  <a:lnTo>
                    <a:pt x="223412" y="35431"/>
                  </a:lnTo>
                  <a:lnTo>
                    <a:pt x="249700" y="114514"/>
                  </a:lnTo>
                  <a:lnTo>
                    <a:pt x="264898" y="114514"/>
                  </a:lnTo>
                  <a:lnTo>
                    <a:pt x="256327" y="138520"/>
                  </a:lnTo>
                  <a:close/>
                </a:path>
                <a:path w="835025" h="180339">
                  <a:moveTo>
                    <a:pt x="264898" y="114514"/>
                  </a:moveTo>
                  <a:lnTo>
                    <a:pt x="249700" y="114514"/>
                  </a:lnTo>
                  <a:lnTo>
                    <a:pt x="275300" y="35431"/>
                  </a:lnTo>
                  <a:lnTo>
                    <a:pt x="293133" y="35431"/>
                  </a:lnTo>
                  <a:lnTo>
                    <a:pt x="264898" y="114514"/>
                  </a:lnTo>
                  <a:close/>
                </a:path>
                <a:path w="835025" h="180339">
                  <a:moveTo>
                    <a:pt x="352380" y="140349"/>
                  </a:moveTo>
                  <a:lnTo>
                    <a:pt x="312849" y="118037"/>
                  </a:lnTo>
                  <a:lnTo>
                    <a:pt x="305524" y="86178"/>
                  </a:lnTo>
                  <a:lnTo>
                    <a:pt x="320913" y="44501"/>
                  </a:lnTo>
                  <a:lnTo>
                    <a:pt x="343149" y="33602"/>
                  </a:lnTo>
                  <a:lnTo>
                    <a:pt x="352146" y="33602"/>
                  </a:lnTo>
                  <a:lnTo>
                    <a:pt x="362157" y="34516"/>
                  </a:lnTo>
                  <a:lnTo>
                    <a:pt x="371171" y="37257"/>
                  </a:lnTo>
                  <a:lnTo>
                    <a:pt x="379185" y="41829"/>
                  </a:lnTo>
                  <a:lnTo>
                    <a:pt x="385945" y="47997"/>
                  </a:lnTo>
                  <a:lnTo>
                    <a:pt x="343456" y="47997"/>
                  </a:lnTo>
                  <a:lnTo>
                    <a:pt x="336449" y="51508"/>
                  </a:lnTo>
                  <a:lnTo>
                    <a:pt x="323122" y="88226"/>
                  </a:lnTo>
                  <a:lnTo>
                    <a:pt x="323621" y="96367"/>
                  </a:lnTo>
                  <a:lnTo>
                    <a:pt x="343529" y="125939"/>
                  </a:lnTo>
                  <a:lnTo>
                    <a:pt x="387217" y="125939"/>
                  </a:lnTo>
                  <a:lnTo>
                    <a:pt x="384227" y="129304"/>
                  </a:lnTo>
                  <a:lnTo>
                    <a:pt x="377059" y="133722"/>
                  </a:lnTo>
                  <a:lnTo>
                    <a:pt x="371491" y="136621"/>
                  </a:lnTo>
                  <a:lnTo>
                    <a:pt x="365520" y="138692"/>
                  </a:lnTo>
                  <a:lnTo>
                    <a:pt x="359149" y="139935"/>
                  </a:lnTo>
                  <a:lnTo>
                    <a:pt x="352380" y="140349"/>
                  </a:lnTo>
                  <a:close/>
                </a:path>
                <a:path w="835025" h="180339">
                  <a:moveTo>
                    <a:pt x="387217" y="125939"/>
                  </a:moveTo>
                  <a:lnTo>
                    <a:pt x="361362" y="125939"/>
                  </a:lnTo>
                  <a:lnTo>
                    <a:pt x="368442" y="122443"/>
                  </a:lnTo>
                  <a:lnTo>
                    <a:pt x="373636" y="115436"/>
                  </a:lnTo>
                  <a:lnTo>
                    <a:pt x="377139" y="109657"/>
                  </a:lnTo>
                  <a:lnTo>
                    <a:pt x="379639" y="102853"/>
                  </a:lnTo>
                  <a:lnTo>
                    <a:pt x="381138" y="95027"/>
                  </a:lnTo>
                  <a:lnTo>
                    <a:pt x="381638" y="86178"/>
                  </a:lnTo>
                  <a:lnTo>
                    <a:pt x="381138" y="78021"/>
                  </a:lnTo>
                  <a:lnTo>
                    <a:pt x="361128" y="47997"/>
                  </a:lnTo>
                  <a:lnTo>
                    <a:pt x="385945" y="47997"/>
                  </a:lnTo>
                  <a:lnTo>
                    <a:pt x="399174" y="86178"/>
                  </a:lnTo>
                  <a:lnTo>
                    <a:pt x="399222" y="88226"/>
                  </a:lnTo>
                  <a:lnTo>
                    <a:pt x="398865" y="95484"/>
                  </a:lnTo>
                  <a:lnTo>
                    <a:pt x="397795" y="102400"/>
                  </a:lnTo>
                  <a:lnTo>
                    <a:pt x="396012" y="108973"/>
                  </a:lnTo>
                  <a:lnTo>
                    <a:pt x="393516" y="115202"/>
                  </a:lnTo>
                  <a:lnTo>
                    <a:pt x="389713" y="123131"/>
                  </a:lnTo>
                  <a:lnTo>
                    <a:pt x="387217" y="125939"/>
                  </a:lnTo>
                  <a:close/>
                </a:path>
                <a:path w="835025" h="180339">
                  <a:moveTo>
                    <a:pt x="451413" y="164808"/>
                  </a:moveTo>
                  <a:lnTo>
                    <a:pt x="426782" y="164808"/>
                  </a:lnTo>
                  <a:lnTo>
                    <a:pt x="431420" y="163594"/>
                  </a:lnTo>
                  <a:lnTo>
                    <a:pt x="438120" y="158708"/>
                  </a:lnTo>
                  <a:lnTo>
                    <a:pt x="440870" y="154290"/>
                  </a:lnTo>
                  <a:lnTo>
                    <a:pt x="442991" y="147883"/>
                  </a:lnTo>
                  <a:lnTo>
                    <a:pt x="446882" y="137379"/>
                  </a:lnTo>
                  <a:lnTo>
                    <a:pt x="410076" y="35416"/>
                  </a:lnTo>
                  <a:lnTo>
                    <a:pt x="429284" y="35416"/>
                  </a:lnTo>
                  <a:lnTo>
                    <a:pt x="455118" y="112686"/>
                  </a:lnTo>
                  <a:lnTo>
                    <a:pt x="471009" y="112686"/>
                  </a:lnTo>
                  <a:lnTo>
                    <a:pt x="456479" y="154510"/>
                  </a:lnTo>
                  <a:lnTo>
                    <a:pt x="451413" y="164808"/>
                  </a:lnTo>
                  <a:close/>
                </a:path>
                <a:path w="835025" h="180339">
                  <a:moveTo>
                    <a:pt x="471009" y="112686"/>
                  </a:moveTo>
                  <a:lnTo>
                    <a:pt x="455118" y="112686"/>
                  </a:lnTo>
                  <a:lnTo>
                    <a:pt x="479110" y="35431"/>
                  </a:lnTo>
                  <a:lnTo>
                    <a:pt x="497849" y="35431"/>
                  </a:lnTo>
                  <a:lnTo>
                    <a:pt x="471009" y="112686"/>
                  </a:lnTo>
                  <a:close/>
                </a:path>
                <a:path w="835025" h="180339">
                  <a:moveTo>
                    <a:pt x="425861" y="180110"/>
                  </a:moveTo>
                  <a:lnTo>
                    <a:pt x="422642" y="179891"/>
                  </a:lnTo>
                  <a:lnTo>
                    <a:pt x="416030" y="178516"/>
                  </a:lnTo>
                  <a:lnTo>
                    <a:pt x="416030" y="164340"/>
                  </a:lnTo>
                  <a:lnTo>
                    <a:pt x="420828" y="164808"/>
                  </a:lnTo>
                  <a:lnTo>
                    <a:pt x="451413" y="164808"/>
                  </a:lnTo>
                  <a:lnTo>
                    <a:pt x="450969" y="165712"/>
                  </a:lnTo>
                  <a:lnTo>
                    <a:pt x="444028" y="173712"/>
                  </a:lnTo>
                  <a:lnTo>
                    <a:pt x="435629" y="178516"/>
                  </a:lnTo>
                  <a:lnTo>
                    <a:pt x="425861" y="180110"/>
                  </a:lnTo>
                  <a:close/>
                </a:path>
                <a:path w="835025" h="180339">
                  <a:moveTo>
                    <a:pt x="570028" y="138520"/>
                  </a:moveTo>
                  <a:lnTo>
                    <a:pt x="551289" y="138520"/>
                  </a:lnTo>
                  <a:lnTo>
                    <a:pt x="604099" y="0"/>
                  </a:lnTo>
                  <a:lnTo>
                    <a:pt x="620088" y="0"/>
                  </a:lnTo>
                  <a:lnTo>
                    <a:pt x="628662" y="22396"/>
                  </a:lnTo>
                  <a:lnTo>
                    <a:pt x="612086" y="22396"/>
                  </a:lnTo>
                  <a:lnTo>
                    <a:pt x="588534" y="87319"/>
                  </a:lnTo>
                  <a:lnTo>
                    <a:pt x="653517" y="87319"/>
                  </a:lnTo>
                  <a:lnTo>
                    <a:pt x="659291" y="102402"/>
                  </a:lnTo>
                  <a:lnTo>
                    <a:pt x="583048" y="102402"/>
                  </a:lnTo>
                  <a:lnTo>
                    <a:pt x="570028" y="138520"/>
                  </a:lnTo>
                  <a:close/>
                </a:path>
                <a:path w="835025" h="180339">
                  <a:moveTo>
                    <a:pt x="653517" y="87319"/>
                  </a:moveTo>
                  <a:lnTo>
                    <a:pt x="635858" y="87319"/>
                  </a:lnTo>
                  <a:lnTo>
                    <a:pt x="612086" y="22396"/>
                  </a:lnTo>
                  <a:lnTo>
                    <a:pt x="628662" y="22396"/>
                  </a:lnTo>
                  <a:lnTo>
                    <a:pt x="653517" y="87319"/>
                  </a:lnTo>
                  <a:close/>
                </a:path>
                <a:path w="835025" h="180339">
                  <a:moveTo>
                    <a:pt x="673118" y="138520"/>
                  </a:moveTo>
                  <a:lnTo>
                    <a:pt x="654378" y="138520"/>
                  </a:lnTo>
                  <a:lnTo>
                    <a:pt x="641125" y="102402"/>
                  </a:lnTo>
                  <a:lnTo>
                    <a:pt x="659291" y="102402"/>
                  </a:lnTo>
                  <a:lnTo>
                    <a:pt x="673118" y="138520"/>
                  </a:lnTo>
                  <a:close/>
                </a:path>
                <a:path w="835025" h="180339">
                  <a:moveTo>
                    <a:pt x="710027" y="138520"/>
                  </a:moveTo>
                  <a:lnTo>
                    <a:pt x="691741" y="138520"/>
                  </a:lnTo>
                  <a:lnTo>
                    <a:pt x="691741" y="0"/>
                  </a:lnTo>
                  <a:lnTo>
                    <a:pt x="742942" y="0"/>
                  </a:lnTo>
                  <a:lnTo>
                    <a:pt x="753737" y="729"/>
                  </a:lnTo>
                  <a:lnTo>
                    <a:pt x="763279" y="2916"/>
                  </a:lnTo>
                  <a:lnTo>
                    <a:pt x="771565" y="6560"/>
                  </a:lnTo>
                  <a:lnTo>
                    <a:pt x="778592" y="11659"/>
                  </a:lnTo>
                  <a:lnTo>
                    <a:pt x="781484" y="14862"/>
                  </a:lnTo>
                  <a:lnTo>
                    <a:pt x="710027" y="14862"/>
                  </a:lnTo>
                  <a:lnTo>
                    <a:pt x="710027" y="69253"/>
                  </a:lnTo>
                  <a:lnTo>
                    <a:pt x="782559" y="69253"/>
                  </a:lnTo>
                  <a:lnTo>
                    <a:pt x="778812" y="73378"/>
                  </a:lnTo>
                  <a:lnTo>
                    <a:pt x="771841" y="78178"/>
                  </a:lnTo>
                  <a:lnTo>
                    <a:pt x="763502" y="81607"/>
                  </a:lnTo>
                  <a:lnTo>
                    <a:pt x="753792" y="83664"/>
                  </a:lnTo>
                  <a:lnTo>
                    <a:pt x="742708" y="84350"/>
                  </a:lnTo>
                  <a:lnTo>
                    <a:pt x="710027" y="84350"/>
                  </a:lnTo>
                  <a:lnTo>
                    <a:pt x="710027" y="138520"/>
                  </a:lnTo>
                  <a:close/>
                </a:path>
                <a:path w="835025" h="180339">
                  <a:moveTo>
                    <a:pt x="782559" y="69253"/>
                  </a:moveTo>
                  <a:lnTo>
                    <a:pt x="752699" y="69253"/>
                  </a:lnTo>
                  <a:lnTo>
                    <a:pt x="760160" y="66970"/>
                  </a:lnTo>
                  <a:lnTo>
                    <a:pt x="765338" y="62406"/>
                  </a:lnTo>
                  <a:lnTo>
                    <a:pt x="770678" y="57827"/>
                  </a:lnTo>
                  <a:lnTo>
                    <a:pt x="773340" y="51186"/>
                  </a:lnTo>
                  <a:lnTo>
                    <a:pt x="773340" y="34290"/>
                  </a:lnTo>
                  <a:lnTo>
                    <a:pt x="770678" y="27736"/>
                  </a:lnTo>
                  <a:lnTo>
                    <a:pt x="765338" y="22864"/>
                  </a:lnTo>
                  <a:lnTo>
                    <a:pt x="760160" y="17832"/>
                  </a:lnTo>
                  <a:lnTo>
                    <a:pt x="753079" y="15170"/>
                  </a:lnTo>
                  <a:lnTo>
                    <a:pt x="744083" y="14862"/>
                  </a:lnTo>
                  <a:lnTo>
                    <a:pt x="781484" y="14862"/>
                  </a:lnTo>
                  <a:lnTo>
                    <a:pt x="784190" y="17860"/>
                  </a:lnTo>
                  <a:lnTo>
                    <a:pt x="788191" y="25033"/>
                  </a:lnTo>
                  <a:lnTo>
                    <a:pt x="790592" y="33177"/>
                  </a:lnTo>
                  <a:lnTo>
                    <a:pt x="791392" y="42292"/>
                  </a:lnTo>
                  <a:lnTo>
                    <a:pt x="790605" y="51780"/>
                  </a:lnTo>
                  <a:lnTo>
                    <a:pt x="788245" y="60122"/>
                  </a:lnTo>
                  <a:lnTo>
                    <a:pt x="784314" y="67321"/>
                  </a:lnTo>
                  <a:lnTo>
                    <a:pt x="782559" y="69253"/>
                  </a:lnTo>
                  <a:close/>
                </a:path>
                <a:path w="835025" h="180339">
                  <a:moveTo>
                    <a:pt x="834401" y="138520"/>
                  </a:moveTo>
                  <a:lnTo>
                    <a:pt x="816115" y="138520"/>
                  </a:lnTo>
                  <a:lnTo>
                    <a:pt x="816115" y="0"/>
                  </a:lnTo>
                  <a:lnTo>
                    <a:pt x="834401" y="0"/>
                  </a:lnTo>
                  <a:lnTo>
                    <a:pt x="834401" y="13852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7561" y="5220431"/>
              <a:ext cx="1477517" cy="4827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7162" y="5255422"/>
              <a:ext cx="1382395" cy="379730"/>
            </a:xfrm>
            <a:custGeom>
              <a:avLst/>
              <a:gdLst/>
              <a:ahLst/>
              <a:cxnLst/>
              <a:rect l="l" t="t" r="r" b="b"/>
              <a:pathLst>
                <a:path w="1382395" h="379729">
                  <a:moveTo>
                    <a:pt x="1379419" y="379663"/>
                  </a:moveTo>
                  <a:lnTo>
                    <a:pt x="4597" y="379663"/>
                  </a:lnTo>
                  <a:lnTo>
                    <a:pt x="3099" y="379034"/>
                  </a:lnTo>
                  <a:lnTo>
                    <a:pt x="618" y="376561"/>
                  </a:lnTo>
                  <a:lnTo>
                    <a:pt x="0" y="375055"/>
                  </a:lnTo>
                  <a:lnTo>
                    <a:pt x="4" y="2852"/>
                  </a:lnTo>
                  <a:lnTo>
                    <a:pt x="2857" y="0"/>
                  </a:lnTo>
                  <a:lnTo>
                    <a:pt x="1377678" y="0"/>
                  </a:lnTo>
                  <a:lnTo>
                    <a:pt x="1379170" y="614"/>
                  </a:lnTo>
                  <a:lnTo>
                    <a:pt x="1381657" y="3101"/>
                  </a:lnTo>
                  <a:lnTo>
                    <a:pt x="1382272" y="4608"/>
                  </a:lnTo>
                  <a:lnTo>
                    <a:pt x="1382272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3895" y="5376974"/>
              <a:ext cx="471170" cy="180340"/>
            </a:xfrm>
            <a:custGeom>
              <a:avLst/>
              <a:gdLst/>
              <a:ahLst/>
              <a:cxnLst/>
              <a:rect l="l" t="t" r="r" b="b"/>
              <a:pathLst>
                <a:path w="471170" h="180339">
                  <a:moveTo>
                    <a:pt x="18286" y="138491"/>
                  </a:moveTo>
                  <a:lnTo>
                    <a:pt x="0" y="138491"/>
                  </a:lnTo>
                  <a:lnTo>
                    <a:pt x="0" y="0"/>
                  </a:lnTo>
                  <a:lnTo>
                    <a:pt x="51201" y="0"/>
                  </a:lnTo>
                  <a:lnTo>
                    <a:pt x="62004" y="729"/>
                  </a:lnTo>
                  <a:lnTo>
                    <a:pt x="71550" y="2916"/>
                  </a:lnTo>
                  <a:lnTo>
                    <a:pt x="79837" y="6560"/>
                  </a:lnTo>
                  <a:lnTo>
                    <a:pt x="86866" y="11659"/>
                  </a:lnTo>
                  <a:lnTo>
                    <a:pt x="89736" y="14833"/>
                  </a:lnTo>
                  <a:lnTo>
                    <a:pt x="18286" y="14833"/>
                  </a:lnTo>
                  <a:lnTo>
                    <a:pt x="18286" y="69253"/>
                  </a:lnTo>
                  <a:lnTo>
                    <a:pt x="90821" y="69253"/>
                  </a:lnTo>
                  <a:lnTo>
                    <a:pt x="87085" y="73363"/>
                  </a:lnTo>
                  <a:lnTo>
                    <a:pt x="80116" y="78163"/>
                  </a:lnTo>
                  <a:lnTo>
                    <a:pt x="71776" y="81592"/>
                  </a:lnTo>
                  <a:lnTo>
                    <a:pt x="62064" y="83649"/>
                  </a:lnTo>
                  <a:lnTo>
                    <a:pt x="51218" y="84320"/>
                  </a:lnTo>
                  <a:lnTo>
                    <a:pt x="18286" y="84320"/>
                  </a:lnTo>
                  <a:lnTo>
                    <a:pt x="18286" y="138491"/>
                  </a:lnTo>
                  <a:close/>
                </a:path>
                <a:path w="471170" h="180339">
                  <a:moveTo>
                    <a:pt x="90821" y="69253"/>
                  </a:moveTo>
                  <a:lnTo>
                    <a:pt x="60954" y="69253"/>
                  </a:lnTo>
                  <a:lnTo>
                    <a:pt x="68423" y="66956"/>
                  </a:lnTo>
                  <a:lnTo>
                    <a:pt x="73612" y="62377"/>
                  </a:lnTo>
                  <a:lnTo>
                    <a:pt x="78947" y="57813"/>
                  </a:lnTo>
                  <a:lnTo>
                    <a:pt x="81614" y="51186"/>
                  </a:lnTo>
                  <a:lnTo>
                    <a:pt x="81614" y="34260"/>
                  </a:lnTo>
                  <a:lnTo>
                    <a:pt x="78947" y="27707"/>
                  </a:lnTo>
                  <a:lnTo>
                    <a:pt x="73612" y="22835"/>
                  </a:lnTo>
                  <a:lnTo>
                    <a:pt x="68423" y="17817"/>
                  </a:lnTo>
                  <a:lnTo>
                    <a:pt x="61338" y="15140"/>
                  </a:lnTo>
                  <a:lnTo>
                    <a:pt x="52356" y="14833"/>
                  </a:lnTo>
                  <a:lnTo>
                    <a:pt x="89736" y="14833"/>
                  </a:lnTo>
                  <a:lnTo>
                    <a:pt x="92466" y="17852"/>
                  </a:lnTo>
                  <a:lnTo>
                    <a:pt x="96466" y="25020"/>
                  </a:lnTo>
                  <a:lnTo>
                    <a:pt x="98866" y="33162"/>
                  </a:lnTo>
                  <a:lnTo>
                    <a:pt x="99666" y="42277"/>
                  </a:lnTo>
                  <a:lnTo>
                    <a:pt x="98880" y="51765"/>
                  </a:lnTo>
                  <a:lnTo>
                    <a:pt x="96521" y="60108"/>
                  </a:lnTo>
                  <a:lnTo>
                    <a:pt x="92589" y="67307"/>
                  </a:lnTo>
                  <a:lnTo>
                    <a:pt x="90821" y="69253"/>
                  </a:lnTo>
                  <a:close/>
                </a:path>
                <a:path w="471170" h="180339">
                  <a:moveTo>
                    <a:pt x="50981" y="84335"/>
                  </a:moveTo>
                  <a:lnTo>
                    <a:pt x="18286" y="84335"/>
                  </a:lnTo>
                  <a:lnTo>
                    <a:pt x="51218" y="84320"/>
                  </a:lnTo>
                  <a:lnTo>
                    <a:pt x="50981" y="84335"/>
                  </a:lnTo>
                  <a:close/>
                </a:path>
                <a:path w="471170" h="180339">
                  <a:moveTo>
                    <a:pt x="170089" y="47295"/>
                  </a:moveTo>
                  <a:lnTo>
                    <a:pt x="137862" y="47295"/>
                  </a:lnTo>
                  <a:lnTo>
                    <a:pt x="142561" y="41296"/>
                  </a:lnTo>
                  <a:lnTo>
                    <a:pt x="148205" y="37012"/>
                  </a:lnTo>
                  <a:lnTo>
                    <a:pt x="154791" y="34443"/>
                  </a:lnTo>
                  <a:lnTo>
                    <a:pt x="162322" y="33587"/>
                  </a:lnTo>
                  <a:lnTo>
                    <a:pt x="165676" y="33587"/>
                  </a:lnTo>
                  <a:lnTo>
                    <a:pt x="168265" y="34041"/>
                  </a:lnTo>
                  <a:lnTo>
                    <a:pt x="170089" y="34948"/>
                  </a:lnTo>
                  <a:lnTo>
                    <a:pt x="170089" y="47295"/>
                  </a:lnTo>
                  <a:close/>
                </a:path>
                <a:path w="471170" h="180339">
                  <a:moveTo>
                    <a:pt x="137862" y="138491"/>
                  </a:moveTo>
                  <a:lnTo>
                    <a:pt x="120263" y="138491"/>
                  </a:lnTo>
                  <a:lnTo>
                    <a:pt x="120263" y="35416"/>
                  </a:lnTo>
                  <a:lnTo>
                    <a:pt x="137409" y="35416"/>
                  </a:lnTo>
                  <a:lnTo>
                    <a:pt x="137862" y="47295"/>
                  </a:lnTo>
                  <a:lnTo>
                    <a:pt x="170089" y="47295"/>
                  </a:lnTo>
                  <a:lnTo>
                    <a:pt x="170089" y="50718"/>
                  </a:lnTo>
                  <a:lnTo>
                    <a:pt x="161415" y="50718"/>
                  </a:lnTo>
                  <a:lnTo>
                    <a:pt x="153425" y="51631"/>
                  </a:lnTo>
                  <a:lnTo>
                    <a:pt x="146837" y="54373"/>
                  </a:lnTo>
                  <a:lnTo>
                    <a:pt x="141649" y="58944"/>
                  </a:lnTo>
                  <a:lnTo>
                    <a:pt x="137862" y="65347"/>
                  </a:lnTo>
                  <a:lnTo>
                    <a:pt x="137862" y="138491"/>
                  </a:lnTo>
                  <a:close/>
                </a:path>
                <a:path w="471170" h="180339">
                  <a:moveTo>
                    <a:pt x="170089" y="51186"/>
                  </a:moveTo>
                  <a:lnTo>
                    <a:pt x="167505" y="50879"/>
                  </a:lnTo>
                  <a:lnTo>
                    <a:pt x="164614" y="50718"/>
                  </a:lnTo>
                  <a:lnTo>
                    <a:pt x="170089" y="50718"/>
                  </a:lnTo>
                  <a:lnTo>
                    <a:pt x="170089" y="51186"/>
                  </a:lnTo>
                  <a:close/>
                </a:path>
                <a:path w="471170" h="180339">
                  <a:moveTo>
                    <a:pt x="228532" y="140320"/>
                  </a:moveTo>
                  <a:lnTo>
                    <a:pt x="188999" y="118023"/>
                  </a:lnTo>
                  <a:lnTo>
                    <a:pt x="181676" y="86149"/>
                  </a:lnTo>
                  <a:lnTo>
                    <a:pt x="182047" y="78691"/>
                  </a:lnTo>
                  <a:lnTo>
                    <a:pt x="204072" y="40214"/>
                  </a:lnTo>
                  <a:lnTo>
                    <a:pt x="211230" y="35796"/>
                  </a:lnTo>
                  <a:lnTo>
                    <a:pt x="219305" y="33587"/>
                  </a:lnTo>
                  <a:lnTo>
                    <a:pt x="228298" y="33587"/>
                  </a:lnTo>
                  <a:lnTo>
                    <a:pt x="238315" y="34501"/>
                  </a:lnTo>
                  <a:lnTo>
                    <a:pt x="247330" y="37243"/>
                  </a:lnTo>
                  <a:lnTo>
                    <a:pt x="255343" y="41814"/>
                  </a:lnTo>
                  <a:lnTo>
                    <a:pt x="262081" y="47968"/>
                  </a:lnTo>
                  <a:lnTo>
                    <a:pt x="219618" y="47968"/>
                  </a:lnTo>
                  <a:lnTo>
                    <a:pt x="212611" y="51479"/>
                  </a:lnTo>
                  <a:lnTo>
                    <a:pt x="199275" y="88212"/>
                  </a:lnTo>
                  <a:lnTo>
                    <a:pt x="199774" y="96346"/>
                  </a:lnTo>
                  <a:lnTo>
                    <a:pt x="219686" y="125925"/>
                  </a:lnTo>
                  <a:lnTo>
                    <a:pt x="263356" y="125925"/>
                  </a:lnTo>
                  <a:lnTo>
                    <a:pt x="260379" y="129275"/>
                  </a:lnTo>
                  <a:lnTo>
                    <a:pt x="253211" y="133693"/>
                  </a:lnTo>
                  <a:lnTo>
                    <a:pt x="247642" y="136592"/>
                  </a:lnTo>
                  <a:lnTo>
                    <a:pt x="241672" y="138663"/>
                  </a:lnTo>
                  <a:lnTo>
                    <a:pt x="235302" y="139905"/>
                  </a:lnTo>
                  <a:lnTo>
                    <a:pt x="228532" y="140320"/>
                  </a:lnTo>
                  <a:close/>
                </a:path>
                <a:path w="471170" h="180339">
                  <a:moveTo>
                    <a:pt x="263356" y="125925"/>
                  </a:moveTo>
                  <a:lnTo>
                    <a:pt x="237524" y="125925"/>
                  </a:lnTo>
                  <a:lnTo>
                    <a:pt x="244609" y="122414"/>
                  </a:lnTo>
                  <a:lnTo>
                    <a:pt x="249788" y="115407"/>
                  </a:lnTo>
                  <a:lnTo>
                    <a:pt x="253289" y="109638"/>
                  </a:lnTo>
                  <a:lnTo>
                    <a:pt x="255789" y="102840"/>
                  </a:lnTo>
                  <a:lnTo>
                    <a:pt x="257289" y="95012"/>
                  </a:lnTo>
                  <a:lnTo>
                    <a:pt x="257790" y="86149"/>
                  </a:lnTo>
                  <a:lnTo>
                    <a:pt x="257289" y="77994"/>
                  </a:lnTo>
                  <a:lnTo>
                    <a:pt x="237290" y="47968"/>
                  </a:lnTo>
                  <a:lnTo>
                    <a:pt x="262081" y="47968"/>
                  </a:lnTo>
                  <a:lnTo>
                    <a:pt x="275325" y="86149"/>
                  </a:lnTo>
                  <a:lnTo>
                    <a:pt x="275373" y="88212"/>
                  </a:lnTo>
                  <a:lnTo>
                    <a:pt x="275017" y="95469"/>
                  </a:lnTo>
                  <a:lnTo>
                    <a:pt x="273947" y="102385"/>
                  </a:lnTo>
                  <a:lnTo>
                    <a:pt x="272164" y="108958"/>
                  </a:lnTo>
                  <a:lnTo>
                    <a:pt x="269668" y="115187"/>
                  </a:lnTo>
                  <a:lnTo>
                    <a:pt x="265865" y="123101"/>
                  </a:lnTo>
                  <a:lnTo>
                    <a:pt x="263356" y="125925"/>
                  </a:lnTo>
                  <a:close/>
                </a:path>
                <a:path w="471170" h="180339">
                  <a:moveTo>
                    <a:pt x="308640" y="138491"/>
                  </a:moveTo>
                  <a:lnTo>
                    <a:pt x="288071" y="138491"/>
                  </a:lnTo>
                  <a:lnTo>
                    <a:pt x="322815" y="86383"/>
                  </a:lnTo>
                  <a:lnTo>
                    <a:pt x="289212" y="35416"/>
                  </a:lnTo>
                  <a:lnTo>
                    <a:pt x="309547" y="35416"/>
                  </a:lnTo>
                  <a:lnTo>
                    <a:pt x="332177" y="73129"/>
                  </a:lnTo>
                  <a:lnTo>
                    <a:pt x="350523" y="73129"/>
                  </a:lnTo>
                  <a:lnTo>
                    <a:pt x="341789" y="86383"/>
                  </a:lnTo>
                  <a:lnTo>
                    <a:pt x="350782" y="99871"/>
                  </a:lnTo>
                  <a:lnTo>
                    <a:pt x="332411" y="99871"/>
                  </a:lnTo>
                  <a:lnTo>
                    <a:pt x="308640" y="138491"/>
                  </a:lnTo>
                  <a:close/>
                </a:path>
                <a:path w="471170" h="180339">
                  <a:moveTo>
                    <a:pt x="350523" y="73129"/>
                  </a:moveTo>
                  <a:lnTo>
                    <a:pt x="332177" y="73129"/>
                  </a:lnTo>
                  <a:lnTo>
                    <a:pt x="354808" y="35416"/>
                  </a:lnTo>
                  <a:lnTo>
                    <a:pt x="375376" y="35416"/>
                  </a:lnTo>
                  <a:lnTo>
                    <a:pt x="350523" y="73129"/>
                  </a:lnTo>
                  <a:close/>
                </a:path>
                <a:path w="471170" h="180339">
                  <a:moveTo>
                    <a:pt x="376532" y="138491"/>
                  </a:moveTo>
                  <a:lnTo>
                    <a:pt x="356183" y="138491"/>
                  </a:lnTo>
                  <a:lnTo>
                    <a:pt x="332411" y="99871"/>
                  </a:lnTo>
                  <a:lnTo>
                    <a:pt x="350782" y="99871"/>
                  </a:lnTo>
                  <a:lnTo>
                    <a:pt x="376532" y="138491"/>
                  </a:lnTo>
                  <a:close/>
                </a:path>
                <a:path w="471170" h="180339">
                  <a:moveTo>
                    <a:pt x="424210" y="164779"/>
                  </a:moveTo>
                  <a:lnTo>
                    <a:pt x="399558" y="164779"/>
                  </a:lnTo>
                  <a:lnTo>
                    <a:pt x="404210" y="163565"/>
                  </a:lnTo>
                  <a:lnTo>
                    <a:pt x="410910" y="158679"/>
                  </a:lnTo>
                  <a:lnTo>
                    <a:pt x="413646" y="154261"/>
                  </a:lnTo>
                  <a:lnTo>
                    <a:pt x="415781" y="147868"/>
                  </a:lnTo>
                  <a:lnTo>
                    <a:pt x="419673" y="137350"/>
                  </a:lnTo>
                  <a:lnTo>
                    <a:pt x="382866" y="35416"/>
                  </a:lnTo>
                  <a:lnTo>
                    <a:pt x="402074" y="35416"/>
                  </a:lnTo>
                  <a:lnTo>
                    <a:pt x="427894" y="112656"/>
                  </a:lnTo>
                  <a:lnTo>
                    <a:pt x="443800" y="112671"/>
                  </a:lnTo>
                  <a:lnTo>
                    <a:pt x="429269" y="154495"/>
                  </a:lnTo>
                  <a:lnTo>
                    <a:pt x="424210" y="164779"/>
                  </a:lnTo>
                  <a:close/>
                </a:path>
                <a:path w="471170" h="180339">
                  <a:moveTo>
                    <a:pt x="443800" y="112671"/>
                  </a:moveTo>
                  <a:lnTo>
                    <a:pt x="427894" y="112671"/>
                  </a:lnTo>
                  <a:lnTo>
                    <a:pt x="451885" y="35416"/>
                  </a:lnTo>
                  <a:lnTo>
                    <a:pt x="470640" y="35416"/>
                  </a:lnTo>
                  <a:lnTo>
                    <a:pt x="443800" y="112671"/>
                  </a:lnTo>
                  <a:close/>
                </a:path>
                <a:path w="471170" h="180339">
                  <a:moveTo>
                    <a:pt x="398636" y="180096"/>
                  </a:moveTo>
                  <a:lnTo>
                    <a:pt x="395447" y="179876"/>
                  </a:lnTo>
                  <a:lnTo>
                    <a:pt x="388806" y="178501"/>
                  </a:lnTo>
                  <a:lnTo>
                    <a:pt x="388806" y="164326"/>
                  </a:lnTo>
                  <a:lnTo>
                    <a:pt x="393619" y="164779"/>
                  </a:lnTo>
                  <a:lnTo>
                    <a:pt x="424210" y="164779"/>
                  </a:lnTo>
                  <a:lnTo>
                    <a:pt x="423759" y="165697"/>
                  </a:lnTo>
                  <a:lnTo>
                    <a:pt x="416816" y="173697"/>
                  </a:lnTo>
                  <a:lnTo>
                    <a:pt x="408413" y="178501"/>
                  </a:lnTo>
                  <a:lnTo>
                    <a:pt x="398636" y="18009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4640" y="5321853"/>
              <a:ext cx="246719" cy="246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16008" y="5220431"/>
              <a:ext cx="1477517" cy="4827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65601" y="5255422"/>
              <a:ext cx="1382395" cy="379730"/>
            </a:xfrm>
            <a:custGeom>
              <a:avLst/>
              <a:gdLst/>
              <a:ahLst/>
              <a:cxnLst/>
              <a:rect l="l" t="t" r="r" b="b"/>
              <a:pathLst>
                <a:path w="1382395" h="379729">
                  <a:moveTo>
                    <a:pt x="1379415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55"/>
                  </a:lnTo>
                  <a:lnTo>
                    <a:pt x="0" y="2852"/>
                  </a:lnTo>
                  <a:lnTo>
                    <a:pt x="2852" y="0"/>
                  </a:lnTo>
                  <a:lnTo>
                    <a:pt x="1377674" y="0"/>
                  </a:lnTo>
                  <a:lnTo>
                    <a:pt x="1379166" y="614"/>
                  </a:lnTo>
                  <a:lnTo>
                    <a:pt x="1381653" y="3101"/>
                  </a:lnTo>
                  <a:lnTo>
                    <a:pt x="1382267" y="4608"/>
                  </a:lnTo>
                  <a:lnTo>
                    <a:pt x="1382267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2329" y="5376974"/>
              <a:ext cx="471170" cy="180340"/>
            </a:xfrm>
            <a:custGeom>
              <a:avLst/>
              <a:gdLst/>
              <a:ahLst/>
              <a:cxnLst/>
              <a:rect l="l" t="t" r="r" b="b"/>
              <a:pathLst>
                <a:path w="471170" h="180339">
                  <a:moveTo>
                    <a:pt x="18286" y="138491"/>
                  </a:moveTo>
                  <a:lnTo>
                    <a:pt x="0" y="138491"/>
                  </a:lnTo>
                  <a:lnTo>
                    <a:pt x="0" y="0"/>
                  </a:lnTo>
                  <a:lnTo>
                    <a:pt x="51201" y="0"/>
                  </a:lnTo>
                  <a:lnTo>
                    <a:pt x="62005" y="729"/>
                  </a:lnTo>
                  <a:lnTo>
                    <a:pt x="71551" y="2916"/>
                  </a:lnTo>
                  <a:lnTo>
                    <a:pt x="79839" y="6560"/>
                  </a:lnTo>
                  <a:lnTo>
                    <a:pt x="86866" y="11659"/>
                  </a:lnTo>
                  <a:lnTo>
                    <a:pt x="89735" y="14833"/>
                  </a:lnTo>
                  <a:lnTo>
                    <a:pt x="18286" y="14833"/>
                  </a:lnTo>
                  <a:lnTo>
                    <a:pt x="18286" y="69253"/>
                  </a:lnTo>
                  <a:lnTo>
                    <a:pt x="90820" y="69253"/>
                  </a:lnTo>
                  <a:lnTo>
                    <a:pt x="87085" y="73363"/>
                  </a:lnTo>
                  <a:lnTo>
                    <a:pt x="80115" y="78163"/>
                  </a:lnTo>
                  <a:lnTo>
                    <a:pt x="71776" y="81592"/>
                  </a:lnTo>
                  <a:lnTo>
                    <a:pt x="62066" y="83649"/>
                  </a:lnTo>
                  <a:lnTo>
                    <a:pt x="51218" y="84320"/>
                  </a:lnTo>
                  <a:lnTo>
                    <a:pt x="18286" y="84320"/>
                  </a:lnTo>
                  <a:lnTo>
                    <a:pt x="18286" y="138491"/>
                  </a:lnTo>
                  <a:close/>
                </a:path>
                <a:path w="471170" h="180339">
                  <a:moveTo>
                    <a:pt x="90820" y="69253"/>
                  </a:moveTo>
                  <a:lnTo>
                    <a:pt x="60958" y="69253"/>
                  </a:lnTo>
                  <a:lnTo>
                    <a:pt x="68419" y="66956"/>
                  </a:lnTo>
                  <a:lnTo>
                    <a:pt x="73612" y="62377"/>
                  </a:lnTo>
                  <a:lnTo>
                    <a:pt x="78952" y="57813"/>
                  </a:lnTo>
                  <a:lnTo>
                    <a:pt x="81614" y="51186"/>
                  </a:lnTo>
                  <a:lnTo>
                    <a:pt x="81614" y="34260"/>
                  </a:lnTo>
                  <a:lnTo>
                    <a:pt x="78952" y="27707"/>
                  </a:lnTo>
                  <a:lnTo>
                    <a:pt x="73612" y="22835"/>
                  </a:lnTo>
                  <a:lnTo>
                    <a:pt x="68419" y="17817"/>
                  </a:lnTo>
                  <a:lnTo>
                    <a:pt x="61338" y="15140"/>
                  </a:lnTo>
                  <a:lnTo>
                    <a:pt x="52356" y="14833"/>
                  </a:lnTo>
                  <a:lnTo>
                    <a:pt x="89735" y="14833"/>
                  </a:lnTo>
                  <a:lnTo>
                    <a:pt x="92464" y="17852"/>
                  </a:lnTo>
                  <a:lnTo>
                    <a:pt x="96464" y="25020"/>
                  </a:lnTo>
                  <a:lnTo>
                    <a:pt x="98865" y="33162"/>
                  </a:lnTo>
                  <a:lnTo>
                    <a:pt x="99666" y="42277"/>
                  </a:lnTo>
                  <a:lnTo>
                    <a:pt x="98879" y="51765"/>
                  </a:lnTo>
                  <a:lnTo>
                    <a:pt x="96519" y="60108"/>
                  </a:lnTo>
                  <a:lnTo>
                    <a:pt x="92587" y="67307"/>
                  </a:lnTo>
                  <a:lnTo>
                    <a:pt x="90820" y="69253"/>
                  </a:lnTo>
                  <a:close/>
                </a:path>
                <a:path w="471170" h="180339">
                  <a:moveTo>
                    <a:pt x="50981" y="84335"/>
                  </a:moveTo>
                  <a:lnTo>
                    <a:pt x="18286" y="84335"/>
                  </a:lnTo>
                  <a:lnTo>
                    <a:pt x="51218" y="84320"/>
                  </a:lnTo>
                  <a:lnTo>
                    <a:pt x="50981" y="84335"/>
                  </a:lnTo>
                  <a:close/>
                </a:path>
                <a:path w="471170" h="180339">
                  <a:moveTo>
                    <a:pt x="170089" y="47295"/>
                  </a:moveTo>
                  <a:lnTo>
                    <a:pt x="137862" y="47295"/>
                  </a:lnTo>
                  <a:lnTo>
                    <a:pt x="142560" y="41296"/>
                  </a:lnTo>
                  <a:lnTo>
                    <a:pt x="148205" y="37012"/>
                  </a:lnTo>
                  <a:lnTo>
                    <a:pt x="154793" y="34443"/>
                  </a:lnTo>
                  <a:lnTo>
                    <a:pt x="162322" y="33587"/>
                  </a:lnTo>
                  <a:lnTo>
                    <a:pt x="165672" y="33587"/>
                  </a:lnTo>
                  <a:lnTo>
                    <a:pt x="168261" y="34041"/>
                  </a:lnTo>
                  <a:lnTo>
                    <a:pt x="170089" y="34948"/>
                  </a:lnTo>
                  <a:lnTo>
                    <a:pt x="170089" y="47295"/>
                  </a:lnTo>
                  <a:close/>
                </a:path>
                <a:path w="471170" h="180339">
                  <a:moveTo>
                    <a:pt x="137862" y="138491"/>
                  </a:moveTo>
                  <a:lnTo>
                    <a:pt x="120263" y="138491"/>
                  </a:lnTo>
                  <a:lnTo>
                    <a:pt x="120263" y="35416"/>
                  </a:lnTo>
                  <a:lnTo>
                    <a:pt x="137409" y="35416"/>
                  </a:lnTo>
                  <a:lnTo>
                    <a:pt x="137862" y="47295"/>
                  </a:lnTo>
                  <a:lnTo>
                    <a:pt x="170089" y="47295"/>
                  </a:lnTo>
                  <a:lnTo>
                    <a:pt x="170089" y="50718"/>
                  </a:lnTo>
                  <a:lnTo>
                    <a:pt x="161415" y="50718"/>
                  </a:lnTo>
                  <a:lnTo>
                    <a:pt x="153425" y="51631"/>
                  </a:lnTo>
                  <a:lnTo>
                    <a:pt x="146835" y="54373"/>
                  </a:lnTo>
                  <a:lnTo>
                    <a:pt x="141647" y="58944"/>
                  </a:lnTo>
                  <a:lnTo>
                    <a:pt x="137862" y="65347"/>
                  </a:lnTo>
                  <a:lnTo>
                    <a:pt x="137862" y="138491"/>
                  </a:lnTo>
                  <a:close/>
                </a:path>
                <a:path w="471170" h="180339">
                  <a:moveTo>
                    <a:pt x="170089" y="51186"/>
                  </a:moveTo>
                  <a:lnTo>
                    <a:pt x="167500" y="50879"/>
                  </a:lnTo>
                  <a:lnTo>
                    <a:pt x="164618" y="50718"/>
                  </a:lnTo>
                  <a:lnTo>
                    <a:pt x="170089" y="50718"/>
                  </a:lnTo>
                  <a:lnTo>
                    <a:pt x="170089" y="51186"/>
                  </a:lnTo>
                  <a:close/>
                </a:path>
                <a:path w="471170" h="180339">
                  <a:moveTo>
                    <a:pt x="228532" y="140320"/>
                  </a:moveTo>
                  <a:lnTo>
                    <a:pt x="189001" y="118023"/>
                  </a:lnTo>
                  <a:lnTo>
                    <a:pt x="181676" y="86149"/>
                  </a:lnTo>
                  <a:lnTo>
                    <a:pt x="182046" y="78691"/>
                  </a:lnTo>
                  <a:lnTo>
                    <a:pt x="204072" y="40214"/>
                  </a:lnTo>
                  <a:lnTo>
                    <a:pt x="211226" y="35796"/>
                  </a:lnTo>
                  <a:lnTo>
                    <a:pt x="219301" y="33587"/>
                  </a:lnTo>
                  <a:lnTo>
                    <a:pt x="228298" y="33587"/>
                  </a:lnTo>
                  <a:lnTo>
                    <a:pt x="238318" y="34501"/>
                  </a:lnTo>
                  <a:lnTo>
                    <a:pt x="247334" y="37243"/>
                  </a:lnTo>
                  <a:lnTo>
                    <a:pt x="255346" y="41814"/>
                  </a:lnTo>
                  <a:lnTo>
                    <a:pt x="262082" y="47968"/>
                  </a:lnTo>
                  <a:lnTo>
                    <a:pt x="219623" y="47968"/>
                  </a:lnTo>
                  <a:lnTo>
                    <a:pt x="212616" y="51479"/>
                  </a:lnTo>
                  <a:lnTo>
                    <a:pt x="199275" y="88212"/>
                  </a:lnTo>
                  <a:lnTo>
                    <a:pt x="199773" y="96346"/>
                  </a:lnTo>
                  <a:lnTo>
                    <a:pt x="219681" y="125925"/>
                  </a:lnTo>
                  <a:lnTo>
                    <a:pt x="263356" y="125925"/>
                  </a:lnTo>
                  <a:lnTo>
                    <a:pt x="260379" y="129275"/>
                  </a:lnTo>
                  <a:lnTo>
                    <a:pt x="253211" y="133693"/>
                  </a:lnTo>
                  <a:lnTo>
                    <a:pt x="247643" y="136592"/>
                  </a:lnTo>
                  <a:lnTo>
                    <a:pt x="241672" y="138663"/>
                  </a:lnTo>
                  <a:lnTo>
                    <a:pt x="235301" y="139905"/>
                  </a:lnTo>
                  <a:lnTo>
                    <a:pt x="228532" y="140320"/>
                  </a:lnTo>
                  <a:close/>
                </a:path>
                <a:path w="471170" h="180339">
                  <a:moveTo>
                    <a:pt x="263356" y="125925"/>
                  </a:moveTo>
                  <a:lnTo>
                    <a:pt x="237529" y="125925"/>
                  </a:lnTo>
                  <a:lnTo>
                    <a:pt x="244609" y="122414"/>
                  </a:lnTo>
                  <a:lnTo>
                    <a:pt x="249788" y="115407"/>
                  </a:lnTo>
                  <a:lnTo>
                    <a:pt x="253290" y="109638"/>
                  </a:lnTo>
                  <a:lnTo>
                    <a:pt x="255791" y="102840"/>
                  </a:lnTo>
                  <a:lnTo>
                    <a:pt x="257290" y="95012"/>
                  </a:lnTo>
                  <a:lnTo>
                    <a:pt x="257790" y="86149"/>
                  </a:lnTo>
                  <a:lnTo>
                    <a:pt x="257290" y="77994"/>
                  </a:lnTo>
                  <a:lnTo>
                    <a:pt x="237294" y="47968"/>
                  </a:lnTo>
                  <a:lnTo>
                    <a:pt x="262082" y="47968"/>
                  </a:lnTo>
                  <a:lnTo>
                    <a:pt x="275325" y="86149"/>
                  </a:lnTo>
                  <a:lnTo>
                    <a:pt x="275373" y="88212"/>
                  </a:lnTo>
                  <a:lnTo>
                    <a:pt x="275017" y="95469"/>
                  </a:lnTo>
                  <a:lnTo>
                    <a:pt x="273947" y="102385"/>
                  </a:lnTo>
                  <a:lnTo>
                    <a:pt x="272164" y="108958"/>
                  </a:lnTo>
                  <a:lnTo>
                    <a:pt x="269668" y="115187"/>
                  </a:lnTo>
                  <a:lnTo>
                    <a:pt x="265865" y="123101"/>
                  </a:lnTo>
                  <a:lnTo>
                    <a:pt x="263356" y="125925"/>
                  </a:lnTo>
                  <a:close/>
                </a:path>
                <a:path w="471170" h="180339">
                  <a:moveTo>
                    <a:pt x="308640" y="138491"/>
                  </a:moveTo>
                  <a:lnTo>
                    <a:pt x="288071" y="138491"/>
                  </a:lnTo>
                  <a:lnTo>
                    <a:pt x="322815" y="86383"/>
                  </a:lnTo>
                  <a:lnTo>
                    <a:pt x="289212" y="35416"/>
                  </a:lnTo>
                  <a:lnTo>
                    <a:pt x="309547" y="35416"/>
                  </a:lnTo>
                  <a:lnTo>
                    <a:pt x="332177" y="73129"/>
                  </a:lnTo>
                  <a:lnTo>
                    <a:pt x="350523" y="73129"/>
                  </a:lnTo>
                  <a:lnTo>
                    <a:pt x="341789" y="86383"/>
                  </a:lnTo>
                  <a:lnTo>
                    <a:pt x="350782" y="99871"/>
                  </a:lnTo>
                  <a:lnTo>
                    <a:pt x="332411" y="99871"/>
                  </a:lnTo>
                  <a:lnTo>
                    <a:pt x="308640" y="138491"/>
                  </a:lnTo>
                  <a:close/>
                </a:path>
                <a:path w="471170" h="180339">
                  <a:moveTo>
                    <a:pt x="350523" y="73129"/>
                  </a:moveTo>
                  <a:lnTo>
                    <a:pt x="332177" y="73129"/>
                  </a:lnTo>
                  <a:lnTo>
                    <a:pt x="354808" y="35416"/>
                  </a:lnTo>
                  <a:lnTo>
                    <a:pt x="375376" y="35416"/>
                  </a:lnTo>
                  <a:lnTo>
                    <a:pt x="350523" y="73129"/>
                  </a:lnTo>
                  <a:close/>
                </a:path>
                <a:path w="471170" h="180339">
                  <a:moveTo>
                    <a:pt x="376532" y="138491"/>
                  </a:moveTo>
                  <a:lnTo>
                    <a:pt x="356183" y="138491"/>
                  </a:lnTo>
                  <a:lnTo>
                    <a:pt x="332411" y="99871"/>
                  </a:lnTo>
                  <a:lnTo>
                    <a:pt x="350782" y="99871"/>
                  </a:lnTo>
                  <a:lnTo>
                    <a:pt x="376532" y="138491"/>
                  </a:lnTo>
                  <a:close/>
                </a:path>
                <a:path w="471170" h="180339">
                  <a:moveTo>
                    <a:pt x="424210" y="164779"/>
                  </a:moveTo>
                  <a:lnTo>
                    <a:pt x="399558" y="164779"/>
                  </a:lnTo>
                  <a:lnTo>
                    <a:pt x="404210" y="163565"/>
                  </a:lnTo>
                  <a:lnTo>
                    <a:pt x="410910" y="158679"/>
                  </a:lnTo>
                  <a:lnTo>
                    <a:pt x="413646" y="154261"/>
                  </a:lnTo>
                  <a:lnTo>
                    <a:pt x="415781" y="147868"/>
                  </a:lnTo>
                  <a:lnTo>
                    <a:pt x="419673" y="137350"/>
                  </a:lnTo>
                  <a:lnTo>
                    <a:pt x="382866" y="35416"/>
                  </a:lnTo>
                  <a:lnTo>
                    <a:pt x="402074" y="35416"/>
                  </a:lnTo>
                  <a:lnTo>
                    <a:pt x="427894" y="112656"/>
                  </a:lnTo>
                  <a:lnTo>
                    <a:pt x="443800" y="112671"/>
                  </a:lnTo>
                  <a:lnTo>
                    <a:pt x="429269" y="154495"/>
                  </a:lnTo>
                  <a:lnTo>
                    <a:pt x="424210" y="164779"/>
                  </a:lnTo>
                  <a:close/>
                </a:path>
                <a:path w="471170" h="180339">
                  <a:moveTo>
                    <a:pt x="443800" y="112671"/>
                  </a:moveTo>
                  <a:lnTo>
                    <a:pt x="427894" y="112671"/>
                  </a:lnTo>
                  <a:lnTo>
                    <a:pt x="451885" y="35416"/>
                  </a:lnTo>
                  <a:lnTo>
                    <a:pt x="470640" y="35416"/>
                  </a:lnTo>
                  <a:lnTo>
                    <a:pt x="443800" y="112671"/>
                  </a:lnTo>
                  <a:close/>
                </a:path>
                <a:path w="471170" h="180339">
                  <a:moveTo>
                    <a:pt x="398636" y="180096"/>
                  </a:moveTo>
                  <a:lnTo>
                    <a:pt x="395447" y="179876"/>
                  </a:lnTo>
                  <a:lnTo>
                    <a:pt x="388806" y="178501"/>
                  </a:lnTo>
                  <a:lnTo>
                    <a:pt x="388806" y="164326"/>
                  </a:lnTo>
                  <a:lnTo>
                    <a:pt x="393619" y="164779"/>
                  </a:lnTo>
                  <a:lnTo>
                    <a:pt x="424210" y="164779"/>
                  </a:lnTo>
                  <a:lnTo>
                    <a:pt x="423759" y="165697"/>
                  </a:lnTo>
                  <a:lnTo>
                    <a:pt x="416816" y="173697"/>
                  </a:lnTo>
                  <a:lnTo>
                    <a:pt x="408413" y="178501"/>
                  </a:lnTo>
                  <a:lnTo>
                    <a:pt x="398636" y="18009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3074" y="5321853"/>
              <a:ext cx="246719" cy="246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8308" y="4048247"/>
              <a:ext cx="2371725" cy="1207770"/>
            </a:xfrm>
            <a:custGeom>
              <a:avLst/>
              <a:gdLst/>
              <a:ahLst/>
              <a:cxnLst/>
              <a:rect l="l" t="t" r="r" b="b"/>
              <a:pathLst>
                <a:path w="2371725" h="1207770">
                  <a:moveTo>
                    <a:pt x="0" y="1207174"/>
                  </a:moveTo>
                  <a:lnTo>
                    <a:pt x="2371487" y="0"/>
                  </a:lnTo>
                </a:path>
                <a:path w="2371725" h="1207770">
                  <a:moveTo>
                    <a:pt x="2371677" y="87"/>
                  </a:moveTo>
                  <a:lnTo>
                    <a:pt x="1638624" y="1207262"/>
                  </a:lnTo>
                </a:path>
              </a:pathLst>
            </a:custGeom>
            <a:ln w="1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4429" y="5220431"/>
              <a:ext cx="1477514" cy="4827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4035" y="5255422"/>
              <a:ext cx="1382395" cy="379730"/>
            </a:xfrm>
            <a:custGeom>
              <a:avLst/>
              <a:gdLst/>
              <a:ahLst/>
              <a:cxnLst/>
              <a:rect l="l" t="t" r="r" b="b"/>
              <a:pathLst>
                <a:path w="1382395" h="379729">
                  <a:moveTo>
                    <a:pt x="1379415" y="379663"/>
                  </a:moveTo>
                  <a:lnTo>
                    <a:pt x="4593" y="379663"/>
                  </a:lnTo>
                  <a:lnTo>
                    <a:pt x="3101" y="379034"/>
                  </a:lnTo>
                  <a:lnTo>
                    <a:pt x="614" y="376561"/>
                  </a:lnTo>
                  <a:lnTo>
                    <a:pt x="0" y="375055"/>
                  </a:lnTo>
                  <a:lnTo>
                    <a:pt x="0" y="2852"/>
                  </a:lnTo>
                  <a:lnTo>
                    <a:pt x="2852" y="0"/>
                  </a:lnTo>
                  <a:lnTo>
                    <a:pt x="1377674" y="0"/>
                  </a:lnTo>
                  <a:lnTo>
                    <a:pt x="1379166" y="629"/>
                  </a:lnTo>
                  <a:lnTo>
                    <a:pt x="1381653" y="3115"/>
                  </a:lnTo>
                  <a:lnTo>
                    <a:pt x="1382267" y="4608"/>
                  </a:lnTo>
                  <a:lnTo>
                    <a:pt x="1382267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60763" y="5376974"/>
              <a:ext cx="471170" cy="180340"/>
            </a:xfrm>
            <a:custGeom>
              <a:avLst/>
              <a:gdLst/>
              <a:ahLst/>
              <a:cxnLst/>
              <a:rect l="l" t="t" r="r" b="b"/>
              <a:pathLst>
                <a:path w="471170" h="180339">
                  <a:moveTo>
                    <a:pt x="18286" y="138491"/>
                  </a:moveTo>
                  <a:lnTo>
                    <a:pt x="0" y="138491"/>
                  </a:lnTo>
                  <a:lnTo>
                    <a:pt x="0" y="0"/>
                  </a:lnTo>
                  <a:lnTo>
                    <a:pt x="51201" y="0"/>
                  </a:lnTo>
                  <a:lnTo>
                    <a:pt x="62005" y="729"/>
                  </a:lnTo>
                  <a:lnTo>
                    <a:pt x="71551" y="2916"/>
                  </a:lnTo>
                  <a:lnTo>
                    <a:pt x="79839" y="6560"/>
                  </a:lnTo>
                  <a:lnTo>
                    <a:pt x="86866" y="11659"/>
                  </a:lnTo>
                  <a:lnTo>
                    <a:pt x="89735" y="14833"/>
                  </a:lnTo>
                  <a:lnTo>
                    <a:pt x="18286" y="14833"/>
                  </a:lnTo>
                  <a:lnTo>
                    <a:pt x="18286" y="69253"/>
                  </a:lnTo>
                  <a:lnTo>
                    <a:pt x="90820" y="69253"/>
                  </a:lnTo>
                  <a:lnTo>
                    <a:pt x="87085" y="73363"/>
                  </a:lnTo>
                  <a:lnTo>
                    <a:pt x="80115" y="78163"/>
                  </a:lnTo>
                  <a:lnTo>
                    <a:pt x="71776" y="81592"/>
                  </a:lnTo>
                  <a:lnTo>
                    <a:pt x="62066" y="83649"/>
                  </a:lnTo>
                  <a:lnTo>
                    <a:pt x="51218" y="84320"/>
                  </a:lnTo>
                  <a:lnTo>
                    <a:pt x="18286" y="84320"/>
                  </a:lnTo>
                  <a:lnTo>
                    <a:pt x="18286" y="138491"/>
                  </a:lnTo>
                  <a:close/>
                </a:path>
                <a:path w="471170" h="180339">
                  <a:moveTo>
                    <a:pt x="90820" y="69253"/>
                  </a:moveTo>
                  <a:lnTo>
                    <a:pt x="60958" y="69253"/>
                  </a:lnTo>
                  <a:lnTo>
                    <a:pt x="68419" y="66956"/>
                  </a:lnTo>
                  <a:lnTo>
                    <a:pt x="73612" y="62377"/>
                  </a:lnTo>
                  <a:lnTo>
                    <a:pt x="78952" y="57813"/>
                  </a:lnTo>
                  <a:lnTo>
                    <a:pt x="81614" y="51186"/>
                  </a:lnTo>
                  <a:lnTo>
                    <a:pt x="81614" y="34260"/>
                  </a:lnTo>
                  <a:lnTo>
                    <a:pt x="78952" y="27707"/>
                  </a:lnTo>
                  <a:lnTo>
                    <a:pt x="73612" y="22835"/>
                  </a:lnTo>
                  <a:lnTo>
                    <a:pt x="68419" y="17817"/>
                  </a:lnTo>
                  <a:lnTo>
                    <a:pt x="61338" y="15140"/>
                  </a:lnTo>
                  <a:lnTo>
                    <a:pt x="52356" y="14833"/>
                  </a:lnTo>
                  <a:lnTo>
                    <a:pt x="89735" y="14833"/>
                  </a:lnTo>
                  <a:lnTo>
                    <a:pt x="92464" y="17852"/>
                  </a:lnTo>
                  <a:lnTo>
                    <a:pt x="96464" y="25020"/>
                  </a:lnTo>
                  <a:lnTo>
                    <a:pt x="98865" y="33162"/>
                  </a:lnTo>
                  <a:lnTo>
                    <a:pt x="99666" y="42277"/>
                  </a:lnTo>
                  <a:lnTo>
                    <a:pt x="98879" y="51765"/>
                  </a:lnTo>
                  <a:lnTo>
                    <a:pt x="96519" y="60108"/>
                  </a:lnTo>
                  <a:lnTo>
                    <a:pt x="92587" y="67307"/>
                  </a:lnTo>
                  <a:lnTo>
                    <a:pt x="90820" y="69253"/>
                  </a:lnTo>
                  <a:close/>
                </a:path>
                <a:path w="471170" h="180339">
                  <a:moveTo>
                    <a:pt x="50981" y="84335"/>
                  </a:moveTo>
                  <a:lnTo>
                    <a:pt x="18286" y="84335"/>
                  </a:lnTo>
                  <a:lnTo>
                    <a:pt x="51218" y="84320"/>
                  </a:lnTo>
                  <a:lnTo>
                    <a:pt x="50981" y="84335"/>
                  </a:lnTo>
                  <a:close/>
                </a:path>
                <a:path w="471170" h="180339">
                  <a:moveTo>
                    <a:pt x="170089" y="47295"/>
                  </a:moveTo>
                  <a:lnTo>
                    <a:pt x="137862" y="47295"/>
                  </a:lnTo>
                  <a:lnTo>
                    <a:pt x="142560" y="41296"/>
                  </a:lnTo>
                  <a:lnTo>
                    <a:pt x="148205" y="37012"/>
                  </a:lnTo>
                  <a:lnTo>
                    <a:pt x="154793" y="34443"/>
                  </a:lnTo>
                  <a:lnTo>
                    <a:pt x="162322" y="33587"/>
                  </a:lnTo>
                  <a:lnTo>
                    <a:pt x="165672" y="33587"/>
                  </a:lnTo>
                  <a:lnTo>
                    <a:pt x="168261" y="34041"/>
                  </a:lnTo>
                  <a:lnTo>
                    <a:pt x="170089" y="34948"/>
                  </a:lnTo>
                  <a:lnTo>
                    <a:pt x="170089" y="47295"/>
                  </a:lnTo>
                  <a:close/>
                </a:path>
                <a:path w="471170" h="180339">
                  <a:moveTo>
                    <a:pt x="137862" y="138491"/>
                  </a:moveTo>
                  <a:lnTo>
                    <a:pt x="120263" y="138491"/>
                  </a:lnTo>
                  <a:lnTo>
                    <a:pt x="120263" y="35416"/>
                  </a:lnTo>
                  <a:lnTo>
                    <a:pt x="137409" y="35416"/>
                  </a:lnTo>
                  <a:lnTo>
                    <a:pt x="137862" y="47295"/>
                  </a:lnTo>
                  <a:lnTo>
                    <a:pt x="170089" y="47295"/>
                  </a:lnTo>
                  <a:lnTo>
                    <a:pt x="170089" y="50718"/>
                  </a:lnTo>
                  <a:lnTo>
                    <a:pt x="161415" y="50718"/>
                  </a:lnTo>
                  <a:lnTo>
                    <a:pt x="153425" y="51631"/>
                  </a:lnTo>
                  <a:lnTo>
                    <a:pt x="146835" y="54373"/>
                  </a:lnTo>
                  <a:lnTo>
                    <a:pt x="141647" y="58944"/>
                  </a:lnTo>
                  <a:lnTo>
                    <a:pt x="137862" y="65347"/>
                  </a:lnTo>
                  <a:lnTo>
                    <a:pt x="137862" y="138491"/>
                  </a:lnTo>
                  <a:close/>
                </a:path>
                <a:path w="471170" h="180339">
                  <a:moveTo>
                    <a:pt x="170089" y="51186"/>
                  </a:moveTo>
                  <a:lnTo>
                    <a:pt x="167500" y="50879"/>
                  </a:lnTo>
                  <a:lnTo>
                    <a:pt x="164618" y="50718"/>
                  </a:lnTo>
                  <a:lnTo>
                    <a:pt x="170089" y="50718"/>
                  </a:lnTo>
                  <a:lnTo>
                    <a:pt x="170089" y="51186"/>
                  </a:lnTo>
                  <a:close/>
                </a:path>
                <a:path w="471170" h="180339">
                  <a:moveTo>
                    <a:pt x="228532" y="140320"/>
                  </a:moveTo>
                  <a:lnTo>
                    <a:pt x="189001" y="118023"/>
                  </a:lnTo>
                  <a:lnTo>
                    <a:pt x="181676" y="86149"/>
                  </a:lnTo>
                  <a:lnTo>
                    <a:pt x="182046" y="78691"/>
                  </a:lnTo>
                  <a:lnTo>
                    <a:pt x="204072" y="40214"/>
                  </a:lnTo>
                  <a:lnTo>
                    <a:pt x="211226" y="35796"/>
                  </a:lnTo>
                  <a:lnTo>
                    <a:pt x="219301" y="33587"/>
                  </a:lnTo>
                  <a:lnTo>
                    <a:pt x="228298" y="33587"/>
                  </a:lnTo>
                  <a:lnTo>
                    <a:pt x="238318" y="34501"/>
                  </a:lnTo>
                  <a:lnTo>
                    <a:pt x="247334" y="37243"/>
                  </a:lnTo>
                  <a:lnTo>
                    <a:pt x="255346" y="41814"/>
                  </a:lnTo>
                  <a:lnTo>
                    <a:pt x="262082" y="47968"/>
                  </a:lnTo>
                  <a:lnTo>
                    <a:pt x="219623" y="47968"/>
                  </a:lnTo>
                  <a:lnTo>
                    <a:pt x="212616" y="51479"/>
                  </a:lnTo>
                  <a:lnTo>
                    <a:pt x="199275" y="88212"/>
                  </a:lnTo>
                  <a:lnTo>
                    <a:pt x="199773" y="96346"/>
                  </a:lnTo>
                  <a:lnTo>
                    <a:pt x="219681" y="125925"/>
                  </a:lnTo>
                  <a:lnTo>
                    <a:pt x="263356" y="125925"/>
                  </a:lnTo>
                  <a:lnTo>
                    <a:pt x="260379" y="129275"/>
                  </a:lnTo>
                  <a:lnTo>
                    <a:pt x="253211" y="133693"/>
                  </a:lnTo>
                  <a:lnTo>
                    <a:pt x="247643" y="136592"/>
                  </a:lnTo>
                  <a:lnTo>
                    <a:pt x="241672" y="138663"/>
                  </a:lnTo>
                  <a:lnTo>
                    <a:pt x="235301" y="139905"/>
                  </a:lnTo>
                  <a:lnTo>
                    <a:pt x="228532" y="140320"/>
                  </a:lnTo>
                  <a:close/>
                </a:path>
                <a:path w="471170" h="180339">
                  <a:moveTo>
                    <a:pt x="263356" y="125925"/>
                  </a:moveTo>
                  <a:lnTo>
                    <a:pt x="237529" y="125925"/>
                  </a:lnTo>
                  <a:lnTo>
                    <a:pt x="244609" y="122414"/>
                  </a:lnTo>
                  <a:lnTo>
                    <a:pt x="249788" y="115407"/>
                  </a:lnTo>
                  <a:lnTo>
                    <a:pt x="253290" y="109638"/>
                  </a:lnTo>
                  <a:lnTo>
                    <a:pt x="255791" y="102840"/>
                  </a:lnTo>
                  <a:lnTo>
                    <a:pt x="257290" y="95012"/>
                  </a:lnTo>
                  <a:lnTo>
                    <a:pt x="257790" y="86149"/>
                  </a:lnTo>
                  <a:lnTo>
                    <a:pt x="257290" y="77994"/>
                  </a:lnTo>
                  <a:lnTo>
                    <a:pt x="237294" y="47968"/>
                  </a:lnTo>
                  <a:lnTo>
                    <a:pt x="262082" y="47968"/>
                  </a:lnTo>
                  <a:lnTo>
                    <a:pt x="275325" y="86149"/>
                  </a:lnTo>
                  <a:lnTo>
                    <a:pt x="275373" y="88212"/>
                  </a:lnTo>
                  <a:lnTo>
                    <a:pt x="275017" y="95469"/>
                  </a:lnTo>
                  <a:lnTo>
                    <a:pt x="273947" y="102385"/>
                  </a:lnTo>
                  <a:lnTo>
                    <a:pt x="272164" y="108958"/>
                  </a:lnTo>
                  <a:lnTo>
                    <a:pt x="269668" y="115187"/>
                  </a:lnTo>
                  <a:lnTo>
                    <a:pt x="265865" y="123101"/>
                  </a:lnTo>
                  <a:lnTo>
                    <a:pt x="263356" y="125925"/>
                  </a:lnTo>
                  <a:close/>
                </a:path>
                <a:path w="471170" h="180339">
                  <a:moveTo>
                    <a:pt x="308640" y="138491"/>
                  </a:moveTo>
                  <a:lnTo>
                    <a:pt x="288071" y="138491"/>
                  </a:lnTo>
                  <a:lnTo>
                    <a:pt x="322815" y="86383"/>
                  </a:lnTo>
                  <a:lnTo>
                    <a:pt x="289212" y="35416"/>
                  </a:lnTo>
                  <a:lnTo>
                    <a:pt x="309547" y="35416"/>
                  </a:lnTo>
                  <a:lnTo>
                    <a:pt x="332177" y="73129"/>
                  </a:lnTo>
                  <a:lnTo>
                    <a:pt x="350523" y="73129"/>
                  </a:lnTo>
                  <a:lnTo>
                    <a:pt x="341789" y="86383"/>
                  </a:lnTo>
                  <a:lnTo>
                    <a:pt x="350782" y="99871"/>
                  </a:lnTo>
                  <a:lnTo>
                    <a:pt x="332411" y="99871"/>
                  </a:lnTo>
                  <a:lnTo>
                    <a:pt x="308640" y="138491"/>
                  </a:lnTo>
                  <a:close/>
                </a:path>
                <a:path w="471170" h="180339">
                  <a:moveTo>
                    <a:pt x="350523" y="73129"/>
                  </a:moveTo>
                  <a:lnTo>
                    <a:pt x="332177" y="73129"/>
                  </a:lnTo>
                  <a:lnTo>
                    <a:pt x="354808" y="35416"/>
                  </a:lnTo>
                  <a:lnTo>
                    <a:pt x="375376" y="35416"/>
                  </a:lnTo>
                  <a:lnTo>
                    <a:pt x="350523" y="73129"/>
                  </a:lnTo>
                  <a:close/>
                </a:path>
                <a:path w="471170" h="180339">
                  <a:moveTo>
                    <a:pt x="376532" y="138491"/>
                  </a:moveTo>
                  <a:lnTo>
                    <a:pt x="356183" y="138491"/>
                  </a:lnTo>
                  <a:lnTo>
                    <a:pt x="332411" y="99871"/>
                  </a:lnTo>
                  <a:lnTo>
                    <a:pt x="350782" y="99871"/>
                  </a:lnTo>
                  <a:lnTo>
                    <a:pt x="376532" y="138491"/>
                  </a:lnTo>
                  <a:close/>
                </a:path>
                <a:path w="471170" h="180339">
                  <a:moveTo>
                    <a:pt x="424210" y="164779"/>
                  </a:moveTo>
                  <a:lnTo>
                    <a:pt x="399558" y="164779"/>
                  </a:lnTo>
                  <a:lnTo>
                    <a:pt x="404210" y="163565"/>
                  </a:lnTo>
                  <a:lnTo>
                    <a:pt x="410910" y="158679"/>
                  </a:lnTo>
                  <a:lnTo>
                    <a:pt x="413646" y="154261"/>
                  </a:lnTo>
                  <a:lnTo>
                    <a:pt x="415781" y="147868"/>
                  </a:lnTo>
                  <a:lnTo>
                    <a:pt x="419673" y="137350"/>
                  </a:lnTo>
                  <a:lnTo>
                    <a:pt x="382866" y="35416"/>
                  </a:lnTo>
                  <a:lnTo>
                    <a:pt x="402074" y="35416"/>
                  </a:lnTo>
                  <a:lnTo>
                    <a:pt x="427894" y="112656"/>
                  </a:lnTo>
                  <a:lnTo>
                    <a:pt x="443800" y="112671"/>
                  </a:lnTo>
                  <a:lnTo>
                    <a:pt x="429269" y="154495"/>
                  </a:lnTo>
                  <a:lnTo>
                    <a:pt x="424210" y="164779"/>
                  </a:lnTo>
                  <a:close/>
                </a:path>
                <a:path w="471170" h="180339">
                  <a:moveTo>
                    <a:pt x="443800" y="112671"/>
                  </a:moveTo>
                  <a:lnTo>
                    <a:pt x="427894" y="112671"/>
                  </a:lnTo>
                  <a:lnTo>
                    <a:pt x="451885" y="35416"/>
                  </a:lnTo>
                  <a:lnTo>
                    <a:pt x="470640" y="35416"/>
                  </a:lnTo>
                  <a:lnTo>
                    <a:pt x="443800" y="112671"/>
                  </a:lnTo>
                  <a:close/>
                </a:path>
                <a:path w="471170" h="180339">
                  <a:moveTo>
                    <a:pt x="398636" y="180096"/>
                  </a:moveTo>
                  <a:lnTo>
                    <a:pt x="395447" y="179876"/>
                  </a:lnTo>
                  <a:lnTo>
                    <a:pt x="388806" y="178501"/>
                  </a:lnTo>
                  <a:lnTo>
                    <a:pt x="388806" y="164326"/>
                  </a:lnTo>
                  <a:lnTo>
                    <a:pt x="393619" y="164779"/>
                  </a:lnTo>
                  <a:lnTo>
                    <a:pt x="424210" y="164779"/>
                  </a:lnTo>
                  <a:lnTo>
                    <a:pt x="423759" y="165697"/>
                  </a:lnTo>
                  <a:lnTo>
                    <a:pt x="416816" y="173697"/>
                  </a:lnTo>
                  <a:lnTo>
                    <a:pt x="408413" y="178501"/>
                  </a:lnTo>
                  <a:lnTo>
                    <a:pt x="398636" y="18009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1496" y="5321853"/>
              <a:ext cx="246719" cy="246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2852" y="5220431"/>
              <a:ext cx="1477514" cy="4827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42469" y="5255422"/>
              <a:ext cx="1382395" cy="379730"/>
            </a:xfrm>
            <a:custGeom>
              <a:avLst/>
              <a:gdLst/>
              <a:ahLst/>
              <a:cxnLst/>
              <a:rect l="l" t="t" r="r" b="b"/>
              <a:pathLst>
                <a:path w="1382395" h="379729">
                  <a:moveTo>
                    <a:pt x="1379415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55"/>
                  </a:lnTo>
                  <a:lnTo>
                    <a:pt x="0" y="2852"/>
                  </a:lnTo>
                  <a:lnTo>
                    <a:pt x="2852" y="0"/>
                  </a:lnTo>
                  <a:lnTo>
                    <a:pt x="1377674" y="0"/>
                  </a:lnTo>
                  <a:lnTo>
                    <a:pt x="1379166" y="629"/>
                  </a:lnTo>
                  <a:lnTo>
                    <a:pt x="1381653" y="3115"/>
                  </a:lnTo>
                  <a:lnTo>
                    <a:pt x="1382267" y="4608"/>
                  </a:lnTo>
                  <a:lnTo>
                    <a:pt x="1382267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99197" y="5376974"/>
              <a:ext cx="471170" cy="180340"/>
            </a:xfrm>
            <a:custGeom>
              <a:avLst/>
              <a:gdLst/>
              <a:ahLst/>
              <a:cxnLst/>
              <a:rect l="l" t="t" r="r" b="b"/>
              <a:pathLst>
                <a:path w="471170" h="180339">
                  <a:moveTo>
                    <a:pt x="18286" y="138491"/>
                  </a:moveTo>
                  <a:lnTo>
                    <a:pt x="0" y="138491"/>
                  </a:lnTo>
                  <a:lnTo>
                    <a:pt x="0" y="0"/>
                  </a:lnTo>
                  <a:lnTo>
                    <a:pt x="51201" y="0"/>
                  </a:lnTo>
                  <a:lnTo>
                    <a:pt x="62005" y="729"/>
                  </a:lnTo>
                  <a:lnTo>
                    <a:pt x="71551" y="2916"/>
                  </a:lnTo>
                  <a:lnTo>
                    <a:pt x="79839" y="6560"/>
                  </a:lnTo>
                  <a:lnTo>
                    <a:pt x="86866" y="11659"/>
                  </a:lnTo>
                  <a:lnTo>
                    <a:pt x="89735" y="14833"/>
                  </a:lnTo>
                  <a:lnTo>
                    <a:pt x="18286" y="14833"/>
                  </a:lnTo>
                  <a:lnTo>
                    <a:pt x="18286" y="69253"/>
                  </a:lnTo>
                  <a:lnTo>
                    <a:pt x="90820" y="69253"/>
                  </a:lnTo>
                  <a:lnTo>
                    <a:pt x="87085" y="73363"/>
                  </a:lnTo>
                  <a:lnTo>
                    <a:pt x="80115" y="78163"/>
                  </a:lnTo>
                  <a:lnTo>
                    <a:pt x="71776" y="81592"/>
                  </a:lnTo>
                  <a:lnTo>
                    <a:pt x="62066" y="83649"/>
                  </a:lnTo>
                  <a:lnTo>
                    <a:pt x="51218" y="84320"/>
                  </a:lnTo>
                  <a:lnTo>
                    <a:pt x="18286" y="84320"/>
                  </a:lnTo>
                  <a:lnTo>
                    <a:pt x="18286" y="138491"/>
                  </a:lnTo>
                  <a:close/>
                </a:path>
                <a:path w="471170" h="180339">
                  <a:moveTo>
                    <a:pt x="90820" y="69253"/>
                  </a:moveTo>
                  <a:lnTo>
                    <a:pt x="60958" y="69253"/>
                  </a:lnTo>
                  <a:lnTo>
                    <a:pt x="68419" y="66956"/>
                  </a:lnTo>
                  <a:lnTo>
                    <a:pt x="73612" y="62377"/>
                  </a:lnTo>
                  <a:lnTo>
                    <a:pt x="78952" y="57813"/>
                  </a:lnTo>
                  <a:lnTo>
                    <a:pt x="81614" y="51186"/>
                  </a:lnTo>
                  <a:lnTo>
                    <a:pt x="81614" y="34260"/>
                  </a:lnTo>
                  <a:lnTo>
                    <a:pt x="78952" y="27707"/>
                  </a:lnTo>
                  <a:lnTo>
                    <a:pt x="73612" y="22835"/>
                  </a:lnTo>
                  <a:lnTo>
                    <a:pt x="68419" y="17817"/>
                  </a:lnTo>
                  <a:lnTo>
                    <a:pt x="61338" y="15140"/>
                  </a:lnTo>
                  <a:lnTo>
                    <a:pt x="52356" y="14833"/>
                  </a:lnTo>
                  <a:lnTo>
                    <a:pt x="89735" y="14833"/>
                  </a:lnTo>
                  <a:lnTo>
                    <a:pt x="92464" y="17852"/>
                  </a:lnTo>
                  <a:lnTo>
                    <a:pt x="96464" y="25020"/>
                  </a:lnTo>
                  <a:lnTo>
                    <a:pt x="98865" y="33162"/>
                  </a:lnTo>
                  <a:lnTo>
                    <a:pt x="99666" y="42277"/>
                  </a:lnTo>
                  <a:lnTo>
                    <a:pt x="98879" y="51765"/>
                  </a:lnTo>
                  <a:lnTo>
                    <a:pt x="96519" y="60108"/>
                  </a:lnTo>
                  <a:lnTo>
                    <a:pt x="92587" y="67307"/>
                  </a:lnTo>
                  <a:lnTo>
                    <a:pt x="90820" y="69253"/>
                  </a:lnTo>
                  <a:close/>
                </a:path>
                <a:path w="471170" h="180339">
                  <a:moveTo>
                    <a:pt x="50981" y="84335"/>
                  </a:moveTo>
                  <a:lnTo>
                    <a:pt x="18286" y="84335"/>
                  </a:lnTo>
                  <a:lnTo>
                    <a:pt x="51218" y="84320"/>
                  </a:lnTo>
                  <a:lnTo>
                    <a:pt x="50981" y="84335"/>
                  </a:lnTo>
                  <a:close/>
                </a:path>
                <a:path w="471170" h="180339">
                  <a:moveTo>
                    <a:pt x="170089" y="47295"/>
                  </a:moveTo>
                  <a:lnTo>
                    <a:pt x="137862" y="47295"/>
                  </a:lnTo>
                  <a:lnTo>
                    <a:pt x="142560" y="41296"/>
                  </a:lnTo>
                  <a:lnTo>
                    <a:pt x="148205" y="37012"/>
                  </a:lnTo>
                  <a:lnTo>
                    <a:pt x="154793" y="34443"/>
                  </a:lnTo>
                  <a:lnTo>
                    <a:pt x="162322" y="33587"/>
                  </a:lnTo>
                  <a:lnTo>
                    <a:pt x="165672" y="33587"/>
                  </a:lnTo>
                  <a:lnTo>
                    <a:pt x="168261" y="34041"/>
                  </a:lnTo>
                  <a:lnTo>
                    <a:pt x="170089" y="34948"/>
                  </a:lnTo>
                  <a:lnTo>
                    <a:pt x="170089" y="47295"/>
                  </a:lnTo>
                  <a:close/>
                </a:path>
                <a:path w="471170" h="180339">
                  <a:moveTo>
                    <a:pt x="137862" y="138491"/>
                  </a:moveTo>
                  <a:lnTo>
                    <a:pt x="120263" y="138491"/>
                  </a:lnTo>
                  <a:lnTo>
                    <a:pt x="120263" y="35416"/>
                  </a:lnTo>
                  <a:lnTo>
                    <a:pt x="137409" y="35416"/>
                  </a:lnTo>
                  <a:lnTo>
                    <a:pt x="137862" y="47295"/>
                  </a:lnTo>
                  <a:lnTo>
                    <a:pt x="170089" y="47295"/>
                  </a:lnTo>
                  <a:lnTo>
                    <a:pt x="170089" y="50718"/>
                  </a:lnTo>
                  <a:lnTo>
                    <a:pt x="161415" y="50718"/>
                  </a:lnTo>
                  <a:lnTo>
                    <a:pt x="153425" y="51631"/>
                  </a:lnTo>
                  <a:lnTo>
                    <a:pt x="146835" y="54373"/>
                  </a:lnTo>
                  <a:lnTo>
                    <a:pt x="141647" y="58944"/>
                  </a:lnTo>
                  <a:lnTo>
                    <a:pt x="137862" y="65347"/>
                  </a:lnTo>
                  <a:lnTo>
                    <a:pt x="137862" y="138491"/>
                  </a:lnTo>
                  <a:close/>
                </a:path>
                <a:path w="471170" h="180339">
                  <a:moveTo>
                    <a:pt x="170089" y="51186"/>
                  </a:moveTo>
                  <a:lnTo>
                    <a:pt x="167500" y="50879"/>
                  </a:lnTo>
                  <a:lnTo>
                    <a:pt x="164618" y="50718"/>
                  </a:lnTo>
                  <a:lnTo>
                    <a:pt x="170089" y="50718"/>
                  </a:lnTo>
                  <a:lnTo>
                    <a:pt x="170089" y="51186"/>
                  </a:lnTo>
                  <a:close/>
                </a:path>
                <a:path w="471170" h="180339">
                  <a:moveTo>
                    <a:pt x="228532" y="140320"/>
                  </a:moveTo>
                  <a:lnTo>
                    <a:pt x="189001" y="118023"/>
                  </a:lnTo>
                  <a:lnTo>
                    <a:pt x="181676" y="86149"/>
                  </a:lnTo>
                  <a:lnTo>
                    <a:pt x="182046" y="78691"/>
                  </a:lnTo>
                  <a:lnTo>
                    <a:pt x="204072" y="40214"/>
                  </a:lnTo>
                  <a:lnTo>
                    <a:pt x="211226" y="35796"/>
                  </a:lnTo>
                  <a:lnTo>
                    <a:pt x="219301" y="33587"/>
                  </a:lnTo>
                  <a:lnTo>
                    <a:pt x="228298" y="33587"/>
                  </a:lnTo>
                  <a:lnTo>
                    <a:pt x="238318" y="34501"/>
                  </a:lnTo>
                  <a:lnTo>
                    <a:pt x="247334" y="37243"/>
                  </a:lnTo>
                  <a:lnTo>
                    <a:pt x="255346" y="41814"/>
                  </a:lnTo>
                  <a:lnTo>
                    <a:pt x="262082" y="47968"/>
                  </a:lnTo>
                  <a:lnTo>
                    <a:pt x="219623" y="47968"/>
                  </a:lnTo>
                  <a:lnTo>
                    <a:pt x="212616" y="51479"/>
                  </a:lnTo>
                  <a:lnTo>
                    <a:pt x="199275" y="88212"/>
                  </a:lnTo>
                  <a:lnTo>
                    <a:pt x="199773" y="96346"/>
                  </a:lnTo>
                  <a:lnTo>
                    <a:pt x="219681" y="125925"/>
                  </a:lnTo>
                  <a:lnTo>
                    <a:pt x="263356" y="125925"/>
                  </a:lnTo>
                  <a:lnTo>
                    <a:pt x="260379" y="129275"/>
                  </a:lnTo>
                  <a:lnTo>
                    <a:pt x="253211" y="133693"/>
                  </a:lnTo>
                  <a:lnTo>
                    <a:pt x="247643" y="136592"/>
                  </a:lnTo>
                  <a:lnTo>
                    <a:pt x="241672" y="138663"/>
                  </a:lnTo>
                  <a:lnTo>
                    <a:pt x="235301" y="139905"/>
                  </a:lnTo>
                  <a:lnTo>
                    <a:pt x="228532" y="140320"/>
                  </a:lnTo>
                  <a:close/>
                </a:path>
                <a:path w="471170" h="180339">
                  <a:moveTo>
                    <a:pt x="263356" y="125925"/>
                  </a:moveTo>
                  <a:lnTo>
                    <a:pt x="237529" y="125925"/>
                  </a:lnTo>
                  <a:lnTo>
                    <a:pt x="244609" y="122414"/>
                  </a:lnTo>
                  <a:lnTo>
                    <a:pt x="249788" y="115407"/>
                  </a:lnTo>
                  <a:lnTo>
                    <a:pt x="253290" y="109638"/>
                  </a:lnTo>
                  <a:lnTo>
                    <a:pt x="255791" y="102840"/>
                  </a:lnTo>
                  <a:lnTo>
                    <a:pt x="257290" y="95012"/>
                  </a:lnTo>
                  <a:lnTo>
                    <a:pt x="257790" y="86149"/>
                  </a:lnTo>
                  <a:lnTo>
                    <a:pt x="257290" y="77994"/>
                  </a:lnTo>
                  <a:lnTo>
                    <a:pt x="237294" y="47968"/>
                  </a:lnTo>
                  <a:lnTo>
                    <a:pt x="262082" y="47968"/>
                  </a:lnTo>
                  <a:lnTo>
                    <a:pt x="275325" y="86149"/>
                  </a:lnTo>
                  <a:lnTo>
                    <a:pt x="275373" y="88212"/>
                  </a:lnTo>
                  <a:lnTo>
                    <a:pt x="275017" y="95469"/>
                  </a:lnTo>
                  <a:lnTo>
                    <a:pt x="273947" y="102385"/>
                  </a:lnTo>
                  <a:lnTo>
                    <a:pt x="272164" y="108958"/>
                  </a:lnTo>
                  <a:lnTo>
                    <a:pt x="269668" y="115187"/>
                  </a:lnTo>
                  <a:lnTo>
                    <a:pt x="265865" y="123101"/>
                  </a:lnTo>
                  <a:lnTo>
                    <a:pt x="263356" y="125925"/>
                  </a:lnTo>
                  <a:close/>
                </a:path>
                <a:path w="471170" h="180339">
                  <a:moveTo>
                    <a:pt x="308640" y="138491"/>
                  </a:moveTo>
                  <a:lnTo>
                    <a:pt x="288071" y="138491"/>
                  </a:lnTo>
                  <a:lnTo>
                    <a:pt x="322815" y="86383"/>
                  </a:lnTo>
                  <a:lnTo>
                    <a:pt x="289212" y="35416"/>
                  </a:lnTo>
                  <a:lnTo>
                    <a:pt x="309547" y="35416"/>
                  </a:lnTo>
                  <a:lnTo>
                    <a:pt x="332177" y="73129"/>
                  </a:lnTo>
                  <a:lnTo>
                    <a:pt x="350523" y="73129"/>
                  </a:lnTo>
                  <a:lnTo>
                    <a:pt x="341789" y="86383"/>
                  </a:lnTo>
                  <a:lnTo>
                    <a:pt x="350782" y="99871"/>
                  </a:lnTo>
                  <a:lnTo>
                    <a:pt x="332411" y="99871"/>
                  </a:lnTo>
                  <a:lnTo>
                    <a:pt x="308640" y="138491"/>
                  </a:lnTo>
                  <a:close/>
                </a:path>
                <a:path w="471170" h="180339">
                  <a:moveTo>
                    <a:pt x="350523" y="73129"/>
                  </a:moveTo>
                  <a:lnTo>
                    <a:pt x="332177" y="73129"/>
                  </a:lnTo>
                  <a:lnTo>
                    <a:pt x="354808" y="35416"/>
                  </a:lnTo>
                  <a:lnTo>
                    <a:pt x="375376" y="35416"/>
                  </a:lnTo>
                  <a:lnTo>
                    <a:pt x="350523" y="73129"/>
                  </a:lnTo>
                  <a:close/>
                </a:path>
                <a:path w="471170" h="180339">
                  <a:moveTo>
                    <a:pt x="376532" y="138491"/>
                  </a:moveTo>
                  <a:lnTo>
                    <a:pt x="356183" y="138491"/>
                  </a:lnTo>
                  <a:lnTo>
                    <a:pt x="332411" y="99871"/>
                  </a:lnTo>
                  <a:lnTo>
                    <a:pt x="350782" y="99871"/>
                  </a:lnTo>
                  <a:lnTo>
                    <a:pt x="376532" y="138491"/>
                  </a:lnTo>
                  <a:close/>
                </a:path>
                <a:path w="471170" h="180339">
                  <a:moveTo>
                    <a:pt x="424210" y="164779"/>
                  </a:moveTo>
                  <a:lnTo>
                    <a:pt x="399558" y="164779"/>
                  </a:lnTo>
                  <a:lnTo>
                    <a:pt x="404210" y="163565"/>
                  </a:lnTo>
                  <a:lnTo>
                    <a:pt x="410910" y="158679"/>
                  </a:lnTo>
                  <a:lnTo>
                    <a:pt x="413646" y="154261"/>
                  </a:lnTo>
                  <a:lnTo>
                    <a:pt x="415781" y="147868"/>
                  </a:lnTo>
                  <a:lnTo>
                    <a:pt x="419673" y="137350"/>
                  </a:lnTo>
                  <a:lnTo>
                    <a:pt x="382866" y="35416"/>
                  </a:lnTo>
                  <a:lnTo>
                    <a:pt x="402074" y="35416"/>
                  </a:lnTo>
                  <a:lnTo>
                    <a:pt x="427894" y="112656"/>
                  </a:lnTo>
                  <a:lnTo>
                    <a:pt x="443800" y="112671"/>
                  </a:lnTo>
                  <a:lnTo>
                    <a:pt x="429269" y="154495"/>
                  </a:lnTo>
                  <a:lnTo>
                    <a:pt x="424210" y="164779"/>
                  </a:lnTo>
                  <a:close/>
                </a:path>
                <a:path w="471170" h="180339">
                  <a:moveTo>
                    <a:pt x="443800" y="112671"/>
                  </a:moveTo>
                  <a:lnTo>
                    <a:pt x="427894" y="112671"/>
                  </a:lnTo>
                  <a:lnTo>
                    <a:pt x="451885" y="35416"/>
                  </a:lnTo>
                  <a:lnTo>
                    <a:pt x="470640" y="35416"/>
                  </a:lnTo>
                  <a:lnTo>
                    <a:pt x="443800" y="112671"/>
                  </a:lnTo>
                  <a:close/>
                </a:path>
                <a:path w="471170" h="180339">
                  <a:moveTo>
                    <a:pt x="398636" y="180096"/>
                  </a:moveTo>
                  <a:lnTo>
                    <a:pt x="395447" y="179876"/>
                  </a:lnTo>
                  <a:lnTo>
                    <a:pt x="388806" y="178501"/>
                  </a:lnTo>
                  <a:lnTo>
                    <a:pt x="388806" y="164326"/>
                  </a:lnTo>
                  <a:lnTo>
                    <a:pt x="393619" y="164779"/>
                  </a:lnTo>
                  <a:lnTo>
                    <a:pt x="424210" y="164779"/>
                  </a:lnTo>
                  <a:lnTo>
                    <a:pt x="423759" y="165697"/>
                  </a:lnTo>
                  <a:lnTo>
                    <a:pt x="416816" y="173697"/>
                  </a:lnTo>
                  <a:lnTo>
                    <a:pt x="408413" y="178501"/>
                  </a:lnTo>
                  <a:lnTo>
                    <a:pt x="398636" y="18009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39948" y="5321853"/>
              <a:ext cx="246719" cy="246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89985" y="4048335"/>
              <a:ext cx="2543810" cy="1207770"/>
            </a:xfrm>
            <a:custGeom>
              <a:avLst/>
              <a:gdLst/>
              <a:ahLst/>
              <a:cxnLst/>
              <a:rect l="l" t="t" r="r" b="b"/>
              <a:pathLst>
                <a:path w="2543809" h="1207770">
                  <a:moveTo>
                    <a:pt x="0" y="0"/>
                  </a:moveTo>
                  <a:lnTo>
                    <a:pt x="2543815" y="1207174"/>
                  </a:lnTo>
                </a:path>
                <a:path w="2543809" h="1207770">
                  <a:moveTo>
                    <a:pt x="0" y="0"/>
                  </a:moveTo>
                  <a:lnTo>
                    <a:pt x="905381" y="1207174"/>
                  </a:lnTo>
                </a:path>
              </a:pathLst>
            </a:custGeom>
            <a:ln w="1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30393" y="1182873"/>
              <a:ext cx="482754" cy="1609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81257" y="1234584"/>
              <a:ext cx="379730" cy="1517015"/>
            </a:xfrm>
            <a:custGeom>
              <a:avLst/>
              <a:gdLst/>
              <a:ahLst/>
              <a:cxnLst/>
              <a:rect l="l" t="t" r="r" b="b"/>
              <a:pathLst>
                <a:path w="379729" h="1517014">
                  <a:moveTo>
                    <a:pt x="376825" y="1516814"/>
                  </a:moveTo>
                  <a:lnTo>
                    <a:pt x="4593" y="1516799"/>
                  </a:lnTo>
                  <a:lnTo>
                    <a:pt x="3101" y="1516185"/>
                  </a:lnTo>
                  <a:lnTo>
                    <a:pt x="614" y="1513698"/>
                  </a:lnTo>
                  <a:lnTo>
                    <a:pt x="0" y="1512205"/>
                  </a:lnTo>
                  <a:lnTo>
                    <a:pt x="0" y="4609"/>
                  </a:lnTo>
                  <a:lnTo>
                    <a:pt x="614" y="3107"/>
                  </a:lnTo>
                  <a:lnTo>
                    <a:pt x="3101" y="620"/>
                  </a:lnTo>
                  <a:lnTo>
                    <a:pt x="4608" y="0"/>
                  </a:lnTo>
                  <a:lnTo>
                    <a:pt x="376825" y="4"/>
                  </a:lnTo>
                  <a:lnTo>
                    <a:pt x="379663" y="2857"/>
                  </a:lnTo>
                  <a:lnTo>
                    <a:pt x="379663" y="1513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95026" y="1614324"/>
              <a:ext cx="148590" cy="961390"/>
            </a:xfrm>
            <a:custGeom>
              <a:avLst/>
              <a:gdLst/>
              <a:ahLst/>
              <a:cxnLst/>
              <a:rect l="l" t="t" r="r" b="b"/>
              <a:pathLst>
                <a:path w="148589" h="961389">
                  <a:moveTo>
                    <a:pt x="98024" y="913675"/>
                  </a:moveTo>
                  <a:lnTo>
                    <a:pt x="68799" y="913675"/>
                  </a:lnTo>
                  <a:lnTo>
                    <a:pt x="146288" y="854926"/>
                  </a:lnTo>
                  <a:lnTo>
                    <a:pt x="146288" y="876869"/>
                  </a:lnTo>
                  <a:lnTo>
                    <a:pt x="98024" y="913675"/>
                  </a:lnTo>
                  <a:close/>
                </a:path>
                <a:path w="148589" h="961389">
                  <a:moveTo>
                    <a:pt x="99432" y="942933"/>
                  </a:moveTo>
                  <a:lnTo>
                    <a:pt x="76114" y="942933"/>
                  </a:lnTo>
                  <a:lnTo>
                    <a:pt x="7767" y="881199"/>
                  </a:lnTo>
                  <a:lnTo>
                    <a:pt x="7767" y="859256"/>
                  </a:lnTo>
                  <a:lnTo>
                    <a:pt x="68799" y="913675"/>
                  </a:lnTo>
                  <a:lnTo>
                    <a:pt x="98024" y="913675"/>
                  </a:lnTo>
                  <a:lnTo>
                    <a:pt x="81853" y="926007"/>
                  </a:lnTo>
                  <a:lnTo>
                    <a:pt x="99432" y="942933"/>
                  </a:lnTo>
                  <a:close/>
                </a:path>
                <a:path w="148589" h="961389">
                  <a:moveTo>
                    <a:pt x="81842" y="926016"/>
                  </a:moveTo>
                  <a:close/>
                </a:path>
                <a:path w="148589" h="961389">
                  <a:moveTo>
                    <a:pt x="146288" y="961219"/>
                  </a:moveTo>
                  <a:lnTo>
                    <a:pt x="7767" y="961219"/>
                  </a:lnTo>
                  <a:lnTo>
                    <a:pt x="7767" y="942933"/>
                  </a:lnTo>
                  <a:lnTo>
                    <a:pt x="146288" y="942933"/>
                  </a:lnTo>
                  <a:lnTo>
                    <a:pt x="146288" y="961219"/>
                  </a:lnTo>
                  <a:close/>
                </a:path>
                <a:path w="148589" h="961389">
                  <a:moveTo>
                    <a:pt x="110404" y="841950"/>
                  </a:moveTo>
                  <a:lnTo>
                    <a:pt x="43199" y="841950"/>
                  </a:lnTo>
                  <a:lnTo>
                    <a:pt x="43199" y="824337"/>
                  </a:lnTo>
                  <a:lnTo>
                    <a:pt x="109716" y="824337"/>
                  </a:lnTo>
                  <a:lnTo>
                    <a:pt x="120018" y="823152"/>
                  </a:lnTo>
                  <a:lnTo>
                    <a:pt x="127379" y="819597"/>
                  </a:lnTo>
                  <a:lnTo>
                    <a:pt x="131796" y="813672"/>
                  </a:lnTo>
                  <a:lnTo>
                    <a:pt x="133269" y="805378"/>
                  </a:lnTo>
                  <a:lnTo>
                    <a:pt x="132325" y="796161"/>
                  </a:lnTo>
                  <a:lnTo>
                    <a:pt x="129494" y="788631"/>
                  </a:lnTo>
                  <a:lnTo>
                    <a:pt x="124776" y="782786"/>
                  </a:lnTo>
                  <a:lnTo>
                    <a:pt x="118172" y="778621"/>
                  </a:lnTo>
                  <a:lnTo>
                    <a:pt x="43199" y="778621"/>
                  </a:lnTo>
                  <a:lnTo>
                    <a:pt x="43199" y="760803"/>
                  </a:lnTo>
                  <a:lnTo>
                    <a:pt x="146288" y="760803"/>
                  </a:lnTo>
                  <a:lnTo>
                    <a:pt x="146288" y="777714"/>
                  </a:lnTo>
                  <a:lnTo>
                    <a:pt x="136004" y="777948"/>
                  </a:lnTo>
                  <a:lnTo>
                    <a:pt x="141303" y="783692"/>
                  </a:lnTo>
                  <a:lnTo>
                    <a:pt x="145089" y="790634"/>
                  </a:lnTo>
                  <a:lnTo>
                    <a:pt x="147360" y="798773"/>
                  </a:lnTo>
                  <a:lnTo>
                    <a:pt x="148117" y="808113"/>
                  </a:lnTo>
                  <a:lnTo>
                    <a:pt x="147532" y="815952"/>
                  </a:lnTo>
                  <a:lnTo>
                    <a:pt x="119203" y="841420"/>
                  </a:lnTo>
                  <a:lnTo>
                    <a:pt x="110404" y="841950"/>
                  </a:lnTo>
                  <a:close/>
                </a:path>
                <a:path w="148589" h="961389">
                  <a:moveTo>
                    <a:pt x="72456" y="716624"/>
                  </a:moveTo>
                  <a:lnTo>
                    <a:pt x="54624" y="716624"/>
                  </a:lnTo>
                  <a:lnTo>
                    <a:pt x="48825" y="710756"/>
                  </a:lnTo>
                  <a:lnTo>
                    <a:pt x="44683" y="703886"/>
                  </a:lnTo>
                  <a:lnTo>
                    <a:pt x="42198" y="696017"/>
                  </a:lnTo>
                  <a:lnTo>
                    <a:pt x="41370" y="687147"/>
                  </a:lnTo>
                  <a:lnTo>
                    <a:pt x="42268" y="678242"/>
                  </a:lnTo>
                  <a:lnTo>
                    <a:pt x="72339" y="649602"/>
                  </a:lnTo>
                  <a:lnTo>
                    <a:pt x="94400" y="646918"/>
                  </a:lnTo>
                  <a:lnTo>
                    <a:pt x="95994" y="646918"/>
                  </a:lnTo>
                  <a:lnTo>
                    <a:pt x="133941" y="657889"/>
                  </a:lnTo>
                  <a:lnTo>
                    <a:pt x="140657" y="664516"/>
                  </a:lnTo>
                  <a:lnTo>
                    <a:pt x="93946" y="664516"/>
                  </a:lnTo>
                  <a:lnTo>
                    <a:pt x="85430" y="664959"/>
                  </a:lnTo>
                  <a:lnTo>
                    <a:pt x="56233" y="682802"/>
                  </a:lnTo>
                  <a:lnTo>
                    <a:pt x="56233" y="691492"/>
                  </a:lnTo>
                  <a:lnTo>
                    <a:pt x="57248" y="699574"/>
                  </a:lnTo>
                  <a:lnTo>
                    <a:pt x="60291" y="706457"/>
                  </a:lnTo>
                  <a:lnTo>
                    <a:pt x="65361" y="712140"/>
                  </a:lnTo>
                  <a:lnTo>
                    <a:pt x="72456" y="716624"/>
                  </a:lnTo>
                  <a:close/>
                </a:path>
                <a:path w="148589" h="961389">
                  <a:moveTo>
                    <a:pt x="146288" y="734237"/>
                  </a:moveTo>
                  <a:lnTo>
                    <a:pt x="0" y="734237"/>
                  </a:lnTo>
                  <a:lnTo>
                    <a:pt x="0" y="716624"/>
                  </a:lnTo>
                  <a:lnTo>
                    <a:pt x="117031" y="716624"/>
                  </a:lnTo>
                  <a:lnTo>
                    <a:pt x="124135" y="711956"/>
                  </a:lnTo>
                  <a:lnTo>
                    <a:pt x="129209" y="706172"/>
                  </a:lnTo>
                  <a:lnTo>
                    <a:pt x="132254" y="699272"/>
                  </a:lnTo>
                  <a:lnTo>
                    <a:pt x="133239" y="691492"/>
                  </a:lnTo>
                  <a:lnTo>
                    <a:pt x="133234" y="682802"/>
                  </a:lnTo>
                  <a:lnTo>
                    <a:pt x="93946" y="664516"/>
                  </a:lnTo>
                  <a:lnTo>
                    <a:pt x="140657" y="664516"/>
                  </a:lnTo>
                  <a:lnTo>
                    <a:pt x="144573" y="670514"/>
                  </a:lnTo>
                  <a:lnTo>
                    <a:pt x="147234" y="678276"/>
                  </a:lnTo>
                  <a:lnTo>
                    <a:pt x="148117" y="686913"/>
                  </a:lnTo>
                  <a:lnTo>
                    <a:pt x="147259" y="696084"/>
                  </a:lnTo>
                  <a:lnTo>
                    <a:pt x="144685" y="704171"/>
                  </a:lnTo>
                  <a:lnTo>
                    <a:pt x="140396" y="711174"/>
                  </a:lnTo>
                  <a:lnTo>
                    <a:pt x="134395" y="717092"/>
                  </a:lnTo>
                  <a:lnTo>
                    <a:pt x="146288" y="717999"/>
                  </a:lnTo>
                  <a:lnTo>
                    <a:pt x="146288" y="734237"/>
                  </a:lnTo>
                  <a:close/>
                </a:path>
                <a:path w="148589" h="961389">
                  <a:moveTo>
                    <a:pt x="97603" y="629173"/>
                  </a:moveTo>
                  <a:lnTo>
                    <a:pt x="94385" y="629173"/>
                  </a:lnTo>
                  <a:lnTo>
                    <a:pt x="86949" y="628816"/>
                  </a:lnTo>
                  <a:lnTo>
                    <a:pt x="43652" y="599998"/>
                  </a:lnTo>
                  <a:lnTo>
                    <a:pt x="41355" y="592381"/>
                  </a:lnTo>
                  <a:lnTo>
                    <a:pt x="41357" y="584145"/>
                  </a:lnTo>
                  <a:lnTo>
                    <a:pt x="61966" y="548171"/>
                  </a:lnTo>
                  <a:lnTo>
                    <a:pt x="92571" y="541868"/>
                  </a:lnTo>
                  <a:lnTo>
                    <a:pt x="99885" y="541868"/>
                  </a:lnTo>
                  <a:lnTo>
                    <a:pt x="99885" y="559466"/>
                  </a:lnTo>
                  <a:lnTo>
                    <a:pt x="84116" y="559466"/>
                  </a:lnTo>
                  <a:lnTo>
                    <a:pt x="75119" y="559924"/>
                  </a:lnTo>
                  <a:lnTo>
                    <a:pt x="68185" y="562363"/>
                  </a:lnTo>
                  <a:lnTo>
                    <a:pt x="63313" y="566781"/>
                  </a:lnTo>
                  <a:lnTo>
                    <a:pt x="58281" y="571052"/>
                  </a:lnTo>
                  <a:lnTo>
                    <a:pt x="55765" y="576845"/>
                  </a:lnTo>
                  <a:lnTo>
                    <a:pt x="55765" y="591313"/>
                  </a:lnTo>
                  <a:lnTo>
                    <a:pt x="85257" y="611135"/>
                  </a:lnTo>
                  <a:lnTo>
                    <a:pt x="99885" y="611135"/>
                  </a:lnTo>
                  <a:lnTo>
                    <a:pt x="99885" y="611589"/>
                  </a:lnTo>
                  <a:lnTo>
                    <a:pt x="138254" y="611589"/>
                  </a:lnTo>
                  <a:lnTo>
                    <a:pt x="134395" y="616153"/>
                  </a:lnTo>
                  <a:lnTo>
                    <a:pt x="126953" y="621849"/>
                  </a:lnTo>
                  <a:lnTo>
                    <a:pt x="118342" y="625918"/>
                  </a:lnTo>
                  <a:lnTo>
                    <a:pt x="108559" y="628359"/>
                  </a:lnTo>
                  <a:lnTo>
                    <a:pt x="97603" y="629173"/>
                  </a:lnTo>
                  <a:close/>
                </a:path>
                <a:path w="148589" h="961389">
                  <a:moveTo>
                    <a:pt x="138254" y="611589"/>
                  </a:moveTo>
                  <a:lnTo>
                    <a:pt x="99885" y="611589"/>
                  </a:lnTo>
                  <a:lnTo>
                    <a:pt x="107069" y="610958"/>
                  </a:lnTo>
                  <a:lnTo>
                    <a:pt x="113542" y="609299"/>
                  </a:lnTo>
                  <a:lnTo>
                    <a:pt x="119301" y="606613"/>
                  </a:lnTo>
                  <a:lnTo>
                    <a:pt x="124345" y="602899"/>
                  </a:lnTo>
                  <a:lnTo>
                    <a:pt x="130591" y="597106"/>
                  </a:lnTo>
                  <a:lnTo>
                    <a:pt x="133707" y="589869"/>
                  </a:lnTo>
                  <a:lnTo>
                    <a:pt x="133646" y="574674"/>
                  </a:lnTo>
                  <a:lnTo>
                    <a:pt x="120000" y="553995"/>
                  </a:lnTo>
                  <a:lnTo>
                    <a:pt x="128222" y="543243"/>
                  </a:lnTo>
                  <a:lnTo>
                    <a:pt x="136928" y="550471"/>
                  </a:lnTo>
                  <a:lnTo>
                    <a:pt x="143145" y="559357"/>
                  </a:lnTo>
                  <a:lnTo>
                    <a:pt x="146874" y="569899"/>
                  </a:lnTo>
                  <a:lnTo>
                    <a:pt x="148117" y="582097"/>
                  </a:lnTo>
                  <a:lnTo>
                    <a:pt x="147259" y="592026"/>
                  </a:lnTo>
                  <a:lnTo>
                    <a:pt x="144685" y="601012"/>
                  </a:lnTo>
                  <a:lnTo>
                    <a:pt x="140396" y="609054"/>
                  </a:lnTo>
                  <a:lnTo>
                    <a:pt x="138254" y="611589"/>
                  </a:lnTo>
                  <a:close/>
                </a:path>
                <a:path w="148589" h="961389">
                  <a:moveTo>
                    <a:pt x="99885" y="611135"/>
                  </a:moveTo>
                  <a:lnTo>
                    <a:pt x="85257" y="611135"/>
                  </a:lnTo>
                  <a:lnTo>
                    <a:pt x="85257" y="559466"/>
                  </a:lnTo>
                  <a:lnTo>
                    <a:pt x="99885" y="559466"/>
                  </a:lnTo>
                  <a:lnTo>
                    <a:pt x="99885" y="611135"/>
                  </a:lnTo>
                  <a:close/>
                </a:path>
                <a:path w="148589" h="961389">
                  <a:moveTo>
                    <a:pt x="146288" y="521548"/>
                  </a:moveTo>
                  <a:lnTo>
                    <a:pt x="43199" y="521548"/>
                  </a:lnTo>
                  <a:lnTo>
                    <a:pt x="43199" y="504403"/>
                  </a:lnTo>
                  <a:lnTo>
                    <a:pt x="55077" y="503950"/>
                  </a:lnTo>
                  <a:lnTo>
                    <a:pt x="49078" y="499250"/>
                  </a:lnTo>
                  <a:lnTo>
                    <a:pt x="44795" y="493607"/>
                  </a:lnTo>
                  <a:lnTo>
                    <a:pt x="42226" y="487020"/>
                  </a:lnTo>
                  <a:lnTo>
                    <a:pt x="41473" y="480397"/>
                  </a:lnTo>
                  <a:lnTo>
                    <a:pt x="41370" y="476136"/>
                  </a:lnTo>
                  <a:lnTo>
                    <a:pt x="41823" y="473546"/>
                  </a:lnTo>
                  <a:lnTo>
                    <a:pt x="42745" y="471722"/>
                  </a:lnTo>
                  <a:lnTo>
                    <a:pt x="58968" y="471722"/>
                  </a:lnTo>
                  <a:lnTo>
                    <a:pt x="58661" y="474307"/>
                  </a:lnTo>
                  <a:lnTo>
                    <a:pt x="58569" y="476136"/>
                  </a:lnTo>
                  <a:lnTo>
                    <a:pt x="73144" y="503950"/>
                  </a:lnTo>
                  <a:lnTo>
                    <a:pt x="146288" y="503950"/>
                  </a:lnTo>
                  <a:lnTo>
                    <a:pt x="146288" y="521548"/>
                  </a:lnTo>
                  <a:close/>
                </a:path>
                <a:path w="148589" h="961389">
                  <a:moveTo>
                    <a:pt x="146288" y="455572"/>
                  </a:moveTo>
                  <a:lnTo>
                    <a:pt x="43199" y="455572"/>
                  </a:lnTo>
                  <a:lnTo>
                    <a:pt x="43199" y="438880"/>
                  </a:lnTo>
                  <a:lnTo>
                    <a:pt x="56218" y="438193"/>
                  </a:lnTo>
                  <a:lnTo>
                    <a:pt x="49720" y="431898"/>
                  </a:lnTo>
                  <a:lnTo>
                    <a:pt x="45080" y="424657"/>
                  </a:lnTo>
                  <a:lnTo>
                    <a:pt x="42297" y="416471"/>
                  </a:lnTo>
                  <a:lnTo>
                    <a:pt x="41370" y="407341"/>
                  </a:lnTo>
                  <a:lnTo>
                    <a:pt x="43671" y="393028"/>
                  </a:lnTo>
                  <a:lnTo>
                    <a:pt x="50573" y="382772"/>
                  </a:lnTo>
                  <a:lnTo>
                    <a:pt x="62076" y="376571"/>
                  </a:lnTo>
                  <a:lnTo>
                    <a:pt x="78176" y="374426"/>
                  </a:lnTo>
                  <a:lnTo>
                    <a:pt x="146288" y="374426"/>
                  </a:lnTo>
                  <a:lnTo>
                    <a:pt x="146288" y="392024"/>
                  </a:lnTo>
                  <a:lnTo>
                    <a:pt x="78176" y="392024"/>
                  </a:lnTo>
                  <a:lnTo>
                    <a:pt x="70701" y="392181"/>
                  </a:lnTo>
                  <a:lnTo>
                    <a:pt x="65215" y="393936"/>
                  </a:lnTo>
                  <a:lnTo>
                    <a:pt x="61719" y="397291"/>
                  </a:lnTo>
                  <a:lnTo>
                    <a:pt x="58062" y="400490"/>
                  </a:lnTo>
                  <a:lnTo>
                    <a:pt x="56233" y="405668"/>
                  </a:lnTo>
                  <a:lnTo>
                    <a:pt x="56233" y="418463"/>
                  </a:lnTo>
                  <a:lnTo>
                    <a:pt x="72910" y="437973"/>
                  </a:lnTo>
                  <a:lnTo>
                    <a:pt x="146288" y="437973"/>
                  </a:lnTo>
                  <a:lnTo>
                    <a:pt x="146288" y="455572"/>
                  </a:lnTo>
                  <a:close/>
                </a:path>
                <a:path w="148589" h="961389">
                  <a:moveTo>
                    <a:pt x="97603" y="352321"/>
                  </a:moveTo>
                  <a:lnTo>
                    <a:pt x="94385" y="352321"/>
                  </a:lnTo>
                  <a:lnTo>
                    <a:pt x="86949" y="351965"/>
                  </a:lnTo>
                  <a:lnTo>
                    <a:pt x="43652" y="323156"/>
                  </a:lnTo>
                  <a:lnTo>
                    <a:pt x="41355" y="315540"/>
                  </a:lnTo>
                  <a:lnTo>
                    <a:pt x="41357" y="307294"/>
                  </a:lnTo>
                  <a:lnTo>
                    <a:pt x="61966" y="271319"/>
                  </a:lnTo>
                  <a:lnTo>
                    <a:pt x="92571" y="265016"/>
                  </a:lnTo>
                  <a:lnTo>
                    <a:pt x="99885" y="265016"/>
                  </a:lnTo>
                  <a:lnTo>
                    <a:pt x="99885" y="282615"/>
                  </a:lnTo>
                  <a:lnTo>
                    <a:pt x="84116" y="282615"/>
                  </a:lnTo>
                  <a:lnTo>
                    <a:pt x="75119" y="283073"/>
                  </a:lnTo>
                  <a:lnTo>
                    <a:pt x="68185" y="285511"/>
                  </a:lnTo>
                  <a:lnTo>
                    <a:pt x="63313" y="289929"/>
                  </a:lnTo>
                  <a:lnTo>
                    <a:pt x="58281" y="294201"/>
                  </a:lnTo>
                  <a:lnTo>
                    <a:pt x="55765" y="299994"/>
                  </a:lnTo>
                  <a:lnTo>
                    <a:pt x="55765" y="314462"/>
                  </a:lnTo>
                  <a:lnTo>
                    <a:pt x="85257" y="334284"/>
                  </a:lnTo>
                  <a:lnTo>
                    <a:pt x="99885" y="334284"/>
                  </a:lnTo>
                  <a:lnTo>
                    <a:pt x="99885" y="334737"/>
                  </a:lnTo>
                  <a:lnTo>
                    <a:pt x="138254" y="334737"/>
                  </a:lnTo>
                  <a:lnTo>
                    <a:pt x="134395" y="339302"/>
                  </a:lnTo>
                  <a:lnTo>
                    <a:pt x="126953" y="344998"/>
                  </a:lnTo>
                  <a:lnTo>
                    <a:pt x="118342" y="349066"/>
                  </a:lnTo>
                  <a:lnTo>
                    <a:pt x="108559" y="351508"/>
                  </a:lnTo>
                  <a:lnTo>
                    <a:pt x="97603" y="352321"/>
                  </a:lnTo>
                  <a:close/>
                </a:path>
                <a:path w="148589" h="961389">
                  <a:moveTo>
                    <a:pt x="138254" y="334737"/>
                  </a:moveTo>
                  <a:lnTo>
                    <a:pt x="99885" y="334737"/>
                  </a:lnTo>
                  <a:lnTo>
                    <a:pt x="107069" y="334106"/>
                  </a:lnTo>
                  <a:lnTo>
                    <a:pt x="113542" y="332448"/>
                  </a:lnTo>
                  <a:lnTo>
                    <a:pt x="119301" y="329762"/>
                  </a:lnTo>
                  <a:lnTo>
                    <a:pt x="124345" y="326048"/>
                  </a:lnTo>
                  <a:lnTo>
                    <a:pt x="130591" y="320255"/>
                  </a:lnTo>
                  <a:lnTo>
                    <a:pt x="133707" y="313018"/>
                  </a:lnTo>
                  <a:lnTo>
                    <a:pt x="133644" y="297822"/>
                  </a:lnTo>
                  <a:lnTo>
                    <a:pt x="120000" y="277129"/>
                  </a:lnTo>
                  <a:lnTo>
                    <a:pt x="128222" y="266391"/>
                  </a:lnTo>
                  <a:lnTo>
                    <a:pt x="136928" y="273620"/>
                  </a:lnTo>
                  <a:lnTo>
                    <a:pt x="143145" y="282505"/>
                  </a:lnTo>
                  <a:lnTo>
                    <a:pt x="146874" y="293047"/>
                  </a:lnTo>
                  <a:lnTo>
                    <a:pt x="148117" y="305246"/>
                  </a:lnTo>
                  <a:lnTo>
                    <a:pt x="147259" y="315175"/>
                  </a:lnTo>
                  <a:lnTo>
                    <a:pt x="144685" y="324161"/>
                  </a:lnTo>
                  <a:lnTo>
                    <a:pt x="140396" y="332203"/>
                  </a:lnTo>
                  <a:lnTo>
                    <a:pt x="138254" y="334737"/>
                  </a:lnTo>
                  <a:close/>
                </a:path>
                <a:path w="148589" h="961389">
                  <a:moveTo>
                    <a:pt x="99885" y="334284"/>
                  </a:moveTo>
                  <a:lnTo>
                    <a:pt x="85257" y="334284"/>
                  </a:lnTo>
                  <a:lnTo>
                    <a:pt x="85257" y="282615"/>
                  </a:lnTo>
                  <a:lnTo>
                    <a:pt x="99885" y="282615"/>
                  </a:lnTo>
                  <a:lnTo>
                    <a:pt x="99885" y="334284"/>
                  </a:lnTo>
                  <a:close/>
                </a:path>
                <a:path w="148589" h="961389">
                  <a:moveTo>
                    <a:pt x="129524" y="238304"/>
                  </a:moveTo>
                  <a:lnTo>
                    <a:pt x="18286" y="238304"/>
                  </a:lnTo>
                  <a:lnTo>
                    <a:pt x="18286" y="220691"/>
                  </a:lnTo>
                  <a:lnTo>
                    <a:pt x="124798" y="220691"/>
                  </a:lnTo>
                  <a:lnTo>
                    <a:pt x="127929" y="219857"/>
                  </a:lnTo>
                  <a:lnTo>
                    <a:pt x="132201" y="216511"/>
                  </a:lnTo>
                  <a:lnTo>
                    <a:pt x="133269" y="213615"/>
                  </a:lnTo>
                  <a:lnTo>
                    <a:pt x="133269" y="207364"/>
                  </a:lnTo>
                  <a:lnTo>
                    <a:pt x="132888" y="204545"/>
                  </a:lnTo>
                  <a:lnTo>
                    <a:pt x="132113" y="201044"/>
                  </a:lnTo>
                  <a:lnTo>
                    <a:pt x="146288" y="201044"/>
                  </a:lnTo>
                  <a:lnTo>
                    <a:pt x="147502" y="205608"/>
                  </a:lnTo>
                  <a:lnTo>
                    <a:pt x="148117" y="210104"/>
                  </a:lnTo>
                  <a:lnTo>
                    <a:pt x="148117" y="222451"/>
                  </a:lnTo>
                  <a:lnTo>
                    <a:pt x="145747" y="228390"/>
                  </a:lnTo>
                  <a:lnTo>
                    <a:pt x="136297" y="236319"/>
                  </a:lnTo>
                  <a:lnTo>
                    <a:pt x="129524" y="238304"/>
                  </a:lnTo>
                  <a:close/>
                </a:path>
                <a:path w="148589" h="961389">
                  <a:moveTo>
                    <a:pt x="56906" y="220691"/>
                  </a:moveTo>
                  <a:lnTo>
                    <a:pt x="43199" y="220691"/>
                  </a:lnTo>
                  <a:lnTo>
                    <a:pt x="43199" y="201498"/>
                  </a:lnTo>
                  <a:lnTo>
                    <a:pt x="56906" y="201498"/>
                  </a:lnTo>
                  <a:lnTo>
                    <a:pt x="56906" y="220691"/>
                  </a:lnTo>
                  <a:close/>
                </a:path>
                <a:path w="148589" h="961389">
                  <a:moveTo>
                    <a:pt x="56906" y="257029"/>
                  </a:moveTo>
                  <a:lnTo>
                    <a:pt x="43199" y="257029"/>
                  </a:lnTo>
                  <a:lnTo>
                    <a:pt x="43199" y="238304"/>
                  </a:lnTo>
                  <a:lnTo>
                    <a:pt x="56906" y="238304"/>
                  </a:lnTo>
                  <a:lnTo>
                    <a:pt x="56906" y="257029"/>
                  </a:lnTo>
                  <a:close/>
                </a:path>
                <a:path w="148589" h="961389">
                  <a:moveTo>
                    <a:pt x="97603" y="185347"/>
                  </a:moveTo>
                  <a:lnTo>
                    <a:pt x="94385" y="185347"/>
                  </a:lnTo>
                  <a:lnTo>
                    <a:pt x="86949" y="184991"/>
                  </a:lnTo>
                  <a:lnTo>
                    <a:pt x="43652" y="156167"/>
                  </a:lnTo>
                  <a:lnTo>
                    <a:pt x="41355" y="148551"/>
                  </a:lnTo>
                  <a:lnTo>
                    <a:pt x="41355" y="140320"/>
                  </a:lnTo>
                  <a:lnTo>
                    <a:pt x="61966" y="104331"/>
                  </a:lnTo>
                  <a:lnTo>
                    <a:pt x="92571" y="98028"/>
                  </a:lnTo>
                  <a:lnTo>
                    <a:pt x="99885" y="98028"/>
                  </a:lnTo>
                  <a:lnTo>
                    <a:pt x="99885" y="115626"/>
                  </a:lnTo>
                  <a:lnTo>
                    <a:pt x="84116" y="115626"/>
                  </a:lnTo>
                  <a:lnTo>
                    <a:pt x="75119" y="116084"/>
                  </a:lnTo>
                  <a:lnTo>
                    <a:pt x="68185" y="118523"/>
                  </a:lnTo>
                  <a:lnTo>
                    <a:pt x="63313" y="122941"/>
                  </a:lnTo>
                  <a:lnTo>
                    <a:pt x="58281" y="127212"/>
                  </a:lnTo>
                  <a:lnTo>
                    <a:pt x="55765" y="133005"/>
                  </a:lnTo>
                  <a:lnTo>
                    <a:pt x="55765" y="147478"/>
                  </a:lnTo>
                  <a:lnTo>
                    <a:pt x="85257" y="167295"/>
                  </a:lnTo>
                  <a:lnTo>
                    <a:pt x="99885" y="167295"/>
                  </a:lnTo>
                  <a:lnTo>
                    <a:pt x="99885" y="167749"/>
                  </a:lnTo>
                  <a:lnTo>
                    <a:pt x="138254" y="167749"/>
                  </a:lnTo>
                  <a:lnTo>
                    <a:pt x="134395" y="172313"/>
                  </a:lnTo>
                  <a:lnTo>
                    <a:pt x="126953" y="178016"/>
                  </a:lnTo>
                  <a:lnTo>
                    <a:pt x="118342" y="182089"/>
                  </a:lnTo>
                  <a:lnTo>
                    <a:pt x="108559" y="184533"/>
                  </a:lnTo>
                  <a:lnTo>
                    <a:pt x="97603" y="185347"/>
                  </a:lnTo>
                  <a:close/>
                </a:path>
                <a:path w="148589" h="961389">
                  <a:moveTo>
                    <a:pt x="138254" y="167749"/>
                  </a:moveTo>
                  <a:lnTo>
                    <a:pt x="99885" y="167749"/>
                  </a:lnTo>
                  <a:lnTo>
                    <a:pt x="107069" y="167118"/>
                  </a:lnTo>
                  <a:lnTo>
                    <a:pt x="113542" y="165459"/>
                  </a:lnTo>
                  <a:lnTo>
                    <a:pt x="119301" y="162773"/>
                  </a:lnTo>
                  <a:lnTo>
                    <a:pt x="124345" y="159059"/>
                  </a:lnTo>
                  <a:lnTo>
                    <a:pt x="130591" y="153266"/>
                  </a:lnTo>
                  <a:lnTo>
                    <a:pt x="133707" y="146029"/>
                  </a:lnTo>
                  <a:lnTo>
                    <a:pt x="133644" y="130834"/>
                  </a:lnTo>
                  <a:lnTo>
                    <a:pt x="120000" y="110140"/>
                  </a:lnTo>
                  <a:lnTo>
                    <a:pt x="128222" y="99403"/>
                  </a:lnTo>
                  <a:lnTo>
                    <a:pt x="136928" y="106631"/>
                  </a:lnTo>
                  <a:lnTo>
                    <a:pt x="143145" y="115516"/>
                  </a:lnTo>
                  <a:lnTo>
                    <a:pt x="146874" y="126058"/>
                  </a:lnTo>
                  <a:lnTo>
                    <a:pt x="148117" y="138257"/>
                  </a:lnTo>
                  <a:lnTo>
                    <a:pt x="147259" y="148186"/>
                  </a:lnTo>
                  <a:lnTo>
                    <a:pt x="144685" y="157172"/>
                  </a:lnTo>
                  <a:lnTo>
                    <a:pt x="140396" y="165214"/>
                  </a:lnTo>
                  <a:lnTo>
                    <a:pt x="138254" y="167749"/>
                  </a:lnTo>
                  <a:close/>
                </a:path>
                <a:path w="148589" h="961389">
                  <a:moveTo>
                    <a:pt x="99885" y="167295"/>
                  </a:moveTo>
                  <a:lnTo>
                    <a:pt x="85257" y="167295"/>
                  </a:lnTo>
                  <a:lnTo>
                    <a:pt x="85257" y="115626"/>
                  </a:lnTo>
                  <a:lnTo>
                    <a:pt x="99885" y="115626"/>
                  </a:lnTo>
                  <a:lnTo>
                    <a:pt x="99885" y="167295"/>
                  </a:lnTo>
                  <a:close/>
                </a:path>
                <a:path w="148589" h="961389">
                  <a:moveTo>
                    <a:pt x="95499" y="60797"/>
                  </a:moveTo>
                  <a:lnTo>
                    <a:pt x="75192" y="60797"/>
                  </a:lnTo>
                  <a:lnTo>
                    <a:pt x="78396" y="59119"/>
                  </a:lnTo>
                  <a:lnTo>
                    <a:pt x="80978" y="55297"/>
                  </a:lnTo>
                  <a:lnTo>
                    <a:pt x="82828" y="52410"/>
                  </a:lnTo>
                  <a:lnTo>
                    <a:pt x="84876" y="46315"/>
                  </a:lnTo>
                  <a:lnTo>
                    <a:pt x="88826" y="28643"/>
                  </a:lnTo>
                  <a:lnTo>
                    <a:pt x="91196" y="21558"/>
                  </a:lnTo>
                  <a:lnTo>
                    <a:pt x="93946" y="16223"/>
                  </a:lnTo>
                  <a:lnTo>
                    <a:pt x="96535" y="10741"/>
                  </a:lnTo>
                  <a:lnTo>
                    <a:pt x="99812" y="6704"/>
                  </a:lnTo>
                  <a:lnTo>
                    <a:pt x="103777" y="4110"/>
                  </a:lnTo>
                  <a:lnTo>
                    <a:pt x="107580" y="1370"/>
                  </a:lnTo>
                  <a:lnTo>
                    <a:pt x="112232" y="0"/>
                  </a:lnTo>
                  <a:lnTo>
                    <a:pt x="126861" y="0"/>
                  </a:lnTo>
                  <a:lnTo>
                    <a:pt x="134249" y="3730"/>
                  </a:lnTo>
                  <a:lnTo>
                    <a:pt x="139881" y="11191"/>
                  </a:lnTo>
                  <a:lnTo>
                    <a:pt x="143482" y="17091"/>
                  </a:lnTo>
                  <a:lnTo>
                    <a:pt x="143671" y="17583"/>
                  </a:lnTo>
                  <a:lnTo>
                    <a:pt x="114134" y="17583"/>
                  </a:lnTo>
                  <a:lnTo>
                    <a:pt x="110477" y="19416"/>
                  </a:lnTo>
                  <a:lnTo>
                    <a:pt x="107887" y="23084"/>
                  </a:lnTo>
                  <a:lnTo>
                    <a:pt x="105298" y="26595"/>
                  </a:lnTo>
                  <a:lnTo>
                    <a:pt x="103089" y="32841"/>
                  </a:lnTo>
                  <a:lnTo>
                    <a:pt x="101261" y="41823"/>
                  </a:lnTo>
                  <a:lnTo>
                    <a:pt x="99286" y="50659"/>
                  </a:lnTo>
                  <a:lnTo>
                    <a:pt x="96989" y="57744"/>
                  </a:lnTo>
                  <a:lnTo>
                    <a:pt x="95499" y="60797"/>
                  </a:lnTo>
                  <a:close/>
                </a:path>
                <a:path w="148589" h="961389">
                  <a:moveTo>
                    <a:pt x="76567" y="78396"/>
                  </a:moveTo>
                  <a:lnTo>
                    <a:pt x="63152" y="78396"/>
                  </a:lnTo>
                  <a:lnTo>
                    <a:pt x="56072" y="74816"/>
                  </a:lnTo>
                  <a:lnTo>
                    <a:pt x="41388" y="39761"/>
                  </a:lnTo>
                  <a:lnTo>
                    <a:pt x="41928" y="31940"/>
                  </a:lnTo>
                  <a:lnTo>
                    <a:pt x="66847" y="1592"/>
                  </a:lnTo>
                  <a:lnTo>
                    <a:pt x="73597" y="906"/>
                  </a:lnTo>
                  <a:lnTo>
                    <a:pt x="73597" y="18739"/>
                  </a:lnTo>
                  <a:lnTo>
                    <a:pt x="68726" y="18739"/>
                  </a:lnTo>
                  <a:lnTo>
                    <a:pt x="64527" y="20797"/>
                  </a:lnTo>
                  <a:lnTo>
                    <a:pt x="57520" y="29028"/>
                  </a:lnTo>
                  <a:lnTo>
                    <a:pt x="55765" y="34133"/>
                  </a:lnTo>
                  <a:lnTo>
                    <a:pt x="55852" y="46929"/>
                  </a:lnTo>
                  <a:lnTo>
                    <a:pt x="57213" y="51650"/>
                  </a:lnTo>
                  <a:lnTo>
                    <a:pt x="60205" y="55425"/>
                  </a:lnTo>
                  <a:lnTo>
                    <a:pt x="62845" y="58964"/>
                  </a:lnTo>
                  <a:lnTo>
                    <a:pt x="66502" y="60797"/>
                  </a:lnTo>
                  <a:lnTo>
                    <a:pt x="95499" y="60797"/>
                  </a:lnTo>
                  <a:lnTo>
                    <a:pt x="94385" y="63079"/>
                  </a:lnTo>
                  <a:lnTo>
                    <a:pt x="91649" y="68258"/>
                  </a:lnTo>
                  <a:lnTo>
                    <a:pt x="88460" y="72145"/>
                  </a:lnTo>
                  <a:lnTo>
                    <a:pt x="84682" y="74816"/>
                  </a:lnTo>
                  <a:lnTo>
                    <a:pt x="80985" y="77177"/>
                  </a:lnTo>
                  <a:lnTo>
                    <a:pt x="76567" y="78396"/>
                  </a:lnTo>
                  <a:close/>
                </a:path>
                <a:path w="148589" h="961389">
                  <a:moveTo>
                    <a:pt x="120615" y="81833"/>
                  </a:moveTo>
                  <a:lnTo>
                    <a:pt x="114514" y="81833"/>
                  </a:lnTo>
                  <a:lnTo>
                    <a:pt x="114514" y="64220"/>
                  </a:lnTo>
                  <a:lnTo>
                    <a:pt x="120468" y="63928"/>
                  </a:lnTo>
                  <a:lnTo>
                    <a:pt x="125193" y="61568"/>
                  </a:lnTo>
                  <a:lnTo>
                    <a:pt x="128690" y="57140"/>
                  </a:lnTo>
                  <a:lnTo>
                    <a:pt x="132040" y="52722"/>
                  </a:lnTo>
                  <a:lnTo>
                    <a:pt x="133707" y="46929"/>
                  </a:lnTo>
                  <a:lnTo>
                    <a:pt x="133654" y="32841"/>
                  </a:lnTo>
                  <a:lnTo>
                    <a:pt x="132420" y="27731"/>
                  </a:lnTo>
                  <a:lnTo>
                    <a:pt x="129831" y="23771"/>
                  </a:lnTo>
                  <a:lnTo>
                    <a:pt x="127095" y="19656"/>
                  </a:lnTo>
                  <a:lnTo>
                    <a:pt x="123438" y="17598"/>
                  </a:lnTo>
                  <a:lnTo>
                    <a:pt x="118859" y="17598"/>
                  </a:lnTo>
                  <a:lnTo>
                    <a:pt x="143671" y="17583"/>
                  </a:lnTo>
                  <a:lnTo>
                    <a:pt x="146056" y="23819"/>
                  </a:lnTo>
                  <a:lnTo>
                    <a:pt x="147601" y="31376"/>
                  </a:lnTo>
                  <a:lnTo>
                    <a:pt x="148117" y="39761"/>
                  </a:lnTo>
                  <a:lnTo>
                    <a:pt x="148076" y="48197"/>
                  </a:lnTo>
                  <a:lnTo>
                    <a:pt x="126320" y="80078"/>
                  </a:lnTo>
                  <a:lnTo>
                    <a:pt x="120615" y="8183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8535" y="1182873"/>
              <a:ext cx="482754" cy="16091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9381" y="1234584"/>
              <a:ext cx="379730" cy="1517015"/>
            </a:xfrm>
            <a:custGeom>
              <a:avLst/>
              <a:gdLst/>
              <a:ahLst/>
              <a:cxnLst/>
              <a:rect l="l" t="t" r="r" b="b"/>
              <a:pathLst>
                <a:path w="379729" h="1517014">
                  <a:moveTo>
                    <a:pt x="376825" y="1516799"/>
                  </a:moveTo>
                  <a:lnTo>
                    <a:pt x="4593" y="1516799"/>
                  </a:lnTo>
                  <a:lnTo>
                    <a:pt x="3101" y="1516185"/>
                  </a:lnTo>
                  <a:lnTo>
                    <a:pt x="614" y="1513698"/>
                  </a:lnTo>
                  <a:lnTo>
                    <a:pt x="0" y="1512205"/>
                  </a:lnTo>
                  <a:lnTo>
                    <a:pt x="0" y="4609"/>
                  </a:lnTo>
                  <a:lnTo>
                    <a:pt x="614" y="3107"/>
                  </a:lnTo>
                  <a:lnTo>
                    <a:pt x="3101" y="620"/>
                  </a:lnTo>
                  <a:lnTo>
                    <a:pt x="4608" y="0"/>
                  </a:lnTo>
                  <a:lnTo>
                    <a:pt x="376825" y="4"/>
                  </a:lnTo>
                  <a:lnTo>
                    <a:pt x="379663" y="2857"/>
                  </a:lnTo>
                  <a:lnTo>
                    <a:pt x="379663" y="1513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0918" y="2015316"/>
              <a:ext cx="140970" cy="560705"/>
            </a:xfrm>
            <a:custGeom>
              <a:avLst/>
              <a:gdLst/>
              <a:ahLst/>
              <a:cxnLst/>
              <a:rect l="l" t="t" r="r" b="b"/>
              <a:pathLst>
                <a:path w="140970" h="560705">
                  <a:moveTo>
                    <a:pt x="138520" y="560212"/>
                  </a:moveTo>
                  <a:lnTo>
                    <a:pt x="0" y="560212"/>
                  </a:lnTo>
                  <a:lnTo>
                    <a:pt x="0" y="536440"/>
                  </a:lnTo>
                  <a:lnTo>
                    <a:pt x="112920" y="491193"/>
                  </a:lnTo>
                  <a:lnTo>
                    <a:pt x="0" y="445932"/>
                  </a:lnTo>
                  <a:lnTo>
                    <a:pt x="0" y="422160"/>
                  </a:lnTo>
                  <a:lnTo>
                    <a:pt x="138520" y="422160"/>
                  </a:lnTo>
                  <a:lnTo>
                    <a:pt x="138520" y="438837"/>
                  </a:lnTo>
                  <a:lnTo>
                    <a:pt x="26288" y="438837"/>
                  </a:lnTo>
                  <a:lnTo>
                    <a:pt x="138520" y="484332"/>
                  </a:lnTo>
                  <a:lnTo>
                    <a:pt x="138520" y="498274"/>
                  </a:lnTo>
                  <a:lnTo>
                    <a:pt x="26522" y="543769"/>
                  </a:lnTo>
                  <a:lnTo>
                    <a:pt x="138520" y="543769"/>
                  </a:lnTo>
                  <a:lnTo>
                    <a:pt x="138520" y="560212"/>
                  </a:lnTo>
                  <a:close/>
                </a:path>
                <a:path w="140970" h="560705">
                  <a:moveTo>
                    <a:pt x="138520" y="440446"/>
                  </a:moveTo>
                  <a:lnTo>
                    <a:pt x="84569" y="440446"/>
                  </a:lnTo>
                  <a:lnTo>
                    <a:pt x="26288" y="438837"/>
                  </a:lnTo>
                  <a:lnTo>
                    <a:pt x="138520" y="438837"/>
                  </a:lnTo>
                  <a:lnTo>
                    <a:pt x="138520" y="440446"/>
                  </a:lnTo>
                  <a:close/>
                </a:path>
                <a:path w="140970" h="560705">
                  <a:moveTo>
                    <a:pt x="138520" y="543769"/>
                  </a:moveTo>
                  <a:lnTo>
                    <a:pt x="26522" y="543769"/>
                  </a:lnTo>
                  <a:lnTo>
                    <a:pt x="84569" y="541926"/>
                  </a:lnTo>
                  <a:lnTo>
                    <a:pt x="138520" y="541926"/>
                  </a:lnTo>
                  <a:lnTo>
                    <a:pt x="138520" y="543769"/>
                  </a:lnTo>
                  <a:close/>
                </a:path>
                <a:path w="140970" h="560705">
                  <a:moveTo>
                    <a:pt x="89835" y="397071"/>
                  </a:moveTo>
                  <a:lnTo>
                    <a:pt x="86617" y="397071"/>
                  </a:lnTo>
                  <a:lnTo>
                    <a:pt x="79181" y="396714"/>
                  </a:lnTo>
                  <a:lnTo>
                    <a:pt x="35884" y="367897"/>
                  </a:lnTo>
                  <a:lnTo>
                    <a:pt x="33587" y="360279"/>
                  </a:lnTo>
                  <a:lnTo>
                    <a:pt x="33589" y="352043"/>
                  </a:lnTo>
                  <a:lnTo>
                    <a:pt x="54198" y="316069"/>
                  </a:lnTo>
                  <a:lnTo>
                    <a:pt x="84803" y="309766"/>
                  </a:lnTo>
                  <a:lnTo>
                    <a:pt x="92118" y="309766"/>
                  </a:lnTo>
                  <a:lnTo>
                    <a:pt x="92118" y="327364"/>
                  </a:lnTo>
                  <a:lnTo>
                    <a:pt x="76348" y="327364"/>
                  </a:lnTo>
                  <a:lnTo>
                    <a:pt x="67351" y="327822"/>
                  </a:lnTo>
                  <a:lnTo>
                    <a:pt x="60417" y="330261"/>
                  </a:lnTo>
                  <a:lnTo>
                    <a:pt x="55545" y="334679"/>
                  </a:lnTo>
                  <a:lnTo>
                    <a:pt x="50513" y="338951"/>
                  </a:lnTo>
                  <a:lnTo>
                    <a:pt x="47997" y="344744"/>
                  </a:lnTo>
                  <a:lnTo>
                    <a:pt x="47997" y="359212"/>
                  </a:lnTo>
                  <a:lnTo>
                    <a:pt x="77489" y="379034"/>
                  </a:lnTo>
                  <a:lnTo>
                    <a:pt x="92118" y="379034"/>
                  </a:lnTo>
                  <a:lnTo>
                    <a:pt x="92118" y="379487"/>
                  </a:lnTo>
                  <a:lnTo>
                    <a:pt x="130486" y="379487"/>
                  </a:lnTo>
                  <a:lnTo>
                    <a:pt x="126627" y="384051"/>
                  </a:lnTo>
                  <a:lnTo>
                    <a:pt x="119185" y="389745"/>
                  </a:lnTo>
                  <a:lnTo>
                    <a:pt x="110574" y="393814"/>
                  </a:lnTo>
                  <a:lnTo>
                    <a:pt x="100791" y="396257"/>
                  </a:lnTo>
                  <a:lnTo>
                    <a:pt x="89835" y="397071"/>
                  </a:lnTo>
                  <a:close/>
                </a:path>
                <a:path w="140970" h="560705">
                  <a:moveTo>
                    <a:pt x="130486" y="379487"/>
                  </a:moveTo>
                  <a:lnTo>
                    <a:pt x="92118" y="379487"/>
                  </a:lnTo>
                  <a:lnTo>
                    <a:pt x="99301" y="378856"/>
                  </a:lnTo>
                  <a:lnTo>
                    <a:pt x="105774" y="377197"/>
                  </a:lnTo>
                  <a:lnTo>
                    <a:pt x="111533" y="374511"/>
                  </a:lnTo>
                  <a:lnTo>
                    <a:pt x="116577" y="370798"/>
                  </a:lnTo>
                  <a:lnTo>
                    <a:pt x="122824" y="365005"/>
                  </a:lnTo>
                  <a:lnTo>
                    <a:pt x="125939" y="357768"/>
                  </a:lnTo>
                  <a:lnTo>
                    <a:pt x="125878" y="342572"/>
                  </a:lnTo>
                  <a:lnTo>
                    <a:pt x="112232" y="321893"/>
                  </a:lnTo>
                  <a:lnTo>
                    <a:pt x="120454" y="311141"/>
                  </a:lnTo>
                  <a:lnTo>
                    <a:pt x="129160" y="318369"/>
                  </a:lnTo>
                  <a:lnTo>
                    <a:pt x="135377" y="327255"/>
                  </a:lnTo>
                  <a:lnTo>
                    <a:pt x="139106" y="337797"/>
                  </a:lnTo>
                  <a:lnTo>
                    <a:pt x="140349" y="349995"/>
                  </a:lnTo>
                  <a:lnTo>
                    <a:pt x="139491" y="359925"/>
                  </a:lnTo>
                  <a:lnTo>
                    <a:pt x="136917" y="368910"/>
                  </a:lnTo>
                  <a:lnTo>
                    <a:pt x="132628" y="376953"/>
                  </a:lnTo>
                  <a:lnTo>
                    <a:pt x="130486" y="379487"/>
                  </a:lnTo>
                  <a:close/>
                </a:path>
                <a:path w="140970" h="560705">
                  <a:moveTo>
                    <a:pt x="92118" y="379034"/>
                  </a:moveTo>
                  <a:lnTo>
                    <a:pt x="77489" y="379034"/>
                  </a:lnTo>
                  <a:lnTo>
                    <a:pt x="77489" y="327364"/>
                  </a:lnTo>
                  <a:lnTo>
                    <a:pt x="92118" y="327364"/>
                  </a:lnTo>
                  <a:lnTo>
                    <a:pt x="92118" y="379034"/>
                  </a:lnTo>
                  <a:close/>
                </a:path>
                <a:path w="140970" h="560705">
                  <a:moveTo>
                    <a:pt x="87731" y="272535"/>
                  </a:moveTo>
                  <a:lnTo>
                    <a:pt x="67424" y="272535"/>
                  </a:lnTo>
                  <a:lnTo>
                    <a:pt x="70628" y="270858"/>
                  </a:lnTo>
                  <a:lnTo>
                    <a:pt x="73203" y="267045"/>
                  </a:lnTo>
                  <a:lnTo>
                    <a:pt x="75060" y="264149"/>
                  </a:lnTo>
                  <a:lnTo>
                    <a:pt x="77108" y="258053"/>
                  </a:lnTo>
                  <a:lnTo>
                    <a:pt x="81058" y="240381"/>
                  </a:lnTo>
                  <a:lnTo>
                    <a:pt x="83428" y="233296"/>
                  </a:lnTo>
                  <a:lnTo>
                    <a:pt x="86178" y="227961"/>
                  </a:lnTo>
                  <a:lnTo>
                    <a:pt x="88768" y="222470"/>
                  </a:lnTo>
                  <a:lnTo>
                    <a:pt x="92044" y="218432"/>
                  </a:lnTo>
                  <a:lnTo>
                    <a:pt x="96009" y="215849"/>
                  </a:lnTo>
                  <a:lnTo>
                    <a:pt x="99812" y="213098"/>
                  </a:lnTo>
                  <a:lnTo>
                    <a:pt x="104464" y="211723"/>
                  </a:lnTo>
                  <a:lnTo>
                    <a:pt x="119093" y="211723"/>
                  </a:lnTo>
                  <a:lnTo>
                    <a:pt x="126481" y="215458"/>
                  </a:lnTo>
                  <a:lnTo>
                    <a:pt x="132113" y="222929"/>
                  </a:lnTo>
                  <a:lnTo>
                    <a:pt x="135714" y="228829"/>
                  </a:lnTo>
                  <a:lnTo>
                    <a:pt x="135903" y="229322"/>
                  </a:lnTo>
                  <a:lnTo>
                    <a:pt x="106366" y="229322"/>
                  </a:lnTo>
                  <a:lnTo>
                    <a:pt x="102709" y="231150"/>
                  </a:lnTo>
                  <a:lnTo>
                    <a:pt x="100120" y="234808"/>
                  </a:lnTo>
                  <a:lnTo>
                    <a:pt x="97530" y="238319"/>
                  </a:lnTo>
                  <a:lnTo>
                    <a:pt x="95321" y="244569"/>
                  </a:lnTo>
                  <a:lnTo>
                    <a:pt x="93493" y="253562"/>
                  </a:lnTo>
                  <a:lnTo>
                    <a:pt x="91518" y="262398"/>
                  </a:lnTo>
                  <a:lnTo>
                    <a:pt x="89221" y="269482"/>
                  </a:lnTo>
                  <a:lnTo>
                    <a:pt x="87731" y="272535"/>
                  </a:lnTo>
                  <a:close/>
                </a:path>
                <a:path w="140970" h="560705">
                  <a:moveTo>
                    <a:pt x="68799" y="290134"/>
                  </a:moveTo>
                  <a:lnTo>
                    <a:pt x="55384" y="290134"/>
                  </a:lnTo>
                  <a:lnTo>
                    <a:pt x="48304" y="286550"/>
                  </a:lnTo>
                  <a:lnTo>
                    <a:pt x="33619" y="251499"/>
                  </a:lnTo>
                  <a:lnTo>
                    <a:pt x="34160" y="243670"/>
                  </a:lnTo>
                  <a:lnTo>
                    <a:pt x="59079" y="213331"/>
                  </a:lnTo>
                  <a:lnTo>
                    <a:pt x="65829" y="212645"/>
                  </a:lnTo>
                  <a:lnTo>
                    <a:pt x="65829" y="230477"/>
                  </a:lnTo>
                  <a:lnTo>
                    <a:pt x="60958" y="230477"/>
                  </a:lnTo>
                  <a:lnTo>
                    <a:pt x="56760" y="232530"/>
                  </a:lnTo>
                  <a:lnTo>
                    <a:pt x="49752" y="240751"/>
                  </a:lnTo>
                  <a:lnTo>
                    <a:pt x="47997" y="245857"/>
                  </a:lnTo>
                  <a:lnTo>
                    <a:pt x="48082" y="258657"/>
                  </a:lnTo>
                  <a:lnTo>
                    <a:pt x="49445" y="263392"/>
                  </a:lnTo>
                  <a:lnTo>
                    <a:pt x="52421" y="267156"/>
                  </a:lnTo>
                  <a:lnTo>
                    <a:pt x="55077" y="270707"/>
                  </a:lnTo>
                  <a:lnTo>
                    <a:pt x="58734" y="272535"/>
                  </a:lnTo>
                  <a:lnTo>
                    <a:pt x="87731" y="272535"/>
                  </a:lnTo>
                  <a:lnTo>
                    <a:pt x="86617" y="274818"/>
                  </a:lnTo>
                  <a:lnTo>
                    <a:pt x="83881" y="279996"/>
                  </a:lnTo>
                  <a:lnTo>
                    <a:pt x="80692" y="283883"/>
                  </a:lnTo>
                  <a:lnTo>
                    <a:pt x="76921" y="286550"/>
                  </a:lnTo>
                  <a:lnTo>
                    <a:pt x="73217" y="288915"/>
                  </a:lnTo>
                  <a:lnTo>
                    <a:pt x="68799" y="290134"/>
                  </a:lnTo>
                  <a:close/>
                </a:path>
                <a:path w="140970" h="560705">
                  <a:moveTo>
                    <a:pt x="112847" y="293572"/>
                  </a:moveTo>
                  <a:lnTo>
                    <a:pt x="106746" y="293572"/>
                  </a:lnTo>
                  <a:lnTo>
                    <a:pt x="106746" y="275959"/>
                  </a:lnTo>
                  <a:lnTo>
                    <a:pt x="112700" y="275656"/>
                  </a:lnTo>
                  <a:lnTo>
                    <a:pt x="117425" y="273296"/>
                  </a:lnTo>
                  <a:lnTo>
                    <a:pt x="120922" y="268878"/>
                  </a:lnTo>
                  <a:lnTo>
                    <a:pt x="124272" y="264450"/>
                  </a:lnTo>
                  <a:lnTo>
                    <a:pt x="125939" y="258657"/>
                  </a:lnTo>
                  <a:lnTo>
                    <a:pt x="125884" y="244569"/>
                  </a:lnTo>
                  <a:lnTo>
                    <a:pt x="124652" y="239464"/>
                  </a:lnTo>
                  <a:lnTo>
                    <a:pt x="122063" y="235495"/>
                  </a:lnTo>
                  <a:lnTo>
                    <a:pt x="119327" y="231379"/>
                  </a:lnTo>
                  <a:lnTo>
                    <a:pt x="115670" y="229322"/>
                  </a:lnTo>
                  <a:lnTo>
                    <a:pt x="135903" y="229322"/>
                  </a:lnTo>
                  <a:lnTo>
                    <a:pt x="138288" y="235557"/>
                  </a:lnTo>
                  <a:lnTo>
                    <a:pt x="139833" y="243114"/>
                  </a:lnTo>
                  <a:lnTo>
                    <a:pt x="140349" y="251499"/>
                  </a:lnTo>
                  <a:lnTo>
                    <a:pt x="140310" y="259927"/>
                  </a:lnTo>
                  <a:lnTo>
                    <a:pt x="118552" y="291816"/>
                  </a:lnTo>
                  <a:lnTo>
                    <a:pt x="112847" y="293572"/>
                  </a:lnTo>
                  <a:close/>
                </a:path>
                <a:path w="140970" h="560705">
                  <a:moveTo>
                    <a:pt x="87319" y="193481"/>
                  </a:moveTo>
                  <a:lnTo>
                    <a:pt x="86178" y="193481"/>
                  </a:lnTo>
                  <a:lnTo>
                    <a:pt x="78720" y="193110"/>
                  </a:lnTo>
                  <a:lnTo>
                    <a:pt x="40229" y="171084"/>
                  </a:lnTo>
                  <a:lnTo>
                    <a:pt x="35811" y="163916"/>
                  </a:lnTo>
                  <a:lnTo>
                    <a:pt x="33602" y="155841"/>
                  </a:lnTo>
                  <a:lnTo>
                    <a:pt x="33623" y="146625"/>
                  </a:lnTo>
                  <a:lnTo>
                    <a:pt x="34516" y="136841"/>
                  </a:lnTo>
                  <a:lnTo>
                    <a:pt x="65083" y="103024"/>
                  </a:lnTo>
                  <a:lnTo>
                    <a:pt x="86851" y="99768"/>
                  </a:lnTo>
                  <a:lnTo>
                    <a:pt x="88226" y="99768"/>
                  </a:lnTo>
                  <a:lnTo>
                    <a:pt x="129304" y="114773"/>
                  </a:lnTo>
                  <a:lnTo>
                    <a:pt x="130905" y="117367"/>
                  </a:lnTo>
                  <a:lnTo>
                    <a:pt x="86178" y="117367"/>
                  </a:lnTo>
                  <a:lnTo>
                    <a:pt x="78021" y="117867"/>
                  </a:lnTo>
                  <a:lnTo>
                    <a:pt x="47997" y="155538"/>
                  </a:lnTo>
                  <a:lnTo>
                    <a:pt x="51508" y="162545"/>
                  </a:lnTo>
                  <a:lnTo>
                    <a:pt x="88226" y="175882"/>
                  </a:lnTo>
                  <a:lnTo>
                    <a:pt x="130054" y="175882"/>
                  </a:lnTo>
                  <a:lnTo>
                    <a:pt x="125939" y="180447"/>
                  </a:lnTo>
                  <a:lnTo>
                    <a:pt x="118037" y="186149"/>
                  </a:lnTo>
                  <a:lnTo>
                    <a:pt x="108966" y="190222"/>
                  </a:lnTo>
                  <a:lnTo>
                    <a:pt x="98727" y="192666"/>
                  </a:lnTo>
                  <a:lnTo>
                    <a:pt x="87319" y="193481"/>
                  </a:lnTo>
                  <a:close/>
                </a:path>
                <a:path w="140970" h="560705">
                  <a:moveTo>
                    <a:pt x="130054" y="175882"/>
                  </a:moveTo>
                  <a:lnTo>
                    <a:pt x="88226" y="175882"/>
                  </a:lnTo>
                  <a:lnTo>
                    <a:pt x="96367" y="175382"/>
                  </a:lnTo>
                  <a:lnTo>
                    <a:pt x="103652" y="173882"/>
                  </a:lnTo>
                  <a:lnTo>
                    <a:pt x="125939" y="137632"/>
                  </a:lnTo>
                  <a:lnTo>
                    <a:pt x="122443" y="130548"/>
                  </a:lnTo>
                  <a:lnTo>
                    <a:pt x="86178" y="117367"/>
                  </a:lnTo>
                  <a:lnTo>
                    <a:pt x="130905" y="117367"/>
                  </a:lnTo>
                  <a:lnTo>
                    <a:pt x="140349" y="146625"/>
                  </a:lnTo>
                  <a:lnTo>
                    <a:pt x="139449" y="156540"/>
                  </a:lnTo>
                  <a:lnTo>
                    <a:pt x="136748" y="165482"/>
                  </a:lnTo>
                  <a:lnTo>
                    <a:pt x="132246" y="173451"/>
                  </a:lnTo>
                  <a:lnTo>
                    <a:pt x="130054" y="175882"/>
                  </a:lnTo>
                  <a:close/>
                </a:path>
                <a:path w="140970" h="560705">
                  <a:moveTo>
                    <a:pt x="87731" y="60797"/>
                  </a:moveTo>
                  <a:lnTo>
                    <a:pt x="67424" y="60797"/>
                  </a:lnTo>
                  <a:lnTo>
                    <a:pt x="70628" y="59119"/>
                  </a:lnTo>
                  <a:lnTo>
                    <a:pt x="73201" y="55311"/>
                  </a:lnTo>
                  <a:lnTo>
                    <a:pt x="75060" y="52419"/>
                  </a:lnTo>
                  <a:lnTo>
                    <a:pt x="77108" y="46323"/>
                  </a:lnTo>
                  <a:lnTo>
                    <a:pt x="81058" y="28643"/>
                  </a:lnTo>
                  <a:lnTo>
                    <a:pt x="83428" y="21557"/>
                  </a:lnTo>
                  <a:lnTo>
                    <a:pt x="86178" y="16223"/>
                  </a:lnTo>
                  <a:lnTo>
                    <a:pt x="88768" y="10741"/>
                  </a:lnTo>
                  <a:lnTo>
                    <a:pt x="92044" y="6704"/>
                  </a:lnTo>
                  <a:lnTo>
                    <a:pt x="96009" y="4110"/>
                  </a:lnTo>
                  <a:lnTo>
                    <a:pt x="99812" y="1369"/>
                  </a:lnTo>
                  <a:lnTo>
                    <a:pt x="104464" y="0"/>
                  </a:lnTo>
                  <a:lnTo>
                    <a:pt x="119093" y="0"/>
                  </a:lnTo>
                  <a:lnTo>
                    <a:pt x="126481" y="3730"/>
                  </a:lnTo>
                  <a:lnTo>
                    <a:pt x="132113" y="11191"/>
                  </a:lnTo>
                  <a:lnTo>
                    <a:pt x="135714" y="17091"/>
                  </a:lnTo>
                  <a:lnTo>
                    <a:pt x="135908" y="17598"/>
                  </a:lnTo>
                  <a:lnTo>
                    <a:pt x="106366" y="17598"/>
                  </a:lnTo>
                  <a:lnTo>
                    <a:pt x="102709" y="19427"/>
                  </a:lnTo>
                  <a:lnTo>
                    <a:pt x="100120" y="23084"/>
                  </a:lnTo>
                  <a:lnTo>
                    <a:pt x="97530" y="26595"/>
                  </a:lnTo>
                  <a:lnTo>
                    <a:pt x="95321" y="32841"/>
                  </a:lnTo>
                  <a:lnTo>
                    <a:pt x="93493" y="41823"/>
                  </a:lnTo>
                  <a:lnTo>
                    <a:pt x="91518" y="50659"/>
                  </a:lnTo>
                  <a:lnTo>
                    <a:pt x="89221" y="57744"/>
                  </a:lnTo>
                  <a:lnTo>
                    <a:pt x="87731" y="60797"/>
                  </a:lnTo>
                  <a:close/>
                </a:path>
                <a:path w="140970" h="560705">
                  <a:moveTo>
                    <a:pt x="68799" y="78396"/>
                  </a:moveTo>
                  <a:lnTo>
                    <a:pt x="55384" y="78396"/>
                  </a:lnTo>
                  <a:lnTo>
                    <a:pt x="48304" y="74816"/>
                  </a:lnTo>
                  <a:lnTo>
                    <a:pt x="33619" y="39775"/>
                  </a:lnTo>
                  <a:lnTo>
                    <a:pt x="34160" y="31940"/>
                  </a:lnTo>
                  <a:lnTo>
                    <a:pt x="59079" y="1592"/>
                  </a:lnTo>
                  <a:lnTo>
                    <a:pt x="65829" y="906"/>
                  </a:lnTo>
                  <a:lnTo>
                    <a:pt x="65829" y="18754"/>
                  </a:lnTo>
                  <a:lnTo>
                    <a:pt x="60958" y="18754"/>
                  </a:lnTo>
                  <a:lnTo>
                    <a:pt x="56760" y="20806"/>
                  </a:lnTo>
                  <a:lnTo>
                    <a:pt x="49752" y="29028"/>
                  </a:lnTo>
                  <a:lnTo>
                    <a:pt x="47997" y="34133"/>
                  </a:lnTo>
                  <a:lnTo>
                    <a:pt x="48085" y="46933"/>
                  </a:lnTo>
                  <a:lnTo>
                    <a:pt x="49445" y="51654"/>
                  </a:lnTo>
                  <a:lnTo>
                    <a:pt x="52426" y="55425"/>
                  </a:lnTo>
                  <a:lnTo>
                    <a:pt x="55077" y="58968"/>
                  </a:lnTo>
                  <a:lnTo>
                    <a:pt x="58734" y="60797"/>
                  </a:lnTo>
                  <a:lnTo>
                    <a:pt x="87731" y="60797"/>
                  </a:lnTo>
                  <a:lnTo>
                    <a:pt x="86617" y="63079"/>
                  </a:lnTo>
                  <a:lnTo>
                    <a:pt x="83881" y="68268"/>
                  </a:lnTo>
                  <a:lnTo>
                    <a:pt x="80692" y="72154"/>
                  </a:lnTo>
                  <a:lnTo>
                    <a:pt x="76914" y="74816"/>
                  </a:lnTo>
                  <a:lnTo>
                    <a:pt x="73217" y="77177"/>
                  </a:lnTo>
                  <a:lnTo>
                    <a:pt x="68799" y="78396"/>
                  </a:lnTo>
                  <a:close/>
                </a:path>
                <a:path w="140970" h="560705">
                  <a:moveTo>
                    <a:pt x="112847" y="81833"/>
                  </a:moveTo>
                  <a:lnTo>
                    <a:pt x="106746" y="81833"/>
                  </a:lnTo>
                  <a:lnTo>
                    <a:pt x="106746" y="64220"/>
                  </a:lnTo>
                  <a:lnTo>
                    <a:pt x="112700" y="63928"/>
                  </a:lnTo>
                  <a:lnTo>
                    <a:pt x="117425" y="61567"/>
                  </a:lnTo>
                  <a:lnTo>
                    <a:pt x="120922" y="57140"/>
                  </a:lnTo>
                  <a:lnTo>
                    <a:pt x="124272" y="52722"/>
                  </a:lnTo>
                  <a:lnTo>
                    <a:pt x="125939" y="46933"/>
                  </a:lnTo>
                  <a:lnTo>
                    <a:pt x="125885" y="32841"/>
                  </a:lnTo>
                  <a:lnTo>
                    <a:pt x="124652" y="27730"/>
                  </a:lnTo>
                  <a:lnTo>
                    <a:pt x="122063" y="23771"/>
                  </a:lnTo>
                  <a:lnTo>
                    <a:pt x="119327" y="19655"/>
                  </a:lnTo>
                  <a:lnTo>
                    <a:pt x="115670" y="17598"/>
                  </a:lnTo>
                  <a:lnTo>
                    <a:pt x="135908" y="17598"/>
                  </a:lnTo>
                  <a:lnTo>
                    <a:pt x="138288" y="23822"/>
                  </a:lnTo>
                  <a:lnTo>
                    <a:pt x="139833" y="31384"/>
                  </a:lnTo>
                  <a:lnTo>
                    <a:pt x="140349" y="39775"/>
                  </a:lnTo>
                  <a:lnTo>
                    <a:pt x="140309" y="48197"/>
                  </a:lnTo>
                  <a:lnTo>
                    <a:pt x="118552" y="80078"/>
                  </a:lnTo>
                  <a:lnTo>
                    <a:pt x="112847" y="8183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66647" y="1168246"/>
              <a:ext cx="482754" cy="16238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17505" y="1230912"/>
              <a:ext cx="379730" cy="1520825"/>
            </a:xfrm>
            <a:custGeom>
              <a:avLst/>
              <a:gdLst/>
              <a:ahLst/>
              <a:cxnLst/>
              <a:rect l="l" t="t" r="r" b="b"/>
              <a:pathLst>
                <a:path w="379729" h="1520825">
                  <a:moveTo>
                    <a:pt x="376825" y="1520485"/>
                  </a:moveTo>
                  <a:lnTo>
                    <a:pt x="4593" y="1520471"/>
                  </a:lnTo>
                  <a:lnTo>
                    <a:pt x="3101" y="1519856"/>
                  </a:lnTo>
                  <a:lnTo>
                    <a:pt x="614" y="1517369"/>
                  </a:lnTo>
                  <a:lnTo>
                    <a:pt x="0" y="1515877"/>
                  </a:lnTo>
                  <a:lnTo>
                    <a:pt x="0" y="4597"/>
                  </a:lnTo>
                  <a:lnTo>
                    <a:pt x="614" y="3098"/>
                  </a:lnTo>
                  <a:lnTo>
                    <a:pt x="3101" y="618"/>
                  </a:lnTo>
                  <a:lnTo>
                    <a:pt x="4608" y="0"/>
                  </a:lnTo>
                  <a:lnTo>
                    <a:pt x="376825" y="4"/>
                  </a:lnTo>
                  <a:lnTo>
                    <a:pt x="379663" y="2842"/>
                  </a:lnTo>
                  <a:lnTo>
                    <a:pt x="379663" y="1517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31274" y="1388879"/>
              <a:ext cx="187960" cy="1191260"/>
            </a:xfrm>
            <a:custGeom>
              <a:avLst/>
              <a:gdLst/>
              <a:ahLst/>
              <a:cxnLst/>
              <a:rect l="l" t="t" r="r" b="b"/>
              <a:pathLst>
                <a:path w="187960" h="1191260">
                  <a:moveTo>
                    <a:pt x="134020" y="1172943"/>
                  </a:moveTo>
                  <a:lnTo>
                    <a:pt x="84116" y="1172943"/>
                  </a:lnTo>
                  <a:lnTo>
                    <a:pt x="94759" y="1172358"/>
                  </a:lnTo>
                  <a:lnTo>
                    <a:pt x="104285" y="1170604"/>
                  </a:lnTo>
                  <a:lnTo>
                    <a:pt x="133254" y="1137058"/>
                  </a:lnTo>
                  <a:lnTo>
                    <a:pt x="133254" y="1127008"/>
                  </a:lnTo>
                  <a:lnTo>
                    <a:pt x="102402" y="1103002"/>
                  </a:lnTo>
                  <a:lnTo>
                    <a:pt x="102402" y="1084701"/>
                  </a:lnTo>
                  <a:lnTo>
                    <a:pt x="141427" y="1108258"/>
                  </a:lnTo>
                  <a:lnTo>
                    <a:pt x="148117" y="1137058"/>
                  </a:lnTo>
                  <a:lnTo>
                    <a:pt x="147017" y="1148787"/>
                  </a:lnTo>
                  <a:lnTo>
                    <a:pt x="143717" y="1159287"/>
                  </a:lnTo>
                  <a:lnTo>
                    <a:pt x="138218" y="1168558"/>
                  </a:lnTo>
                  <a:lnTo>
                    <a:pt x="134020" y="1172943"/>
                  </a:lnTo>
                  <a:close/>
                </a:path>
                <a:path w="187960" h="1191260">
                  <a:moveTo>
                    <a:pt x="83413" y="1191229"/>
                  </a:moveTo>
                  <a:lnTo>
                    <a:pt x="70174" y="1191229"/>
                  </a:lnTo>
                  <a:lnTo>
                    <a:pt x="60755" y="1190801"/>
                  </a:lnTo>
                  <a:lnTo>
                    <a:pt x="23190" y="1176086"/>
                  </a:lnTo>
                  <a:lnTo>
                    <a:pt x="5705" y="1135464"/>
                  </a:lnTo>
                  <a:lnTo>
                    <a:pt x="6476" y="1125035"/>
                  </a:lnTo>
                  <a:lnTo>
                    <a:pt x="32743" y="1089620"/>
                  </a:lnTo>
                  <a:lnTo>
                    <a:pt x="52108" y="1084716"/>
                  </a:lnTo>
                  <a:lnTo>
                    <a:pt x="52108" y="1103002"/>
                  </a:lnTo>
                  <a:lnTo>
                    <a:pt x="44450" y="1104500"/>
                  </a:lnTo>
                  <a:lnTo>
                    <a:pt x="37934" y="1106712"/>
                  </a:lnTo>
                  <a:lnTo>
                    <a:pt x="32562" y="1109641"/>
                  </a:lnTo>
                  <a:lnTo>
                    <a:pt x="28336" y="1113286"/>
                  </a:lnTo>
                  <a:lnTo>
                    <a:pt x="23318" y="1118626"/>
                  </a:lnTo>
                  <a:lnTo>
                    <a:pt x="20802" y="1126013"/>
                  </a:lnTo>
                  <a:lnTo>
                    <a:pt x="20802" y="1135464"/>
                  </a:lnTo>
                  <a:lnTo>
                    <a:pt x="49421" y="1170485"/>
                  </a:lnTo>
                  <a:lnTo>
                    <a:pt x="70628" y="1172943"/>
                  </a:lnTo>
                  <a:lnTo>
                    <a:pt x="134020" y="1172943"/>
                  </a:lnTo>
                  <a:lnTo>
                    <a:pt x="130518" y="1176600"/>
                  </a:lnTo>
                  <a:lnTo>
                    <a:pt x="120967" y="1183002"/>
                  </a:lnTo>
                  <a:lnTo>
                    <a:pt x="109934" y="1187573"/>
                  </a:lnTo>
                  <a:lnTo>
                    <a:pt x="97416" y="1190315"/>
                  </a:lnTo>
                  <a:lnTo>
                    <a:pt x="83413" y="1191229"/>
                  </a:lnTo>
                  <a:close/>
                </a:path>
                <a:path w="187960" h="1191260">
                  <a:moveTo>
                    <a:pt x="146288" y="1060900"/>
                  </a:moveTo>
                  <a:lnTo>
                    <a:pt x="0" y="1060900"/>
                  </a:lnTo>
                  <a:lnTo>
                    <a:pt x="0" y="1043302"/>
                  </a:lnTo>
                  <a:lnTo>
                    <a:pt x="146288" y="1043302"/>
                  </a:lnTo>
                  <a:lnTo>
                    <a:pt x="146288" y="1060900"/>
                  </a:lnTo>
                  <a:close/>
                </a:path>
                <a:path w="187960" h="1191260">
                  <a:moveTo>
                    <a:pt x="95087" y="1019749"/>
                  </a:moveTo>
                  <a:lnTo>
                    <a:pt x="93946" y="1019749"/>
                  </a:lnTo>
                  <a:lnTo>
                    <a:pt x="86488" y="1019379"/>
                  </a:lnTo>
                  <a:lnTo>
                    <a:pt x="47997" y="997352"/>
                  </a:lnTo>
                  <a:lnTo>
                    <a:pt x="43579" y="990194"/>
                  </a:lnTo>
                  <a:lnTo>
                    <a:pt x="41370" y="982119"/>
                  </a:lnTo>
                  <a:lnTo>
                    <a:pt x="41391" y="972893"/>
                  </a:lnTo>
                  <a:lnTo>
                    <a:pt x="42284" y="963110"/>
                  </a:lnTo>
                  <a:lnTo>
                    <a:pt x="72851" y="929295"/>
                  </a:lnTo>
                  <a:lnTo>
                    <a:pt x="94619" y="926037"/>
                  </a:lnTo>
                  <a:lnTo>
                    <a:pt x="95994" y="926037"/>
                  </a:lnTo>
                  <a:lnTo>
                    <a:pt x="137072" y="941046"/>
                  </a:lnTo>
                  <a:lnTo>
                    <a:pt x="138668" y="943635"/>
                  </a:lnTo>
                  <a:lnTo>
                    <a:pt x="93946" y="943635"/>
                  </a:lnTo>
                  <a:lnTo>
                    <a:pt x="85789" y="944135"/>
                  </a:lnTo>
                  <a:lnTo>
                    <a:pt x="55765" y="981806"/>
                  </a:lnTo>
                  <a:lnTo>
                    <a:pt x="59276" y="988813"/>
                  </a:lnTo>
                  <a:lnTo>
                    <a:pt x="95994" y="1002151"/>
                  </a:lnTo>
                  <a:lnTo>
                    <a:pt x="137831" y="1002151"/>
                  </a:lnTo>
                  <a:lnTo>
                    <a:pt x="133707" y="1006729"/>
                  </a:lnTo>
                  <a:lnTo>
                    <a:pt x="125805" y="1012424"/>
                  </a:lnTo>
                  <a:lnTo>
                    <a:pt x="116734" y="1016492"/>
                  </a:lnTo>
                  <a:lnTo>
                    <a:pt x="106495" y="1018935"/>
                  </a:lnTo>
                  <a:lnTo>
                    <a:pt x="95087" y="1019749"/>
                  </a:lnTo>
                  <a:close/>
                </a:path>
                <a:path w="187960" h="1191260">
                  <a:moveTo>
                    <a:pt x="137831" y="1002151"/>
                  </a:moveTo>
                  <a:lnTo>
                    <a:pt x="95994" y="1002151"/>
                  </a:lnTo>
                  <a:lnTo>
                    <a:pt x="104135" y="1001651"/>
                  </a:lnTo>
                  <a:lnTo>
                    <a:pt x="111420" y="1000150"/>
                  </a:lnTo>
                  <a:lnTo>
                    <a:pt x="133707" y="963901"/>
                  </a:lnTo>
                  <a:lnTo>
                    <a:pt x="130211" y="956816"/>
                  </a:lnTo>
                  <a:lnTo>
                    <a:pt x="93946" y="943635"/>
                  </a:lnTo>
                  <a:lnTo>
                    <a:pt x="138668" y="943635"/>
                  </a:lnTo>
                  <a:lnTo>
                    <a:pt x="148117" y="972893"/>
                  </a:lnTo>
                  <a:lnTo>
                    <a:pt x="147217" y="982809"/>
                  </a:lnTo>
                  <a:lnTo>
                    <a:pt x="144516" y="991753"/>
                  </a:lnTo>
                  <a:lnTo>
                    <a:pt x="140014" y="999727"/>
                  </a:lnTo>
                  <a:lnTo>
                    <a:pt x="137831" y="1002151"/>
                  </a:lnTo>
                  <a:close/>
                </a:path>
                <a:path w="187960" h="1191260">
                  <a:moveTo>
                    <a:pt x="110404" y="904210"/>
                  </a:moveTo>
                  <a:lnTo>
                    <a:pt x="43199" y="904210"/>
                  </a:lnTo>
                  <a:lnTo>
                    <a:pt x="43199" y="886626"/>
                  </a:lnTo>
                  <a:lnTo>
                    <a:pt x="109716" y="886626"/>
                  </a:lnTo>
                  <a:lnTo>
                    <a:pt x="120018" y="885441"/>
                  </a:lnTo>
                  <a:lnTo>
                    <a:pt x="127379" y="881883"/>
                  </a:lnTo>
                  <a:lnTo>
                    <a:pt x="131796" y="875954"/>
                  </a:lnTo>
                  <a:lnTo>
                    <a:pt x="133269" y="867653"/>
                  </a:lnTo>
                  <a:lnTo>
                    <a:pt x="132325" y="858438"/>
                  </a:lnTo>
                  <a:lnTo>
                    <a:pt x="129494" y="850910"/>
                  </a:lnTo>
                  <a:lnTo>
                    <a:pt x="124776" y="845068"/>
                  </a:lnTo>
                  <a:lnTo>
                    <a:pt x="118172" y="840911"/>
                  </a:lnTo>
                  <a:lnTo>
                    <a:pt x="43199" y="840911"/>
                  </a:lnTo>
                  <a:lnTo>
                    <a:pt x="43199" y="823079"/>
                  </a:lnTo>
                  <a:lnTo>
                    <a:pt x="146288" y="823079"/>
                  </a:lnTo>
                  <a:lnTo>
                    <a:pt x="146288" y="839990"/>
                  </a:lnTo>
                  <a:lnTo>
                    <a:pt x="136647" y="840209"/>
                  </a:lnTo>
                  <a:lnTo>
                    <a:pt x="136004" y="840209"/>
                  </a:lnTo>
                  <a:lnTo>
                    <a:pt x="141303" y="845952"/>
                  </a:lnTo>
                  <a:lnTo>
                    <a:pt x="145089" y="852896"/>
                  </a:lnTo>
                  <a:lnTo>
                    <a:pt x="147360" y="861041"/>
                  </a:lnTo>
                  <a:lnTo>
                    <a:pt x="148117" y="870388"/>
                  </a:lnTo>
                  <a:lnTo>
                    <a:pt x="147532" y="878228"/>
                  </a:lnTo>
                  <a:lnTo>
                    <a:pt x="119203" y="903682"/>
                  </a:lnTo>
                  <a:lnTo>
                    <a:pt x="110404" y="904210"/>
                  </a:lnTo>
                  <a:close/>
                </a:path>
                <a:path w="187960" h="1191260">
                  <a:moveTo>
                    <a:pt x="136017" y="840223"/>
                  </a:moveTo>
                  <a:lnTo>
                    <a:pt x="136647" y="840209"/>
                  </a:lnTo>
                  <a:lnTo>
                    <a:pt x="136017" y="840223"/>
                  </a:lnTo>
                  <a:close/>
                </a:path>
                <a:path w="187960" h="1191260">
                  <a:moveTo>
                    <a:pt x="95307" y="800609"/>
                  </a:moveTo>
                  <a:lnTo>
                    <a:pt x="93946" y="800609"/>
                  </a:lnTo>
                  <a:lnTo>
                    <a:pt x="82648" y="799909"/>
                  </a:lnTo>
                  <a:lnTo>
                    <a:pt x="44969" y="776500"/>
                  </a:lnTo>
                  <a:lnTo>
                    <a:pt x="41370" y="760160"/>
                  </a:lnTo>
                  <a:lnTo>
                    <a:pt x="42141" y="751502"/>
                  </a:lnTo>
                  <a:lnTo>
                    <a:pt x="44455" y="743812"/>
                  </a:lnTo>
                  <a:lnTo>
                    <a:pt x="48313" y="737092"/>
                  </a:lnTo>
                  <a:lnTo>
                    <a:pt x="53717" y="731341"/>
                  </a:lnTo>
                  <a:lnTo>
                    <a:pt x="0" y="731341"/>
                  </a:lnTo>
                  <a:lnTo>
                    <a:pt x="0" y="713757"/>
                  </a:lnTo>
                  <a:lnTo>
                    <a:pt x="146288" y="713757"/>
                  </a:lnTo>
                  <a:lnTo>
                    <a:pt x="146288" y="729995"/>
                  </a:lnTo>
                  <a:lnTo>
                    <a:pt x="135317" y="730902"/>
                  </a:lnTo>
                  <a:lnTo>
                    <a:pt x="135757" y="731356"/>
                  </a:lnTo>
                  <a:lnTo>
                    <a:pt x="70847" y="731356"/>
                  </a:lnTo>
                  <a:lnTo>
                    <a:pt x="64445" y="735871"/>
                  </a:lnTo>
                  <a:lnTo>
                    <a:pt x="59874" y="741413"/>
                  </a:lnTo>
                  <a:lnTo>
                    <a:pt x="57132" y="747983"/>
                  </a:lnTo>
                  <a:lnTo>
                    <a:pt x="56218" y="755581"/>
                  </a:lnTo>
                  <a:lnTo>
                    <a:pt x="56262" y="764348"/>
                  </a:lnTo>
                  <a:lnTo>
                    <a:pt x="95994" y="783010"/>
                  </a:lnTo>
                  <a:lnTo>
                    <a:pt x="140140" y="783010"/>
                  </a:lnTo>
                  <a:lnTo>
                    <a:pt x="139890" y="783387"/>
                  </a:lnTo>
                  <a:lnTo>
                    <a:pt x="133488" y="789418"/>
                  </a:lnTo>
                  <a:lnTo>
                    <a:pt x="125613" y="794314"/>
                  </a:lnTo>
                  <a:lnTo>
                    <a:pt x="116625" y="797811"/>
                  </a:lnTo>
                  <a:lnTo>
                    <a:pt x="106522" y="799909"/>
                  </a:lnTo>
                  <a:lnTo>
                    <a:pt x="95307" y="800609"/>
                  </a:lnTo>
                  <a:close/>
                </a:path>
                <a:path w="187960" h="1191260">
                  <a:moveTo>
                    <a:pt x="140140" y="783010"/>
                  </a:moveTo>
                  <a:lnTo>
                    <a:pt x="95994" y="783010"/>
                  </a:lnTo>
                  <a:lnTo>
                    <a:pt x="104231" y="782567"/>
                  </a:lnTo>
                  <a:lnTo>
                    <a:pt x="111553" y="781236"/>
                  </a:lnTo>
                  <a:lnTo>
                    <a:pt x="117956" y="779019"/>
                  </a:lnTo>
                  <a:lnTo>
                    <a:pt x="123443" y="775915"/>
                  </a:lnTo>
                  <a:lnTo>
                    <a:pt x="129984" y="771039"/>
                  </a:lnTo>
                  <a:lnTo>
                    <a:pt x="133254" y="764348"/>
                  </a:lnTo>
                  <a:lnTo>
                    <a:pt x="133226" y="755581"/>
                  </a:lnTo>
                  <a:lnTo>
                    <a:pt x="132311" y="748033"/>
                  </a:lnTo>
                  <a:lnTo>
                    <a:pt x="129482" y="741362"/>
                  </a:lnTo>
                  <a:lnTo>
                    <a:pt x="124768" y="735803"/>
                  </a:lnTo>
                  <a:lnTo>
                    <a:pt x="118172" y="731356"/>
                  </a:lnTo>
                  <a:lnTo>
                    <a:pt x="135757" y="731356"/>
                  </a:lnTo>
                  <a:lnTo>
                    <a:pt x="140915" y="736670"/>
                  </a:lnTo>
                  <a:lnTo>
                    <a:pt x="144915" y="743468"/>
                  </a:lnTo>
                  <a:lnTo>
                    <a:pt x="147316" y="751298"/>
                  </a:lnTo>
                  <a:lnTo>
                    <a:pt x="148117" y="760160"/>
                  </a:lnTo>
                  <a:lnTo>
                    <a:pt x="147203" y="768758"/>
                  </a:lnTo>
                  <a:lnTo>
                    <a:pt x="144461" y="776500"/>
                  </a:lnTo>
                  <a:lnTo>
                    <a:pt x="140140" y="783010"/>
                  </a:lnTo>
                  <a:close/>
                </a:path>
                <a:path w="187960" h="1191260">
                  <a:moveTo>
                    <a:pt x="146288" y="683797"/>
                  </a:moveTo>
                  <a:lnTo>
                    <a:pt x="7767" y="683797"/>
                  </a:lnTo>
                  <a:lnTo>
                    <a:pt x="7767" y="597852"/>
                  </a:lnTo>
                  <a:lnTo>
                    <a:pt x="22630" y="597852"/>
                  </a:lnTo>
                  <a:lnTo>
                    <a:pt x="22630" y="665511"/>
                  </a:lnTo>
                  <a:lnTo>
                    <a:pt x="146288" y="665511"/>
                  </a:lnTo>
                  <a:lnTo>
                    <a:pt x="146288" y="683797"/>
                  </a:lnTo>
                  <a:close/>
                </a:path>
                <a:path w="187960" h="1191260">
                  <a:moveTo>
                    <a:pt x="85023" y="665511"/>
                  </a:moveTo>
                  <a:lnTo>
                    <a:pt x="70174" y="665511"/>
                  </a:lnTo>
                  <a:lnTo>
                    <a:pt x="70174" y="607230"/>
                  </a:lnTo>
                  <a:lnTo>
                    <a:pt x="85023" y="607230"/>
                  </a:lnTo>
                  <a:lnTo>
                    <a:pt x="85023" y="665511"/>
                  </a:lnTo>
                  <a:close/>
                </a:path>
                <a:path w="187960" h="1191260">
                  <a:moveTo>
                    <a:pt x="95087" y="583341"/>
                  </a:moveTo>
                  <a:lnTo>
                    <a:pt x="93946" y="583341"/>
                  </a:lnTo>
                  <a:lnTo>
                    <a:pt x="86488" y="582969"/>
                  </a:lnTo>
                  <a:lnTo>
                    <a:pt x="47997" y="560944"/>
                  </a:lnTo>
                  <a:lnTo>
                    <a:pt x="43579" y="553776"/>
                  </a:lnTo>
                  <a:lnTo>
                    <a:pt x="41370" y="545700"/>
                  </a:lnTo>
                  <a:lnTo>
                    <a:pt x="41391" y="536484"/>
                  </a:lnTo>
                  <a:lnTo>
                    <a:pt x="42284" y="526700"/>
                  </a:lnTo>
                  <a:lnTo>
                    <a:pt x="72851" y="492883"/>
                  </a:lnTo>
                  <a:lnTo>
                    <a:pt x="94619" y="489628"/>
                  </a:lnTo>
                  <a:lnTo>
                    <a:pt x="95994" y="489628"/>
                  </a:lnTo>
                  <a:lnTo>
                    <a:pt x="137072" y="504633"/>
                  </a:lnTo>
                  <a:lnTo>
                    <a:pt x="138673" y="507227"/>
                  </a:lnTo>
                  <a:lnTo>
                    <a:pt x="93946" y="507227"/>
                  </a:lnTo>
                  <a:lnTo>
                    <a:pt x="85789" y="507727"/>
                  </a:lnTo>
                  <a:lnTo>
                    <a:pt x="55765" y="545398"/>
                  </a:lnTo>
                  <a:lnTo>
                    <a:pt x="59276" y="552405"/>
                  </a:lnTo>
                  <a:lnTo>
                    <a:pt x="95994" y="565742"/>
                  </a:lnTo>
                  <a:lnTo>
                    <a:pt x="137822" y="565742"/>
                  </a:lnTo>
                  <a:lnTo>
                    <a:pt x="133707" y="570306"/>
                  </a:lnTo>
                  <a:lnTo>
                    <a:pt x="125805" y="576009"/>
                  </a:lnTo>
                  <a:lnTo>
                    <a:pt x="116734" y="580082"/>
                  </a:lnTo>
                  <a:lnTo>
                    <a:pt x="106495" y="582526"/>
                  </a:lnTo>
                  <a:lnTo>
                    <a:pt x="95087" y="583341"/>
                  </a:lnTo>
                  <a:close/>
                </a:path>
                <a:path w="187960" h="1191260">
                  <a:moveTo>
                    <a:pt x="137822" y="565742"/>
                  </a:moveTo>
                  <a:lnTo>
                    <a:pt x="95994" y="565742"/>
                  </a:lnTo>
                  <a:lnTo>
                    <a:pt x="104136" y="565242"/>
                  </a:lnTo>
                  <a:lnTo>
                    <a:pt x="111422" y="563741"/>
                  </a:lnTo>
                  <a:lnTo>
                    <a:pt x="133707" y="527492"/>
                  </a:lnTo>
                  <a:lnTo>
                    <a:pt x="130211" y="520407"/>
                  </a:lnTo>
                  <a:lnTo>
                    <a:pt x="93946" y="507227"/>
                  </a:lnTo>
                  <a:lnTo>
                    <a:pt x="138673" y="507227"/>
                  </a:lnTo>
                  <a:lnTo>
                    <a:pt x="148117" y="536484"/>
                  </a:lnTo>
                  <a:lnTo>
                    <a:pt x="147217" y="546399"/>
                  </a:lnTo>
                  <a:lnTo>
                    <a:pt x="144516" y="555341"/>
                  </a:lnTo>
                  <a:lnTo>
                    <a:pt x="140014" y="563310"/>
                  </a:lnTo>
                  <a:lnTo>
                    <a:pt x="137822" y="565742"/>
                  </a:lnTo>
                  <a:close/>
                </a:path>
                <a:path w="187960" h="1191260">
                  <a:moveTo>
                    <a:pt x="110404" y="467802"/>
                  </a:moveTo>
                  <a:lnTo>
                    <a:pt x="43199" y="467802"/>
                  </a:lnTo>
                  <a:lnTo>
                    <a:pt x="43199" y="450203"/>
                  </a:lnTo>
                  <a:lnTo>
                    <a:pt x="109716" y="450203"/>
                  </a:lnTo>
                  <a:lnTo>
                    <a:pt x="120018" y="449017"/>
                  </a:lnTo>
                  <a:lnTo>
                    <a:pt x="127379" y="445460"/>
                  </a:lnTo>
                  <a:lnTo>
                    <a:pt x="131796" y="439531"/>
                  </a:lnTo>
                  <a:lnTo>
                    <a:pt x="133269" y="431230"/>
                  </a:lnTo>
                  <a:lnTo>
                    <a:pt x="132325" y="422015"/>
                  </a:lnTo>
                  <a:lnTo>
                    <a:pt x="129494" y="414487"/>
                  </a:lnTo>
                  <a:lnTo>
                    <a:pt x="124776" y="408644"/>
                  </a:lnTo>
                  <a:lnTo>
                    <a:pt x="118172" y="404488"/>
                  </a:lnTo>
                  <a:lnTo>
                    <a:pt x="43199" y="404488"/>
                  </a:lnTo>
                  <a:lnTo>
                    <a:pt x="43199" y="386655"/>
                  </a:lnTo>
                  <a:lnTo>
                    <a:pt x="146288" y="386655"/>
                  </a:lnTo>
                  <a:lnTo>
                    <a:pt x="146288" y="403566"/>
                  </a:lnTo>
                  <a:lnTo>
                    <a:pt x="136004" y="403800"/>
                  </a:lnTo>
                  <a:lnTo>
                    <a:pt x="141303" y="409542"/>
                  </a:lnTo>
                  <a:lnTo>
                    <a:pt x="145089" y="416484"/>
                  </a:lnTo>
                  <a:lnTo>
                    <a:pt x="147360" y="424625"/>
                  </a:lnTo>
                  <a:lnTo>
                    <a:pt x="148117" y="433965"/>
                  </a:lnTo>
                  <a:lnTo>
                    <a:pt x="147532" y="441811"/>
                  </a:lnTo>
                  <a:lnTo>
                    <a:pt x="119203" y="467273"/>
                  </a:lnTo>
                  <a:lnTo>
                    <a:pt x="110404" y="467802"/>
                  </a:lnTo>
                  <a:close/>
                </a:path>
                <a:path w="187960" h="1191260">
                  <a:moveTo>
                    <a:pt x="146288" y="360089"/>
                  </a:moveTo>
                  <a:lnTo>
                    <a:pt x="43199" y="360089"/>
                  </a:lnTo>
                  <a:lnTo>
                    <a:pt x="43199" y="343398"/>
                  </a:lnTo>
                  <a:lnTo>
                    <a:pt x="56218" y="342710"/>
                  </a:lnTo>
                  <a:lnTo>
                    <a:pt x="49720" y="336415"/>
                  </a:lnTo>
                  <a:lnTo>
                    <a:pt x="45080" y="329174"/>
                  </a:lnTo>
                  <a:lnTo>
                    <a:pt x="42297" y="320989"/>
                  </a:lnTo>
                  <a:lnTo>
                    <a:pt x="41370" y="311858"/>
                  </a:lnTo>
                  <a:lnTo>
                    <a:pt x="43669" y="297546"/>
                  </a:lnTo>
                  <a:lnTo>
                    <a:pt x="50566" y="287289"/>
                  </a:lnTo>
                  <a:lnTo>
                    <a:pt x="62063" y="281088"/>
                  </a:lnTo>
                  <a:lnTo>
                    <a:pt x="78162" y="278943"/>
                  </a:lnTo>
                  <a:lnTo>
                    <a:pt x="146288" y="278943"/>
                  </a:lnTo>
                  <a:lnTo>
                    <a:pt x="146288" y="296541"/>
                  </a:lnTo>
                  <a:lnTo>
                    <a:pt x="78176" y="296541"/>
                  </a:lnTo>
                  <a:lnTo>
                    <a:pt x="70701" y="296698"/>
                  </a:lnTo>
                  <a:lnTo>
                    <a:pt x="65215" y="298452"/>
                  </a:lnTo>
                  <a:lnTo>
                    <a:pt x="61719" y="301808"/>
                  </a:lnTo>
                  <a:lnTo>
                    <a:pt x="58062" y="305007"/>
                  </a:lnTo>
                  <a:lnTo>
                    <a:pt x="56233" y="310186"/>
                  </a:lnTo>
                  <a:lnTo>
                    <a:pt x="56233" y="322980"/>
                  </a:lnTo>
                  <a:lnTo>
                    <a:pt x="72910" y="342491"/>
                  </a:lnTo>
                  <a:lnTo>
                    <a:pt x="146288" y="342491"/>
                  </a:lnTo>
                  <a:lnTo>
                    <a:pt x="146288" y="360089"/>
                  </a:lnTo>
                  <a:close/>
                </a:path>
                <a:path w="187960" h="1191260">
                  <a:moveTo>
                    <a:pt x="95307" y="256619"/>
                  </a:moveTo>
                  <a:lnTo>
                    <a:pt x="93946" y="256619"/>
                  </a:lnTo>
                  <a:lnTo>
                    <a:pt x="82648" y="255920"/>
                  </a:lnTo>
                  <a:lnTo>
                    <a:pt x="44969" y="232511"/>
                  </a:lnTo>
                  <a:lnTo>
                    <a:pt x="41370" y="216170"/>
                  </a:lnTo>
                  <a:lnTo>
                    <a:pt x="42141" y="207512"/>
                  </a:lnTo>
                  <a:lnTo>
                    <a:pt x="44455" y="199823"/>
                  </a:lnTo>
                  <a:lnTo>
                    <a:pt x="48313" y="193103"/>
                  </a:lnTo>
                  <a:lnTo>
                    <a:pt x="53717" y="187352"/>
                  </a:lnTo>
                  <a:lnTo>
                    <a:pt x="0" y="187352"/>
                  </a:lnTo>
                  <a:lnTo>
                    <a:pt x="0" y="169768"/>
                  </a:lnTo>
                  <a:lnTo>
                    <a:pt x="146288" y="169768"/>
                  </a:lnTo>
                  <a:lnTo>
                    <a:pt x="146288" y="186006"/>
                  </a:lnTo>
                  <a:lnTo>
                    <a:pt x="135317" y="186913"/>
                  </a:lnTo>
                  <a:lnTo>
                    <a:pt x="135757" y="187366"/>
                  </a:lnTo>
                  <a:lnTo>
                    <a:pt x="70847" y="187366"/>
                  </a:lnTo>
                  <a:lnTo>
                    <a:pt x="64445" y="191881"/>
                  </a:lnTo>
                  <a:lnTo>
                    <a:pt x="59874" y="197424"/>
                  </a:lnTo>
                  <a:lnTo>
                    <a:pt x="57132" y="203994"/>
                  </a:lnTo>
                  <a:lnTo>
                    <a:pt x="56218" y="211592"/>
                  </a:lnTo>
                  <a:lnTo>
                    <a:pt x="56262" y="220359"/>
                  </a:lnTo>
                  <a:lnTo>
                    <a:pt x="95994" y="239021"/>
                  </a:lnTo>
                  <a:lnTo>
                    <a:pt x="140140" y="239021"/>
                  </a:lnTo>
                  <a:lnTo>
                    <a:pt x="139890" y="239397"/>
                  </a:lnTo>
                  <a:lnTo>
                    <a:pt x="133488" y="245428"/>
                  </a:lnTo>
                  <a:lnTo>
                    <a:pt x="125613" y="250324"/>
                  </a:lnTo>
                  <a:lnTo>
                    <a:pt x="116625" y="253821"/>
                  </a:lnTo>
                  <a:lnTo>
                    <a:pt x="106522" y="255920"/>
                  </a:lnTo>
                  <a:lnTo>
                    <a:pt x="95307" y="256619"/>
                  </a:lnTo>
                  <a:close/>
                </a:path>
                <a:path w="187960" h="1191260">
                  <a:moveTo>
                    <a:pt x="140140" y="239021"/>
                  </a:moveTo>
                  <a:lnTo>
                    <a:pt x="95994" y="239021"/>
                  </a:lnTo>
                  <a:lnTo>
                    <a:pt x="104231" y="238577"/>
                  </a:lnTo>
                  <a:lnTo>
                    <a:pt x="111553" y="237247"/>
                  </a:lnTo>
                  <a:lnTo>
                    <a:pt x="117956" y="235030"/>
                  </a:lnTo>
                  <a:lnTo>
                    <a:pt x="123443" y="231926"/>
                  </a:lnTo>
                  <a:lnTo>
                    <a:pt x="129984" y="227050"/>
                  </a:lnTo>
                  <a:lnTo>
                    <a:pt x="133254" y="220359"/>
                  </a:lnTo>
                  <a:lnTo>
                    <a:pt x="133226" y="211592"/>
                  </a:lnTo>
                  <a:lnTo>
                    <a:pt x="132311" y="204043"/>
                  </a:lnTo>
                  <a:lnTo>
                    <a:pt x="129482" y="197372"/>
                  </a:lnTo>
                  <a:lnTo>
                    <a:pt x="124768" y="191814"/>
                  </a:lnTo>
                  <a:lnTo>
                    <a:pt x="118172" y="187366"/>
                  </a:lnTo>
                  <a:lnTo>
                    <a:pt x="135757" y="187366"/>
                  </a:lnTo>
                  <a:lnTo>
                    <a:pt x="140915" y="192680"/>
                  </a:lnTo>
                  <a:lnTo>
                    <a:pt x="144915" y="199479"/>
                  </a:lnTo>
                  <a:lnTo>
                    <a:pt x="147316" y="207309"/>
                  </a:lnTo>
                  <a:lnTo>
                    <a:pt x="148117" y="216170"/>
                  </a:lnTo>
                  <a:lnTo>
                    <a:pt x="147203" y="224769"/>
                  </a:lnTo>
                  <a:lnTo>
                    <a:pt x="144461" y="232511"/>
                  </a:lnTo>
                  <a:lnTo>
                    <a:pt x="140140" y="239021"/>
                  </a:lnTo>
                  <a:close/>
                </a:path>
                <a:path w="187960" h="1191260">
                  <a:moveTo>
                    <a:pt x="146288" y="142543"/>
                  </a:moveTo>
                  <a:lnTo>
                    <a:pt x="43199" y="142543"/>
                  </a:lnTo>
                  <a:lnTo>
                    <a:pt x="43199" y="125413"/>
                  </a:lnTo>
                  <a:lnTo>
                    <a:pt x="55077" y="124945"/>
                  </a:lnTo>
                  <a:lnTo>
                    <a:pt x="49078" y="120245"/>
                  </a:lnTo>
                  <a:lnTo>
                    <a:pt x="44795" y="114602"/>
                  </a:lnTo>
                  <a:lnTo>
                    <a:pt x="42226" y="108015"/>
                  </a:lnTo>
                  <a:lnTo>
                    <a:pt x="41475" y="101407"/>
                  </a:lnTo>
                  <a:lnTo>
                    <a:pt x="41370" y="97140"/>
                  </a:lnTo>
                  <a:lnTo>
                    <a:pt x="41823" y="94556"/>
                  </a:lnTo>
                  <a:lnTo>
                    <a:pt x="42745" y="92732"/>
                  </a:lnTo>
                  <a:lnTo>
                    <a:pt x="58968" y="92732"/>
                  </a:lnTo>
                  <a:lnTo>
                    <a:pt x="58661" y="95317"/>
                  </a:lnTo>
                  <a:lnTo>
                    <a:pt x="58569" y="97140"/>
                  </a:lnTo>
                  <a:lnTo>
                    <a:pt x="73144" y="124959"/>
                  </a:lnTo>
                  <a:lnTo>
                    <a:pt x="146288" y="124959"/>
                  </a:lnTo>
                  <a:lnTo>
                    <a:pt x="146288" y="142543"/>
                  </a:lnTo>
                  <a:close/>
                </a:path>
                <a:path w="187960" h="1191260">
                  <a:moveTo>
                    <a:pt x="43184" y="87773"/>
                  </a:moveTo>
                  <a:lnTo>
                    <a:pt x="43184" y="68580"/>
                  </a:lnTo>
                  <a:lnTo>
                    <a:pt x="120454" y="42745"/>
                  </a:lnTo>
                  <a:lnTo>
                    <a:pt x="43199" y="18754"/>
                  </a:lnTo>
                  <a:lnTo>
                    <a:pt x="43199" y="0"/>
                  </a:lnTo>
                  <a:lnTo>
                    <a:pt x="162278" y="41370"/>
                  </a:lnTo>
                  <a:lnTo>
                    <a:pt x="173480" y="46889"/>
                  </a:lnTo>
                  <a:lnTo>
                    <a:pt x="178194" y="50981"/>
                  </a:lnTo>
                  <a:lnTo>
                    <a:pt x="145147" y="50981"/>
                  </a:lnTo>
                  <a:lnTo>
                    <a:pt x="43184" y="87773"/>
                  </a:lnTo>
                  <a:close/>
                </a:path>
                <a:path w="187960" h="1191260">
                  <a:moveTo>
                    <a:pt x="186284" y="81833"/>
                  </a:moveTo>
                  <a:lnTo>
                    <a:pt x="172108" y="81833"/>
                  </a:lnTo>
                  <a:lnTo>
                    <a:pt x="172576" y="77035"/>
                  </a:lnTo>
                  <a:lnTo>
                    <a:pt x="172576" y="71086"/>
                  </a:lnTo>
                  <a:lnTo>
                    <a:pt x="171362" y="66439"/>
                  </a:lnTo>
                  <a:lnTo>
                    <a:pt x="166476" y="59739"/>
                  </a:lnTo>
                  <a:lnTo>
                    <a:pt x="162058" y="56994"/>
                  </a:lnTo>
                  <a:lnTo>
                    <a:pt x="155651" y="54858"/>
                  </a:lnTo>
                  <a:lnTo>
                    <a:pt x="145147" y="50981"/>
                  </a:lnTo>
                  <a:lnTo>
                    <a:pt x="178194" y="50981"/>
                  </a:lnTo>
                  <a:lnTo>
                    <a:pt x="181480" y="53834"/>
                  </a:lnTo>
                  <a:lnTo>
                    <a:pt x="186279" y="62205"/>
                  </a:lnTo>
                  <a:lnTo>
                    <a:pt x="187878" y="72003"/>
                  </a:lnTo>
                  <a:lnTo>
                    <a:pt x="187659" y="75207"/>
                  </a:lnTo>
                  <a:lnTo>
                    <a:pt x="186284" y="8183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34790" y="1168246"/>
              <a:ext cx="336462" cy="16238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5629" y="1230912"/>
              <a:ext cx="231775" cy="1520825"/>
            </a:xfrm>
            <a:custGeom>
              <a:avLst/>
              <a:gdLst/>
              <a:ahLst/>
              <a:cxnLst/>
              <a:rect l="l" t="t" r="r" b="b"/>
              <a:pathLst>
                <a:path w="231775" h="1520825">
                  <a:moveTo>
                    <a:pt x="228956" y="1520485"/>
                  </a:moveTo>
                  <a:lnTo>
                    <a:pt x="2823" y="1520471"/>
                  </a:lnTo>
                  <a:lnTo>
                    <a:pt x="1901" y="1520105"/>
                  </a:lnTo>
                  <a:lnTo>
                    <a:pt x="380" y="1518584"/>
                  </a:lnTo>
                  <a:lnTo>
                    <a:pt x="0" y="1517662"/>
                  </a:lnTo>
                  <a:lnTo>
                    <a:pt x="0" y="2818"/>
                  </a:lnTo>
                  <a:lnTo>
                    <a:pt x="380" y="1900"/>
                  </a:lnTo>
                  <a:lnTo>
                    <a:pt x="1901" y="378"/>
                  </a:lnTo>
                  <a:lnTo>
                    <a:pt x="2808" y="0"/>
                  </a:lnTo>
                  <a:lnTo>
                    <a:pt x="230024" y="4"/>
                  </a:lnTo>
                  <a:lnTo>
                    <a:pt x="231765" y="1759"/>
                  </a:lnTo>
                  <a:lnTo>
                    <a:pt x="231765" y="1517677"/>
                  </a:lnTo>
                  <a:lnTo>
                    <a:pt x="231384" y="1518598"/>
                  </a:lnTo>
                  <a:lnTo>
                    <a:pt x="229878" y="15201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51842" y="1880102"/>
              <a:ext cx="21590" cy="125095"/>
            </a:xfrm>
            <a:custGeom>
              <a:avLst/>
              <a:gdLst/>
              <a:ahLst/>
              <a:cxnLst/>
              <a:rect l="l" t="t" r="r" b="b"/>
              <a:pathLst>
                <a:path w="21590" h="125094">
                  <a:moveTo>
                    <a:pt x="13648" y="124564"/>
                  </a:moveTo>
                  <a:lnTo>
                    <a:pt x="7694" y="124564"/>
                  </a:lnTo>
                  <a:lnTo>
                    <a:pt x="5178" y="123653"/>
                  </a:lnTo>
                  <a:lnTo>
                    <a:pt x="3203" y="121829"/>
                  </a:lnTo>
                  <a:lnTo>
                    <a:pt x="1067" y="119996"/>
                  </a:lnTo>
                  <a:lnTo>
                    <a:pt x="4" y="117338"/>
                  </a:lnTo>
                  <a:lnTo>
                    <a:pt x="0" y="110170"/>
                  </a:lnTo>
                  <a:lnTo>
                    <a:pt x="1067" y="107424"/>
                  </a:lnTo>
                  <a:lnTo>
                    <a:pt x="3203" y="105591"/>
                  </a:lnTo>
                  <a:lnTo>
                    <a:pt x="5178" y="103611"/>
                  </a:lnTo>
                  <a:lnTo>
                    <a:pt x="7694" y="102621"/>
                  </a:lnTo>
                  <a:lnTo>
                    <a:pt x="13648" y="102621"/>
                  </a:lnTo>
                  <a:lnTo>
                    <a:pt x="16091" y="103611"/>
                  </a:lnTo>
                  <a:lnTo>
                    <a:pt x="18066" y="105591"/>
                  </a:lnTo>
                  <a:lnTo>
                    <a:pt x="20041" y="107424"/>
                  </a:lnTo>
                  <a:lnTo>
                    <a:pt x="21036" y="110170"/>
                  </a:lnTo>
                  <a:lnTo>
                    <a:pt x="21036" y="117338"/>
                  </a:lnTo>
                  <a:lnTo>
                    <a:pt x="20041" y="120005"/>
                  </a:lnTo>
                  <a:lnTo>
                    <a:pt x="16091" y="123653"/>
                  </a:lnTo>
                  <a:lnTo>
                    <a:pt x="13648" y="124564"/>
                  </a:lnTo>
                  <a:close/>
                </a:path>
                <a:path w="21590" h="125094">
                  <a:moveTo>
                    <a:pt x="13648" y="73246"/>
                  </a:moveTo>
                  <a:lnTo>
                    <a:pt x="7694" y="73246"/>
                  </a:lnTo>
                  <a:lnTo>
                    <a:pt x="5178" y="72335"/>
                  </a:lnTo>
                  <a:lnTo>
                    <a:pt x="3203" y="70511"/>
                  </a:lnTo>
                  <a:lnTo>
                    <a:pt x="1067" y="68678"/>
                  </a:lnTo>
                  <a:lnTo>
                    <a:pt x="4" y="66020"/>
                  </a:lnTo>
                  <a:lnTo>
                    <a:pt x="0" y="58851"/>
                  </a:lnTo>
                  <a:lnTo>
                    <a:pt x="1067" y="56106"/>
                  </a:lnTo>
                  <a:lnTo>
                    <a:pt x="3203" y="54273"/>
                  </a:lnTo>
                  <a:lnTo>
                    <a:pt x="5178" y="52293"/>
                  </a:lnTo>
                  <a:lnTo>
                    <a:pt x="7694" y="51303"/>
                  </a:lnTo>
                  <a:lnTo>
                    <a:pt x="13648" y="51303"/>
                  </a:lnTo>
                  <a:lnTo>
                    <a:pt x="16091" y="52293"/>
                  </a:lnTo>
                  <a:lnTo>
                    <a:pt x="18066" y="54273"/>
                  </a:lnTo>
                  <a:lnTo>
                    <a:pt x="20041" y="56106"/>
                  </a:lnTo>
                  <a:lnTo>
                    <a:pt x="21036" y="58851"/>
                  </a:lnTo>
                  <a:lnTo>
                    <a:pt x="21036" y="66020"/>
                  </a:lnTo>
                  <a:lnTo>
                    <a:pt x="20041" y="68686"/>
                  </a:lnTo>
                  <a:lnTo>
                    <a:pt x="16091" y="72335"/>
                  </a:lnTo>
                  <a:lnTo>
                    <a:pt x="13648" y="73246"/>
                  </a:lnTo>
                  <a:close/>
                </a:path>
                <a:path w="21590" h="125094">
                  <a:moveTo>
                    <a:pt x="13648" y="21943"/>
                  </a:moveTo>
                  <a:lnTo>
                    <a:pt x="7694" y="21943"/>
                  </a:lnTo>
                  <a:lnTo>
                    <a:pt x="5178" y="21026"/>
                  </a:lnTo>
                  <a:lnTo>
                    <a:pt x="3203" y="19193"/>
                  </a:lnTo>
                  <a:lnTo>
                    <a:pt x="1067" y="17368"/>
                  </a:lnTo>
                  <a:lnTo>
                    <a:pt x="0" y="14702"/>
                  </a:lnTo>
                  <a:lnTo>
                    <a:pt x="0" y="7533"/>
                  </a:lnTo>
                  <a:lnTo>
                    <a:pt x="1067" y="4793"/>
                  </a:lnTo>
                  <a:lnTo>
                    <a:pt x="3203" y="2969"/>
                  </a:lnTo>
                  <a:lnTo>
                    <a:pt x="5178" y="990"/>
                  </a:lnTo>
                  <a:lnTo>
                    <a:pt x="7694" y="0"/>
                  </a:lnTo>
                  <a:lnTo>
                    <a:pt x="13648" y="0"/>
                  </a:lnTo>
                  <a:lnTo>
                    <a:pt x="16091" y="990"/>
                  </a:lnTo>
                  <a:lnTo>
                    <a:pt x="18066" y="2969"/>
                  </a:lnTo>
                  <a:lnTo>
                    <a:pt x="20041" y="4793"/>
                  </a:lnTo>
                  <a:lnTo>
                    <a:pt x="21036" y="7533"/>
                  </a:lnTo>
                  <a:lnTo>
                    <a:pt x="21036" y="14702"/>
                  </a:lnTo>
                  <a:lnTo>
                    <a:pt x="20041" y="17368"/>
                  </a:lnTo>
                  <a:lnTo>
                    <a:pt x="16091" y="21026"/>
                  </a:lnTo>
                  <a:lnTo>
                    <a:pt x="13648" y="2194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98750" y="2660391"/>
              <a:ext cx="1974899" cy="4827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53971" y="2703927"/>
              <a:ext cx="1872614" cy="379730"/>
            </a:xfrm>
            <a:custGeom>
              <a:avLst/>
              <a:gdLst/>
              <a:ahLst/>
              <a:cxnLst/>
              <a:rect l="l" t="t" r="r" b="b"/>
              <a:pathLst>
                <a:path w="1872615" h="379730">
                  <a:moveTo>
                    <a:pt x="1869190" y="379663"/>
                  </a:moveTo>
                  <a:lnTo>
                    <a:pt x="4593" y="379663"/>
                  </a:lnTo>
                  <a:lnTo>
                    <a:pt x="3101" y="379048"/>
                  </a:lnTo>
                  <a:lnTo>
                    <a:pt x="614" y="376561"/>
                  </a:lnTo>
                  <a:lnTo>
                    <a:pt x="0" y="375055"/>
                  </a:lnTo>
                  <a:lnTo>
                    <a:pt x="0" y="2838"/>
                  </a:lnTo>
                  <a:lnTo>
                    <a:pt x="2838" y="0"/>
                  </a:lnTo>
                  <a:lnTo>
                    <a:pt x="1867434" y="0"/>
                  </a:lnTo>
                  <a:lnTo>
                    <a:pt x="1868926" y="614"/>
                  </a:lnTo>
                  <a:lnTo>
                    <a:pt x="1871413" y="3101"/>
                  </a:lnTo>
                  <a:lnTo>
                    <a:pt x="1872028" y="4593"/>
                  </a:lnTo>
                  <a:lnTo>
                    <a:pt x="1872028" y="376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29825" y="2815852"/>
              <a:ext cx="1471295" cy="187960"/>
            </a:xfrm>
            <a:custGeom>
              <a:avLst/>
              <a:gdLst/>
              <a:ahLst/>
              <a:cxnLst/>
              <a:rect l="l" t="t" r="r" b="b"/>
              <a:pathLst>
                <a:path w="1471295" h="187960">
                  <a:moveTo>
                    <a:pt x="18286" y="148117"/>
                  </a:moveTo>
                  <a:lnTo>
                    <a:pt x="0" y="148117"/>
                  </a:lnTo>
                  <a:lnTo>
                    <a:pt x="0" y="9596"/>
                  </a:lnTo>
                  <a:lnTo>
                    <a:pt x="51201" y="9596"/>
                  </a:lnTo>
                  <a:lnTo>
                    <a:pt x="61996" y="10325"/>
                  </a:lnTo>
                  <a:lnTo>
                    <a:pt x="71538" y="12513"/>
                  </a:lnTo>
                  <a:lnTo>
                    <a:pt x="79824" y="16156"/>
                  </a:lnTo>
                  <a:lnTo>
                    <a:pt x="86851" y="21255"/>
                  </a:lnTo>
                  <a:lnTo>
                    <a:pt x="89743" y="24459"/>
                  </a:lnTo>
                  <a:lnTo>
                    <a:pt x="18286" y="24459"/>
                  </a:lnTo>
                  <a:lnTo>
                    <a:pt x="18286" y="78864"/>
                  </a:lnTo>
                  <a:lnTo>
                    <a:pt x="90805" y="78864"/>
                  </a:lnTo>
                  <a:lnTo>
                    <a:pt x="87071" y="82974"/>
                  </a:lnTo>
                  <a:lnTo>
                    <a:pt x="80100" y="87775"/>
                  </a:lnTo>
                  <a:lnTo>
                    <a:pt x="71761" y="91203"/>
                  </a:lnTo>
                  <a:lnTo>
                    <a:pt x="62051" y="93260"/>
                  </a:lnTo>
                  <a:lnTo>
                    <a:pt x="50967" y="93946"/>
                  </a:lnTo>
                  <a:lnTo>
                    <a:pt x="18286" y="93946"/>
                  </a:lnTo>
                  <a:lnTo>
                    <a:pt x="18286" y="148117"/>
                  </a:lnTo>
                  <a:close/>
                </a:path>
                <a:path w="1471295" h="187960">
                  <a:moveTo>
                    <a:pt x="90805" y="78864"/>
                  </a:moveTo>
                  <a:lnTo>
                    <a:pt x="60958" y="78864"/>
                  </a:lnTo>
                  <a:lnTo>
                    <a:pt x="68419" y="76582"/>
                  </a:lnTo>
                  <a:lnTo>
                    <a:pt x="73583" y="72003"/>
                  </a:lnTo>
                  <a:lnTo>
                    <a:pt x="78922" y="67424"/>
                  </a:lnTo>
                  <a:lnTo>
                    <a:pt x="81599" y="60797"/>
                  </a:lnTo>
                  <a:lnTo>
                    <a:pt x="81599" y="43886"/>
                  </a:lnTo>
                  <a:lnTo>
                    <a:pt x="78937" y="37332"/>
                  </a:lnTo>
                  <a:lnTo>
                    <a:pt x="73597" y="32461"/>
                  </a:lnTo>
                  <a:lnTo>
                    <a:pt x="68419" y="27429"/>
                  </a:lnTo>
                  <a:lnTo>
                    <a:pt x="61338" y="24766"/>
                  </a:lnTo>
                  <a:lnTo>
                    <a:pt x="52342" y="24459"/>
                  </a:lnTo>
                  <a:lnTo>
                    <a:pt x="89743" y="24459"/>
                  </a:lnTo>
                  <a:lnTo>
                    <a:pt x="92449" y="27457"/>
                  </a:lnTo>
                  <a:lnTo>
                    <a:pt x="96450" y="34630"/>
                  </a:lnTo>
                  <a:lnTo>
                    <a:pt x="98851" y="42773"/>
                  </a:lnTo>
                  <a:lnTo>
                    <a:pt x="99651" y="51888"/>
                  </a:lnTo>
                  <a:lnTo>
                    <a:pt x="98864" y="61376"/>
                  </a:lnTo>
                  <a:lnTo>
                    <a:pt x="96504" y="69719"/>
                  </a:lnTo>
                  <a:lnTo>
                    <a:pt x="92573" y="76918"/>
                  </a:lnTo>
                  <a:lnTo>
                    <a:pt x="90805" y="78864"/>
                  </a:lnTo>
                  <a:close/>
                </a:path>
                <a:path w="1471295" h="187960">
                  <a:moveTo>
                    <a:pt x="139457" y="148117"/>
                  </a:moveTo>
                  <a:lnTo>
                    <a:pt x="121858" y="148117"/>
                  </a:lnTo>
                  <a:lnTo>
                    <a:pt x="121858" y="1828"/>
                  </a:lnTo>
                  <a:lnTo>
                    <a:pt x="139457" y="1828"/>
                  </a:lnTo>
                  <a:lnTo>
                    <a:pt x="139457" y="148117"/>
                  </a:lnTo>
                  <a:close/>
                </a:path>
                <a:path w="1471295" h="187960">
                  <a:moveTo>
                    <a:pt x="184484" y="73597"/>
                  </a:moveTo>
                  <a:lnTo>
                    <a:pt x="166886" y="73597"/>
                  </a:lnTo>
                  <a:lnTo>
                    <a:pt x="166886" y="68580"/>
                  </a:lnTo>
                  <a:lnTo>
                    <a:pt x="168641" y="63694"/>
                  </a:lnTo>
                  <a:lnTo>
                    <a:pt x="175795" y="54097"/>
                  </a:lnTo>
                  <a:lnTo>
                    <a:pt x="180754" y="50294"/>
                  </a:lnTo>
                  <a:lnTo>
                    <a:pt x="187000" y="47558"/>
                  </a:lnTo>
                  <a:lnTo>
                    <a:pt x="193393" y="44647"/>
                  </a:lnTo>
                  <a:lnTo>
                    <a:pt x="200327" y="43199"/>
                  </a:lnTo>
                  <a:lnTo>
                    <a:pt x="207803" y="43199"/>
                  </a:lnTo>
                  <a:lnTo>
                    <a:pt x="240324" y="57374"/>
                  </a:lnTo>
                  <a:lnTo>
                    <a:pt x="200400" y="57374"/>
                  </a:lnTo>
                  <a:lnTo>
                    <a:pt x="195149" y="58968"/>
                  </a:lnTo>
                  <a:lnTo>
                    <a:pt x="186620" y="65376"/>
                  </a:lnTo>
                  <a:lnTo>
                    <a:pt x="184484" y="69179"/>
                  </a:lnTo>
                  <a:lnTo>
                    <a:pt x="184484" y="73597"/>
                  </a:lnTo>
                  <a:close/>
                </a:path>
                <a:path w="1471295" h="187960">
                  <a:moveTo>
                    <a:pt x="199333" y="149960"/>
                  </a:moveTo>
                  <a:lnTo>
                    <a:pt x="164589" y="128383"/>
                  </a:lnTo>
                  <a:lnTo>
                    <a:pt x="164612" y="119313"/>
                  </a:lnTo>
                  <a:lnTo>
                    <a:pt x="191508" y="87939"/>
                  </a:lnTo>
                  <a:lnTo>
                    <a:pt x="211226" y="85710"/>
                  </a:lnTo>
                  <a:lnTo>
                    <a:pt x="228371" y="85710"/>
                  </a:lnTo>
                  <a:lnTo>
                    <a:pt x="228371" y="71388"/>
                  </a:lnTo>
                  <a:lnTo>
                    <a:pt x="226542" y="66517"/>
                  </a:lnTo>
                  <a:lnTo>
                    <a:pt x="219228" y="59203"/>
                  </a:lnTo>
                  <a:lnTo>
                    <a:pt x="213815" y="57374"/>
                  </a:lnTo>
                  <a:lnTo>
                    <a:pt x="240324" y="57374"/>
                  </a:lnTo>
                  <a:lnTo>
                    <a:pt x="243342" y="62701"/>
                  </a:lnTo>
                  <a:lnTo>
                    <a:pt x="245373" y="69228"/>
                  </a:lnTo>
                  <a:lnTo>
                    <a:pt x="246203" y="76582"/>
                  </a:lnTo>
                  <a:lnTo>
                    <a:pt x="246203" y="98057"/>
                  </a:lnTo>
                  <a:lnTo>
                    <a:pt x="214649" y="98057"/>
                  </a:lnTo>
                  <a:lnTo>
                    <a:pt x="200451" y="99242"/>
                  </a:lnTo>
                  <a:lnTo>
                    <a:pt x="190312" y="102798"/>
                  </a:lnTo>
                  <a:lnTo>
                    <a:pt x="184229" y="108727"/>
                  </a:lnTo>
                  <a:lnTo>
                    <a:pt x="182202" y="117031"/>
                  </a:lnTo>
                  <a:lnTo>
                    <a:pt x="182202" y="122516"/>
                  </a:lnTo>
                  <a:lnTo>
                    <a:pt x="184031" y="126861"/>
                  </a:lnTo>
                  <a:lnTo>
                    <a:pt x="187688" y="130050"/>
                  </a:lnTo>
                  <a:lnTo>
                    <a:pt x="191491" y="133108"/>
                  </a:lnTo>
                  <a:lnTo>
                    <a:pt x="196290" y="134629"/>
                  </a:lnTo>
                  <a:lnTo>
                    <a:pt x="246367" y="134629"/>
                  </a:lnTo>
                  <a:lnTo>
                    <a:pt x="246787" y="137379"/>
                  </a:lnTo>
                  <a:lnTo>
                    <a:pt x="228824" y="137379"/>
                  </a:lnTo>
                  <a:lnTo>
                    <a:pt x="222348" y="142881"/>
                  </a:lnTo>
                  <a:lnTo>
                    <a:pt x="215274" y="146813"/>
                  </a:lnTo>
                  <a:lnTo>
                    <a:pt x="207602" y="149173"/>
                  </a:lnTo>
                  <a:lnTo>
                    <a:pt x="199333" y="149960"/>
                  </a:lnTo>
                  <a:close/>
                </a:path>
                <a:path w="1471295" h="187960">
                  <a:moveTo>
                    <a:pt x="246367" y="134629"/>
                  </a:moveTo>
                  <a:lnTo>
                    <a:pt x="207569" y="134629"/>
                  </a:lnTo>
                  <a:lnTo>
                    <a:pt x="212747" y="133269"/>
                  </a:lnTo>
                  <a:lnTo>
                    <a:pt x="217619" y="130533"/>
                  </a:lnTo>
                  <a:lnTo>
                    <a:pt x="222651" y="127622"/>
                  </a:lnTo>
                  <a:lnTo>
                    <a:pt x="226235" y="123891"/>
                  </a:lnTo>
                  <a:lnTo>
                    <a:pt x="228262" y="119547"/>
                  </a:lnTo>
                  <a:lnTo>
                    <a:pt x="228371" y="98057"/>
                  </a:lnTo>
                  <a:lnTo>
                    <a:pt x="246203" y="98057"/>
                  </a:lnTo>
                  <a:lnTo>
                    <a:pt x="246203" y="133561"/>
                  </a:lnTo>
                  <a:lnTo>
                    <a:pt x="246367" y="134629"/>
                  </a:lnTo>
                  <a:close/>
                </a:path>
                <a:path w="1471295" h="187960">
                  <a:moveTo>
                    <a:pt x="249627" y="148117"/>
                  </a:moveTo>
                  <a:lnTo>
                    <a:pt x="231341" y="148117"/>
                  </a:lnTo>
                  <a:lnTo>
                    <a:pt x="230273" y="146142"/>
                  </a:lnTo>
                  <a:lnTo>
                    <a:pt x="229424" y="142558"/>
                  </a:lnTo>
                  <a:lnTo>
                    <a:pt x="228824" y="137379"/>
                  </a:lnTo>
                  <a:lnTo>
                    <a:pt x="246787" y="137379"/>
                  </a:lnTo>
                  <a:lnTo>
                    <a:pt x="247345" y="141022"/>
                  </a:lnTo>
                  <a:lnTo>
                    <a:pt x="249627" y="146508"/>
                  </a:lnTo>
                  <a:lnTo>
                    <a:pt x="249627" y="148117"/>
                  </a:lnTo>
                  <a:close/>
                </a:path>
                <a:path w="1471295" h="187960">
                  <a:moveTo>
                    <a:pt x="297624" y="45027"/>
                  </a:moveTo>
                  <a:lnTo>
                    <a:pt x="280011" y="45027"/>
                  </a:lnTo>
                  <a:lnTo>
                    <a:pt x="280011" y="20114"/>
                  </a:lnTo>
                  <a:lnTo>
                    <a:pt x="297624" y="20114"/>
                  </a:lnTo>
                  <a:lnTo>
                    <a:pt x="297624" y="45027"/>
                  </a:lnTo>
                  <a:close/>
                </a:path>
                <a:path w="1471295" h="187960">
                  <a:moveTo>
                    <a:pt x="316832" y="58749"/>
                  </a:moveTo>
                  <a:lnTo>
                    <a:pt x="261286" y="58749"/>
                  </a:lnTo>
                  <a:lnTo>
                    <a:pt x="261286" y="45027"/>
                  </a:lnTo>
                  <a:lnTo>
                    <a:pt x="316832" y="45027"/>
                  </a:lnTo>
                  <a:lnTo>
                    <a:pt x="316832" y="58749"/>
                  </a:lnTo>
                  <a:close/>
                </a:path>
                <a:path w="1471295" h="187960">
                  <a:moveTo>
                    <a:pt x="308215" y="149945"/>
                  </a:moveTo>
                  <a:lnTo>
                    <a:pt x="295869" y="149945"/>
                  </a:lnTo>
                  <a:lnTo>
                    <a:pt x="289929" y="147590"/>
                  </a:lnTo>
                  <a:lnTo>
                    <a:pt x="282000" y="138140"/>
                  </a:lnTo>
                  <a:lnTo>
                    <a:pt x="280025" y="131352"/>
                  </a:lnTo>
                  <a:lnTo>
                    <a:pt x="280025" y="58749"/>
                  </a:lnTo>
                  <a:lnTo>
                    <a:pt x="297624" y="58749"/>
                  </a:lnTo>
                  <a:lnTo>
                    <a:pt x="297624" y="126642"/>
                  </a:lnTo>
                  <a:lnTo>
                    <a:pt x="298458" y="129758"/>
                  </a:lnTo>
                  <a:lnTo>
                    <a:pt x="301822" y="134029"/>
                  </a:lnTo>
                  <a:lnTo>
                    <a:pt x="304719" y="135097"/>
                  </a:lnTo>
                  <a:lnTo>
                    <a:pt x="317285" y="135097"/>
                  </a:lnTo>
                  <a:lnTo>
                    <a:pt x="317285" y="148131"/>
                  </a:lnTo>
                  <a:lnTo>
                    <a:pt x="312706" y="149346"/>
                  </a:lnTo>
                  <a:lnTo>
                    <a:pt x="308215" y="149945"/>
                  </a:lnTo>
                  <a:close/>
                </a:path>
                <a:path w="1471295" h="187960">
                  <a:moveTo>
                    <a:pt x="317285" y="135097"/>
                  </a:moveTo>
                  <a:lnTo>
                    <a:pt x="310951" y="135097"/>
                  </a:lnTo>
                  <a:lnTo>
                    <a:pt x="313774" y="134717"/>
                  </a:lnTo>
                  <a:lnTo>
                    <a:pt x="317285" y="133941"/>
                  </a:lnTo>
                  <a:lnTo>
                    <a:pt x="317285" y="135097"/>
                  </a:lnTo>
                  <a:close/>
                </a:path>
                <a:path w="1471295" h="187960">
                  <a:moveTo>
                    <a:pt x="363600" y="45027"/>
                  </a:moveTo>
                  <a:lnTo>
                    <a:pt x="346002" y="45027"/>
                  </a:lnTo>
                  <a:lnTo>
                    <a:pt x="346002" y="34524"/>
                  </a:lnTo>
                  <a:lnTo>
                    <a:pt x="372269" y="570"/>
                  </a:lnTo>
                  <a:lnTo>
                    <a:pt x="379824" y="0"/>
                  </a:lnTo>
                  <a:lnTo>
                    <a:pt x="383934" y="0"/>
                  </a:lnTo>
                  <a:lnTo>
                    <a:pt x="387987" y="541"/>
                  </a:lnTo>
                  <a:lnTo>
                    <a:pt x="391951" y="1609"/>
                  </a:lnTo>
                  <a:lnTo>
                    <a:pt x="391088" y="14862"/>
                  </a:lnTo>
                  <a:lnTo>
                    <a:pt x="375874" y="14862"/>
                  </a:lnTo>
                  <a:lnTo>
                    <a:pt x="371383" y="16545"/>
                  </a:lnTo>
                  <a:lnTo>
                    <a:pt x="368127" y="19951"/>
                  </a:lnTo>
                  <a:lnTo>
                    <a:pt x="365122" y="23245"/>
                  </a:lnTo>
                  <a:lnTo>
                    <a:pt x="363600" y="28043"/>
                  </a:lnTo>
                  <a:lnTo>
                    <a:pt x="363600" y="45027"/>
                  </a:lnTo>
                  <a:close/>
                </a:path>
                <a:path w="1471295" h="187960">
                  <a:moveTo>
                    <a:pt x="391029" y="15769"/>
                  </a:moveTo>
                  <a:lnTo>
                    <a:pt x="388133" y="15170"/>
                  </a:lnTo>
                  <a:lnTo>
                    <a:pt x="385017" y="14862"/>
                  </a:lnTo>
                  <a:lnTo>
                    <a:pt x="391088" y="14862"/>
                  </a:lnTo>
                  <a:lnTo>
                    <a:pt x="391029" y="15769"/>
                  </a:lnTo>
                  <a:close/>
                </a:path>
                <a:path w="1471295" h="187960">
                  <a:moveTo>
                    <a:pt x="363600" y="148131"/>
                  </a:moveTo>
                  <a:lnTo>
                    <a:pt x="346002" y="148131"/>
                  </a:lnTo>
                  <a:lnTo>
                    <a:pt x="346002" y="58734"/>
                  </a:lnTo>
                  <a:lnTo>
                    <a:pt x="329764" y="58734"/>
                  </a:lnTo>
                  <a:lnTo>
                    <a:pt x="329764" y="45027"/>
                  </a:lnTo>
                  <a:lnTo>
                    <a:pt x="385544" y="45027"/>
                  </a:lnTo>
                  <a:lnTo>
                    <a:pt x="385544" y="58749"/>
                  </a:lnTo>
                  <a:lnTo>
                    <a:pt x="363600" y="58749"/>
                  </a:lnTo>
                  <a:lnTo>
                    <a:pt x="363600" y="148131"/>
                  </a:lnTo>
                  <a:close/>
                </a:path>
                <a:path w="1471295" h="187960">
                  <a:moveTo>
                    <a:pt x="447292" y="149945"/>
                  </a:moveTo>
                  <a:lnTo>
                    <a:pt x="407761" y="127648"/>
                  </a:lnTo>
                  <a:lnTo>
                    <a:pt x="400436" y="95775"/>
                  </a:lnTo>
                  <a:lnTo>
                    <a:pt x="415825" y="54097"/>
                  </a:lnTo>
                  <a:lnTo>
                    <a:pt x="438061" y="43199"/>
                  </a:lnTo>
                  <a:lnTo>
                    <a:pt x="447058" y="43199"/>
                  </a:lnTo>
                  <a:lnTo>
                    <a:pt x="457078" y="44112"/>
                  </a:lnTo>
                  <a:lnTo>
                    <a:pt x="466094" y="46854"/>
                  </a:lnTo>
                  <a:lnTo>
                    <a:pt x="474106" y="51425"/>
                  </a:lnTo>
                  <a:lnTo>
                    <a:pt x="480858" y="57593"/>
                  </a:lnTo>
                  <a:lnTo>
                    <a:pt x="438383" y="57593"/>
                  </a:lnTo>
                  <a:lnTo>
                    <a:pt x="431376" y="61104"/>
                  </a:lnTo>
                  <a:lnTo>
                    <a:pt x="418035" y="97837"/>
                  </a:lnTo>
                  <a:lnTo>
                    <a:pt x="418534" y="105972"/>
                  </a:lnTo>
                  <a:lnTo>
                    <a:pt x="438456" y="135551"/>
                  </a:lnTo>
                  <a:lnTo>
                    <a:pt x="482116" y="135551"/>
                  </a:lnTo>
                  <a:lnTo>
                    <a:pt x="479139" y="138901"/>
                  </a:lnTo>
                  <a:lnTo>
                    <a:pt x="471971" y="143319"/>
                  </a:lnTo>
                  <a:lnTo>
                    <a:pt x="466403" y="146218"/>
                  </a:lnTo>
                  <a:lnTo>
                    <a:pt x="460432" y="148289"/>
                  </a:lnTo>
                  <a:lnTo>
                    <a:pt x="454061" y="149531"/>
                  </a:lnTo>
                  <a:lnTo>
                    <a:pt x="447292" y="149945"/>
                  </a:lnTo>
                  <a:close/>
                </a:path>
                <a:path w="1471295" h="187960">
                  <a:moveTo>
                    <a:pt x="482116" y="135551"/>
                  </a:moveTo>
                  <a:lnTo>
                    <a:pt x="456289" y="135551"/>
                  </a:lnTo>
                  <a:lnTo>
                    <a:pt x="463369" y="132040"/>
                  </a:lnTo>
                  <a:lnTo>
                    <a:pt x="468548" y="125033"/>
                  </a:lnTo>
                  <a:lnTo>
                    <a:pt x="472051" y="119262"/>
                  </a:lnTo>
                  <a:lnTo>
                    <a:pt x="474551" y="112461"/>
                  </a:lnTo>
                  <a:lnTo>
                    <a:pt x="476050" y="104631"/>
                  </a:lnTo>
                  <a:lnTo>
                    <a:pt x="476550" y="95775"/>
                  </a:lnTo>
                  <a:lnTo>
                    <a:pt x="476050" y="87620"/>
                  </a:lnTo>
                  <a:lnTo>
                    <a:pt x="456055" y="57593"/>
                  </a:lnTo>
                  <a:lnTo>
                    <a:pt x="480858" y="57593"/>
                  </a:lnTo>
                  <a:lnTo>
                    <a:pt x="494100" y="95775"/>
                  </a:lnTo>
                  <a:lnTo>
                    <a:pt x="494148" y="97837"/>
                  </a:lnTo>
                  <a:lnTo>
                    <a:pt x="493792" y="105093"/>
                  </a:lnTo>
                  <a:lnTo>
                    <a:pt x="492722" y="112004"/>
                  </a:lnTo>
                  <a:lnTo>
                    <a:pt x="490937" y="118578"/>
                  </a:lnTo>
                  <a:lnTo>
                    <a:pt x="488443" y="124798"/>
                  </a:lnTo>
                  <a:lnTo>
                    <a:pt x="484625" y="132727"/>
                  </a:lnTo>
                  <a:lnTo>
                    <a:pt x="482116" y="135551"/>
                  </a:lnTo>
                  <a:close/>
                </a:path>
                <a:path w="1471295" h="187960">
                  <a:moveTo>
                    <a:pt x="566035" y="56920"/>
                  </a:moveTo>
                  <a:lnTo>
                    <a:pt x="533807" y="56920"/>
                  </a:lnTo>
                  <a:lnTo>
                    <a:pt x="538503" y="50919"/>
                  </a:lnTo>
                  <a:lnTo>
                    <a:pt x="544142" y="46631"/>
                  </a:lnTo>
                  <a:lnTo>
                    <a:pt x="550725" y="44057"/>
                  </a:lnTo>
                  <a:lnTo>
                    <a:pt x="558252" y="43199"/>
                  </a:lnTo>
                  <a:lnTo>
                    <a:pt x="561602" y="43199"/>
                  </a:lnTo>
                  <a:lnTo>
                    <a:pt x="564206" y="43652"/>
                  </a:lnTo>
                  <a:lnTo>
                    <a:pt x="566035" y="44574"/>
                  </a:lnTo>
                  <a:lnTo>
                    <a:pt x="566035" y="56920"/>
                  </a:lnTo>
                  <a:close/>
                </a:path>
                <a:path w="1471295" h="187960">
                  <a:moveTo>
                    <a:pt x="533793" y="148117"/>
                  </a:moveTo>
                  <a:lnTo>
                    <a:pt x="516194" y="148117"/>
                  </a:lnTo>
                  <a:lnTo>
                    <a:pt x="516194" y="45027"/>
                  </a:lnTo>
                  <a:lnTo>
                    <a:pt x="533339" y="45027"/>
                  </a:lnTo>
                  <a:lnTo>
                    <a:pt x="533807" y="56920"/>
                  </a:lnTo>
                  <a:lnTo>
                    <a:pt x="566035" y="56920"/>
                  </a:lnTo>
                  <a:lnTo>
                    <a:pt x="566035" y="60344"/>
                  </a:lnTo>
                  <a:lnTo>
                    <a:pt x="557345" y="60344"/>
                  </a:lnTo>
                  <a:lnTo>
                    <a:pt x="549355" y="61257"/>
                  </a:lnTo>
                  <a:lnTo>
                    <a:pt x="542766" y="63999"/>
                  </a:lnTo>
                  <a:lnTo>
                    <a:pt x="537578" y="68570"/>
                  </a:lnTo>
                  <a:lnTo>
                    <a:pt x="533793" y="74972"/>
                  </a:lnTo>
                  <a:lnTo>
                    <a:pt x="533793" y="148117"/>
                  </a:lnTo>
                  <a:close/>
                </a:path>
                <a:path w="1471295" h="187960">
                  <a:moveTo>
                    <a:pt x="566035" y="60812"/>
                  </a:moveTo>
                  <a:lnTo>
                    <a:pt x="563445" y="60505"/>
                  </a:lnTo>
                  <a:lnTo>
                    <a:pt x="560549" y="60344"/>
                  </a:lnTo>
                  <a:lnTo>
                    <a:pt x="566035" y="60344"/>
                  </a:lnTo>
                  <a:lnTo>
                    <a:pt x="566035" y="60812"/>
                  </a:lnTo>
                  <a:close/>
                </a:path>
                <a:path w="1471295" h="187960">
                  <a:moveTo>
                    <a:pt x="657105" y="56467"/>
                  </a:moveTo>
                  <a:lnTo>
                    <a:pt x="599315" y="56467"/>
                  </a:lnTo>
                  <a:lnTo>
                    <a:pt x="605435" y="50660"/>
                  </a:lnTo>
                  <a:lnTo>
                    <a:pt x="612580" y="46514"/>
                  </a:lnTo>
                  <a:lnTo>
                    <a:pt x="620751" y="44027"/>
                  </a:lnTo>
                  <a:lnTo>
                    <a:pt x="629948" y="43199"/>
                  </a:lnTo>
                  <a:lnTo>
                    <a:pt x="639833" y="44227"/>
                  </a:lnTo>
                  <a:lnTo>
                    <a:pt x="648006" y="47313"/>
                  </a:lnTo>
                  <a:lnTo>
                    <a:pt x="654464" y="52456"/>
                  </a:lnTo>
                  <a:lnTo>
                    <a:pt x="657105" y="56467"/>
                  </a:lnTo>
                  <a:close/>
                </a:path>
                <a:path w="1471295" h="187960">
                  <a:moveTo>
                    <a:pt x="676091" y="59656"/>
                  </a:moveTo>
                  <a:lnTo>
                    <a:pt x="659206" y="59656"/>
                  </a:lnTo>
                  <a:lnTo>
                    <a:pt x="662717" y="54785"/>
                  </a:lnTo>
                  <a:lnTo>
                    <a:pt x="667208" y="50820"/>
                  </a:lnTo>
                  <a:lnTo>
                    <a:pt x="678180" y="44720"/>
                  </a:lnTo>
                  <a:lnTo>
                    <a:pt x="684646" y="43199"/>
                  </a:lnTo>
                  <a:lnTo>
                    <a:pt x="692121" y="43199"/>
                  </a:lnTo>
                  <a:lnTo>
                    <a:pt x="706968" y="45442"/>
                  </a:lnTo>
                  <a:lnTo>
                    <a:pt x="717672" y="52172"/>
                  </a:lnTo>
                  <a:lnTo>
                    <a:pt x="721117" y="58062"/>
                  </a:lnTo>
                  <a:lnTo>
                    <a:pt x="680462" y="58062"/>
                  </a:lnTo>
                  <a:lnTo>
                    <a:pt x="676091" y="59656"/>
                  </a:lnTo>
                  <a:close/>
                </a:path>
                <a:path w="1471295" h="187960">
                  <a:moveTo>
                    <a:pt x="599783" y="148117"/>
                  </a:moveTo>
                  <a:lnTo>
                    <a:pt x="582170" y="148117"/>
                  </a:lnTo>
                  <a:lnTo>
                    <a:pt x="582170" y="45027"/>
                  </a:lnTo>
                  <a:lnTo>
                    <a:pt x="598862" y="45027"/>
                  </a:lnTo>
                  <a:lnTo>
                    <a:pt x="599315" y="56467"/>
                  </a:lnTo>
                  <a:lnTo>
                    <a:pt x="657105" y="56467"/>
                  </a:lnTo>
                  <a:lnTo>
                    <a:pt x="658156" y="58062"/>
                  </a:lnTo>
                  <a:lnTo>
                    <a:pt x="623555" y="58062"/>
                  </a:lnTo>
                  <a:lnTo>
                    <a:pt x="615552" y="58991"/>
                  </a:lnTo>
                  <a:lnTo>
                    <a:pt x="608921" y="61779"/>
                  </a:lnTo>
                  <a:lnTo>
                    <a:pt x="603664" y="66424"/>
                  </a:lnTo>
                  <a:lnTo>
                    <a:pt x="599879" y="72764"/>
                  </a:lnTo>
                  <a:lnTo>
                    <a:pt x="599783" y="148117"/>
                  </a:lnTo>
                  <a:close/>
                </a:path>
                <a:path w="1471295" h="187960">
                  <a:moveTo>
                    <a:pt x="663097" y="148117"/>
                  </a:moveTo>
                  <a:lnTo>
                    <a:pt x="645499" y="148117"/>
                  </a:lnTo>
                  <a:lnTo>
                    <a:pt x="645373" y="79771"/>
                  </a:lnTo>
                  <a:lnTo>
                    <a:pt x="644127" y="70781"/>
                  </a:lnTo>
                  <a:lnTo>
                    <a:pt x="640013" y="63714"/>
                  </a:lnTo>
                  <a:lnTo>
                    <a:pt x="633156" y="59474"/>
                  </a:lnTo>
                  <a:lnTo>
                    <a:pt x="623555" y="58062"/>
                  </a:lnTo>
                  <a:lnTo>
                    <a:pt x="658156" y="58062"/>
                  </a:lnTo>
                  <a:lnTo>
                    <a:pt x="659206" y="59656"/>
                  </a:lnTo>
                  <a:lnTo>
                    <a:pt x="676091" y="59656"/>
                  </a:lnTo>
                  <a:lnTo>
                    <a:pt x="675049" y="60036"/>
                  </a:lnTo>
                  <a:lnTo>
                    <a:pt x="670631" y="64001"/>
                  </a:lnTo>
                  <a:lnTo>
                    <a:pt x="666374" y="67965"/>
                  </a:lnTo>
                  <a:lnTo>
                    <a:pt x="663858" y="73217"/>
                  </a:lnTo>
                  <a:lnTo>
                    <a:pt x="663177" y="79083"/>
                  </a:lnTo>
                  <a:lnTo>
                    <a:pt x="663097" y="148117"/>
                  </a:lnTo>
                  <a:close/>
                </a:path>
                <a:path w="1471295" h="187960">
                  <a:moveTo>
                    <a:pt x="726645" y="148131"/>
                  </a:moveTo>
                  <a:lnTo>
                    <a:pt x="709032" y="148131"/>
                  </a:lnTo>
                  <a:lnTo>
                    <a:pt x="709032" y="72764"/>
                  </a:lnTo>
                  <a:lnTo>
                    <a:pt x="707364" y="67205"/>
                  </a:lnTo>
                  <a:lnTo>
                    <a:pt x="700664" y="59890"/>
                  </a:lnTo>
                  <a:lnTo>
                    <a:pt x="694944" y="58062"/>
                  </a:lnTo>
                  <a:lnTo>
                    <a:pt x="721117" y="58062"/>
                  </a:lnTo>
                  <a:lnTo>
                    <a:pt x="724231" y="63386"/>
                  </a:lnTo>
                  <a:lnTo>
                    <a:pt x="726645" y="79083"/>
                  </a:lnTo>
                  <a:lnTo>
                    <a:pt x="726645" y="148131"/>
                  </a:lnTo>
                  <a:close/>
                </a:path>
                <a:path w="1471295" h="187960">
                  <a:moveTo>
                    <a:pt x="809576" y="148131"/>
                  </a:moveTo>
                  <a:lnTo>
                    <a:pt x="790822" y="148131"/>
                  </a:lnTo>
                  <a:lnTo>
                    <a:pt x="843632" y="9596"/>
                  </a:lnTo>
                  <a:lnTo>
                    <a:pt x="859622" y="9596"/>
                  </a:lnTo>
                  <a:lnTo>
                    <a:pt x="868200" y="32007"/>
                  </a:lnTo>
                  <a:lnTo>
                    <a:pt x="851620" y="32007"/>
                  </a:lnTo>
                  <a:lnTo>
                    <a:pt x="828067" y="96916"/>
                  </a:lnTo>
                  <a:lnTo>
                    <a:pt x="893052" y="96930"/>
                  </a:lnTo>
                  <a:lnTo>
                    <a:pt x="898820" y="111998"/>
                  </a:lnTo>
                  <a:lnTo>
                    <a:pt x="822596" y="111998"/>
                  </a:lnTo>
                  <a:lnTo>
                    <a:pt x="809576" y="148131"/>
                  </a:lnTo>
                  <a:close/>
                </a:path>
                <a:path w="1471295" h="187960">
                  <a:moveTo>
                    <a:pt x="893052" y="96930"/>
                  </a:moveTo>
                  <a:lnTo>
                    <a:pt x="875391" y="96930"/>
                  </a:lnTo>
                  <a:lnTo>
                    <a:pt x="851620" y="32007"/>
                  </a:lnTo>
                  <a:lnTo>
                    <a:pt x="868200" y="32007"/>
                  </a:lnTo>
                  <a:lnTo>
                    <a:pt x="893052" y="96930"/>
                  </a:lnTo>
                  <a:close/>
                </a:path>
                <a:path w="1471295" h="187960">
                  <a:moveTo>
                    <a:pt x="912651" y="148131"/>
                  </a:moveTo>
                  <a:lnTo>
                    <a:pt x="893912" y="148131"/>
                  </a:lnTo>
                  <a:lnTo>
                    <a:pt x="880643" y="111998"/>
                  </a:lnTo>
                  <a:lnTo>
                    <a:pt x="898820" y="111998"/>
                  </a:lnTo>
                  <a:lnTo>
                    <a:pt x="912651" y="148131"/>
                  </a:lnTo>
                  <a:close/>
                </a:path>
                <a:path w="1471295" h="187960">
                  <a:moveTo>
                    <a:pt x="1011264" y="55545"/>
                  </a:moveTo>
                  <a:lnTo>
                    <a:pt x="993681" y="55545"/>
                  </a:lnTo>
                  <a:lnTo>
                    <a:pt x="993681" y="1828"/>
                  </a:lnTo>
                  <a:lnTo>
                    <a:pt x="1011264" y="1828"/>
                  </a:lnTo>
                  <a:lnTo>
                    <a:pt x="1011264" y="55545"/>
                  </a:lnTo>
                  <a:close/>
                </a:path>
                <a:path w="1471295" h="187960">
                  <a:moveTo>
                    <a:pt x="964862" y="149945"/>
                  </a:moveTo>
                  <a:lnTo>
                    <a:pt x="930708" y="127442"/>
                  </a:lnTo>
                  <a:lnTo>
                    <a:pt x="924413" y="95775"/>
                  </a:lnTo>
                  <a:lnTo>
                    <a:pt x="925112" y="84477"/>
                  </a:lnTo>
                  <a:lnTo>
                    <a:pt x="948521" y="46797"/>
                  </a:lnTo>
                  <a:lnTo>
                    <a:pt x="964862" y="43199"/>
                  </a:lnTo>
                  <a:lnTo>
                    <a:pt x="973518" y="43970"/>
                  </a:lnTo>
                  <a:lnTo>
                    <a:pt x="981208" y="46283"/>
                  </a:lnTo>
                  <a:lnTo>
                    <a:pt x="987929" y="50142"/>
                  </a:lnTo>
                  <a:lnTo>
                    <a:pt x="993681" y="55545"/>
                  </a:lnTo>
                  <a:lnTo>
                    <a:pt x="1011264" y="55545"/>
                  </a:lnTo>
                  <a:lnTo>
                    <a:pt x="1011264" y="58062"/>
                  </a:lnTo>
                  <a:lnTo>
                    <a:pt x="960766" y="58062"/>
                  </a:lnTo>
                  <a:lnTo>
                    <a:pt x="953978" y="61412"/>
                  </a:lnTo>
                  <a:lnTo>
                    <a:pt x="942012" y="97837"/>
                  </a:lnTo>
                  <a:lnTo>
                    <a:pt x="942453" y="106055"/>
                  </a:lnTo>
                  <a:lnTo>
                    <a:pt x="960678" y="135097"/>
                  </a:lnTo>
                  <a:lnTo>
                    <a:pt x="1011264" y="135097"/>
                  </a:lnTo>
                  <a:lnTo>
                    <a:pt x="1011264" y="137145"/>
                  </a:lnTo>
                  <a:lnTo>
                    <a:pt x="994119" y="137145"/>
                  </a:lnTo>
                  <a:lnTo>
                    <a:pt x="988351" y="142743"/>
                  </a:lnTo>
                  <a:lnTo>
                    <a:pt x="981553" y="146744"/>
                  </a:lnTo>
                  <a:lnTo>
                    <a:pt x="973724" y="149145"/>
                  </a:lnTo>
                  <a:lnTo>
                    <a:pt x="964862" y="149945"/>
                  </a:lnTo>
                  <a:close/>
                </a:path>
                <a:path w="1471295" h="187960">
                  <a:moveTo>
                    <a:pt x="1011264" y="135097"/>
                  </a:moveTo>
                  <a:lnTo>
                    <a:pt x="969206" y="135097"/>
                  </a:lnTo>
                  <a:lnTo>
                    <a:pt x="976997" y="134154"/>
                  </a:lnTo>
                  <a:lnTo>
                    <a:pt x="983669" y="131323"/>
                  </a:lnTo>
                  <a:lnTo>
                    <a:pt x="989225" y="126605"/>
                  </a:lnTo>
                  <a:lnTo>
                    <a:pt x="993666" y="120000"/>
                  </a:lnTo>
                  <a:lnTo>
                    <a:pt x="993666" y="72690"/>
                  </a:lnTo>
                  <a:lnTo>
                    <a:pt x="989148" y="66288"/>
                  </a:lnTo>
                  <a:lnTo>
                    <a:pt x="983605" y="61717"/>
                  </a:lnTo>
                  <a:lnTo>
                    <a:pt x="977036" y="58975"/>
                  </a:lnTo>
                  <a:lnTo>
                    <a:pt x="969440" y="58062"/>
                  </a:lnTo>
                  <a:lnTo>
                    <a:pt x="1011264" y="58062"/>
                  </a:lnTo>
                  <a:lnTo>
                    <a:pt x="1011264" y="135097"/>
                  </a:lnTo>
                  <a:close/>
                </a:path>
                <a:path w="1471295" h="187960">
                  <a:moveTo>
                    <a:pt x="1011264" y="148117"/>
                  </a:moveTo>
                  <a:lnTo>
                    <a:pt x="995041" y="148117"/>
                  </a:lnTo>
                  <a:lnTo>
                    <a:pt x="994119" y="137145"/>
                  </a:lnTo>
                  <a:lnTo>
                    <a:pt x="1011264" y="137145"/>
                  </a:lnTo>
                  <a:lnTo>
                    <a:pt x="1011264" y="148117"/>
                  </a:lnTo>
                  <a:close/>
                </a:path>
                <a:path w="1471295" h="187960">
                  <a:moveTo>
                    <a:pt x="1055400" y="73597"/>
                  </a:moveTo>
                  <a:lnTo>
                    <a:pt x="1037801" y="73597"/>
                  </a:lnTo>
                  <a:lnTo>
                    <a:pt x="1037801" y="68580"/>
                  </a:lnTo>
                  <a:lnTo>
                    <a:pt x="1039557" y="63694"/>
                  </a:lnTo>
                  <a:lnTo>
                    <a:pt x="1046710" y="54097"/>
                  </a:lnTo>
                  <a:lnTo>
                    <a:pt x="1051669" y="50294"/>
                  </a:lnTo>
                  <a:lnTo>
                    <a:pt x="1057916" y="47558"/>
                  </a:lnTo>
                  <a:lnTo>
                    <a:pt x="1064309" y="44647"/>
                  </a:lnTo>
                  <a:lnTo>
                    <a:pt x="1071243" y="43199"/>
                  </a:lnTo>
                  <a:lnTo>
                    <a:pt x="1078718" y="43199"/>
                  </a:lnTo>
                  <a:lnTo>
                    <a:pt x="1111240" y="57374"/>
                  </a:lnTo>
                  <a:lnTo>
                    <a:pt x="1071316" y="57374"/>
                  </a:lnTo>
                  <a:lnTo>
                    <a:pt x="1066064" y="58968"/>
                  </a:lnTo>
                  <a:lnTo>
                    <a:pt x="1057536" y="65376"/>
                  </a:lnTo>
                  <a:lnTo>
                    <a:pt x="1055400" y="69179"/>
                  </a:lnTo>
                  <a:lnTo>
                    <a:pt x="1055400" y="73597"/>
                  </a:lnTo>
                  <a:close/>
                </a:path>
                <a:path w="1471295" h="187960">
                  <a:moveTo>
                    <a:pt x="1070263" y="149960"/>
                  </a:moveTo>
                  <a:lnTo>
                    <a:pt x="1035519" y="128383"/>
                  </a:lnTo>
                  <a:lnTo>
                    <a:pt x="1035543" y="119313"/>
                  </a:lnTo>
                  <a:lnTo>
                    <a:pt x="1062431" y="87939"/>
                  </a:lnTo>
                  <a:lnTo>
                    <a:pt x="1082156" y="85710"/>
                  </a:lnTo>
                  <a:lnTo>
                    <a:pt x="1099272" y="85710"/>
                  </a:lnTo>
                  <a:lnTo>
                    <a:pt x="1099272" y="71388"/>
                  </a:lnTo>
                  <a:lnTo>
                    <a:pt x="1097443" y="66517"/>
                  </a:lnTo>
                  <a:lnTo>
                    <a:pt x="1090143" y="59203"/>
                  </a:lnTo>
                  <a:lnTo>
                    <a:pt x="1084731" y="57374"/>
                  </a:lnTo>
                  <a:lnTo>
                    <a:pt x="1111240" y="57374"/>
                  </a:lnTo>
                  <a:lnTo>
                    <a:pt x="1114257" y="62701"/>
                  </a:lnTo>
                  <a:lnTo>
                    <a:pt x="1116288" y="69228"/>
                  </a:lnTo>
                  <a:lnTo>
                    <a:pt x="1117119" y="76582"/>
                  </a:lnTo>
                  <a:lnTo>
                    <a:pt x="1117119" y="98057"/>
                  </a:lnTo>
                  <a:lnTo>
                    <a:pt x="1085564" y="98057"/>
                  </a:lnTo>
                  <a:lnTo>
                    <a:pt x="1071367" y="99242"/>
                  </a:lnTo>
                  <a:lnTo>
                    <a:pt x="1061228" y="102798"/>
                  </a:lnTo>
                  <a:lnTo>
                    <a:pt x="1055145" y="108727"/>
                  </a:lnTo>
                  <a:lnTo>
                    <a:pt x="1053118" y="117031"/>
                  </a:lnTo>
                  <a:lnTo>
                    <a:pt x="1053118" y="122516"/>
                  </a:lnTo>
                  <a:lnTo>
                    <a:pt x="1054946" y="126861"/>
                  </a:lnTo>
                  <a:lnTo>
                    <a:pt x="1058603" y="130050"/>
                  </a:lnTo>
                  <a:lnTo>
                    <a:pt x="1062407" y="133108"/>
                  </a:lnTo>
                  <a:lnTo>
                    <a:pt x="1067205" y="134629"/>
                  </a:lnTo>
                  <a:lnTo>
                    <a:pt x="1117282" y="134629"/>
                  </a:lnTo>
                  <a:lnTo>
                    <a:pt x="1117703" y="137379"/>
                  </a:lnTo>
                  <a:lnTo>
                    <a:pt x="1099740" y="137379"/>
                  </a:lnTo>
                  <a:lnTo>
                    <a:pt x="1093266" y="142881"/>
                  </a:lnTo>
                  <a:lnTo>
                    <a:pt x="1086197" y="146813"/>
                  </a:lnTo>
                  <a:lnTo>
                    <a:pt x="1078530" y="149173"/>
                  </a:lnTo>
                  <a:lnTo>
                    <a:pt x="1070263" y="149960"/>
                  </a:lnTo>
                  <a:close/>
                </a:path>
                <a:path w="1471295" h="187960">
                  <a:moveTo>
                    <a:pt x="1117282" y="134629"/>
                  </a:moveTo>
                  <a:lnTo>
                    <a:pt x="1078484" y="134629"/>
                  </a:lnTo>
                  <a:lnTo>
                    <a:pt x="1083677" y="133269"/>
                  </a:lnTo>
                  <a:lnTo>
                    <a:pt x="1088549" y="130533"/>
                  </a:lnTo>
                  <a:lnTo>
                    <a:pt x="1093566" y="127622"/>
                  </a:lnTo>
                  <a:lnTo>
                    <a:pt x="1097151" y="123891"/>
                  </a:lnTo>
                  <a:lnTo>
                    <a:pt x="1099177" y="119547"/>
                  </a:lnTo>
                  <a:lnTo>
                    <a:pt x="1099286" y="98057"/>
                  </a:lnTo>
                  <a:lnTo>
                    <a:pt x="1117119" y="98057"/>
                  </a:lnTo>
                  <a:lnTo>
                    <a:pt x="1117119" y="133561"/>
                  </a:lnTo>
                  <a:lnTo>
                    <a:pt x="1117282" y="134629"/>
                  </a:lnTo>
                  <a:close/>
                </a:path>
                <a:path w="1471295" h="187960">
                  <a:moveTo>
                    <a:pt x="1120542" y="148117"/>
                  </a:moveTo>
                  <a:lnTo>
                    <a:pt x="1102256" y="148117"/>
                  </a:lnTo>
                  <a:lnTo>
                    <a:pt x="1101188" y="146142"/>
                  </a:lnTo>
                  <a:lnTo>
                    <a:pt x="1100340" y="142558"/>
                  </a:lnTo>
                  <a:lnTo>
                    <a:pt x="1099740" y="137379"/>
                  </a:lnTo>
                  <a:lnTo>
                    <a:pt x="1117703" y="137379"/>
                  </a:lnTo>
                  <a:lnTo>
                    <a:pt x="1118260" y="141022"/>
                  </a:lnTo>
                  <a:lnTo>
                    <a:pt x="1120542" y="146508"/>
                  </a:lnTo>
                  <a:lnTo>
                    <a:pt x="1120542" y="148117"/>
                  </a:lnTo>
                  <a:close/>
                </a:path>
                <a:path w="1471295" h="187960">
                  <a:moveTo>
                    <a:pt x="1220015" y="56467"/>
                  </a:moveTo>
                  <a:lnTo>
                    <a:pt x="1161459" y="56467"/>
                  </a:lnTo>
                  <a:lnTo>
                    <a:pt x="1167444" y="50660"/>
                  </a:lnTo>
                  <a:lnTo>
                    <a:pt x="1174429" y="46514"/>
                  </a:lnTo>
                  <a:lnTo>
                    <a:pt x="1182416" y="44027"/>
                  </a:lnTo>
                  <a:lnTo>
                    <a:pt x="1191404" y="43199"/>
                  </a:lnTo>
                  <a:lnTo>
                    <a:pt x="1200171" y="44071"/>
                  </a:lnTo>
                  <a:lnTo>
                    <a:pt x="1207970" y="46686"/>
                  </a:lnTo>
                  <a:lnTo>
                    <a:pt x="1214801" y="51043"/>
                  </a:lnTo>
                  <a:lnTo>
                    <a:pt x="1220015" y="56467"/>
                  </a:lnTo>
                  <a:close/>
                </a:path>
                <a:path w="1471295" h="187960">
                  <a:moveTo>
                    <a:pt x="1162147" y="187659"/>
                  </a:moveTo>
                  <a:lnTo>
                    <a:pt x="1144533" y="187659"/>
                  </a:lnTo>
                  <a:lnTo>
                    <a:pt x="1144533" y="45027"/>
                  </a:lnTo>
                  <a:lnTo>
                    <a:pt x="1160772" y="45027"/>
                  </a:lnTo>
                  <a:lnTo>
                    <a:pt x="1161459" y="56467"/>
                  </a:lnTo>
                  <a:lnTo>
                    <a:pt x="1220015" y="56467"/>
                  </a:lnTo>
                  <a:lnTo>
                    <a:pt x="1220662" y="57140"/>
                  </a:lnTo>
                  <a:lnTo>
                    <a:pt x="1221238" y="58062"/>
                  </a:lnTo>
                  <a:lnTo>
                    <a:pt x="1186153" y="58062"/>
                  </a:lnTo>
                  <a:lnTo>
                    <a:pt x="1178645" y="58947"/>
                  </a:lnTo>
                  <a:lnTo>
                    <a:pt x="1172142" y="61605"/>
                  </a:lnTo>
                  <a:lnTo>
                    <a:pt x="1166642" y="66035"/>
                  </a:lnTo>
                  <a:lnTo>
                    <a:pt x="1162147" y="72237"/>
                  </a:lnTo>
                  <a:lnTo>
                    <a:pt x="1162147" y="121609"/>
                  </a:lnTo>
                  <a:lnTo>
                    <a:pt x="1166656" y="127707"/>
                  </a:lnTo>
                  <a:lnTo>
                    <a:pt x="1172197" y="132064"/>
                  </a:lnTo>
                  <a:lnTo>
                    <a:pt x="1178769" y="134679"/>
                  </a:lnTo>
                  <a:lnTo>
                    <a:pt x="1186372" y="135551"/>
                  </a:lnTo>
                  <a:lnTo>
                    <a:pt x="1221015" y="135551"/>
                  </a:lnTo>
                  <a:lnTo>
                    <a:pt x="1220882" y="135770"/>
                  </a:lnTo>
                  <a:lnTo>
                    <a:pt x="1218717" y="138067"/>
                  </a:lnTo>
                  <a:lnTo>
                    <a:pt x="1162147" y="138067"/>
                  </a:lnTo>
                  <a:lnTo>
                    <a:pt x="1162147" y="187659"/>
                  </a:lnTo>
                  <a:close/>
                </a:path>
                <a:path w="1471295" h="187960">
                  <a:moveTo>
                    <a:pt x="1231608" y="95789"/>
                  </a:moveTo>
                  <a:lnTo>
                    <a:pt x="1214021" y="95789"/>
                  </a:lnTo>
                  <a:lnTo>
                    <a:pt x="1213549" y="87558"/>
                  </a:lnTo>
                  <a:lnTo>
                    <a:pt x="1212135" y="80241"/>
                  </a:lnTo>
                  <a:lnTo>
                    <a:pt x="1209781" y="73837"/>
                  </a:lnTo>
                  <a:lnTo>
                    <a:pt x="1206487" y="68346"/>
                  </a:lnTo>
                  <a:lnTo>
                    <a:pt x="1201615" y="61485"/>
                  </a:lnTo>
                  <a:lnTo>
                    <a:pt x="1194828" y="58062"/>
                  </a:lnTo>
                  <a:lnTo>
                    <a:pt x="1221238" y="58062"/>
                  </a:lnTo>
                  <a:lnTo>
                    <a:pt x="1225462" y="64817"/>
                  </a:lnTo>
                  <a:lnTo>
                    <a:pt x="1228891" y="73892"/>
                  </a:lnTo>
                  <a:lnTo>
                    <a:pt x="1230948" y="84363"/>
                  </a:lnTo>
                  <a:lnTo>
                    <a:pt x="1231608" y="95789"/>
                  </a:lnTo>
                  <a:close/>
                </a:path>
                <a:path w="1471295" h="187960">
                  <a:moveTo>
                    <a:pt x="1221015" y="135551"/>
                  </a:moveTo>
                  <a:lnTo>
                    <a:pt x="1194901" y="135551"/>
                  </a:lnTo>
                  <a:lnTo>
                    <a:pt x="1201615" y="132274"/>
                  </a:lnTo>
                  <a:lnTo>
                    <a:pt x="1206487" y="125720"/>
                  </a:lnTo>
                  <a:lnTo>
                    <a:pt x="1209781" y="120072"/>
                  </a:lnTo>
                  <a:lnTo>
                    <a:pt x="1212135" y="113200"/>
                  </a:lnTo>
                  <a:lnTo>
                    <a:pt x="1213549" y="105101"/>
                  </a:lnTo>
                  <a:lnTo>
                    <a:pt x="1214020" y="95783"/>
                  </a:lnTo>
                  <a:lnTo>
                    <a:pt x="1231608" y="95789"/>
                  </a:lnTo>
                  <a:lnTo>
                    <a:pt x="1231634" y="97837"/>
                  </a:lnTo>
                  <a:lnTo>
                    <a:pt x="1230962" y="109039"/>
                  </a:lnTo>
                  <a:lnTo>
                    <a:pt x="1228946" y="119097"/>
                  </a:lnTo>
                  <a:lnTo>
                    <a:pt x="1225586" y="128008"/>
                  </a:lnTo>
                  <a:lnTo>
                    <a:pt x="1221015" y="135551"/>
                  </a:lnTo>
                  <a:close/>
                </a:path>
                <a:path w="1471295" h="187960">
                  <a:moveTo>
                    <a:pt x="1191624" y="149960"/>
                  </a:moveTo>
                  <a:lnTo>
                    <a:pt x="1182753" y="149217"/>
                  </a:lnTo>
                  <a:lnTo>
                    <a:pt x="1174883" y="146987"/>
                  </a:lnTo>
                  <a:lnTo>
                    <a:pt x="1168014" y="143270"/>
                  </a:lnTo>
                  <a:lnTo>
                    <a:pt x="1162147" y="138067"/>
                  </a:lnTo>
                  <a:lnTo>
                    <a:pt x="1218717" y="138067"/>
                  </a:lnTo>
                  <a:lnTo>
                    <a:pt x="1215028" y="141980"/>
                  </a:lnTo>
                  <a:lnTo>
                    <a:pt x="1208200" y="146414"/>
                  </a:lnTo>
                  <a:lnTo>
                    <a:pt x="1200398" y="149074"/>
                  </a:lnTo>
                  <a:lnTo>
                    <a:pt x="1191624" y="149960"/>
                  </a:lnTo>
                  <a:close/>
                </a:path>
                <a:path w="1471295" h="187960">
                  <a:moveTo>
                    <a:pt x="1277934" y="45027"/>
                  </a:moveTo>
                  <a:lnTo>
                    <a:pt x="1260336" y="45027"/>
                  </a:lnTo>
                  <a:lnTo>
                    <a:pt x="1260336" y="20114"/>
                  </a:lnTo>
                  <a:lnTo>
                    <a:pt x="1277934" y="20114"/>
                  </a:lnTo>
                  <a:lnTo>
                    <a:pt x="1277934" y="45027"/>
                  </a:lnTo>
                  <a:close/>
                </a:path>
                <a:path w="1471295" h="187960">
                  <a:moveTo>
                    <a:pt x="1297127" y="58749"/>
                  </a:moveTo>
                  <a:lnTo>
                    <a:pt x="1241581" y="58749"/>
                  </a:lnTo>
                  <a:lnTo>
                    <a:pt x="1241581" y="45027"/>
                  </a:lnTo>
                  <a:lnTo>
                    <a:pt x="1297127" y="45027"/>
                  </a:lnTo>
                  <a:lnTo>
                    <a:pt x="1297127" y="58749"/>
                  </a:lnTo>
                  <a:close/>
                </a:path>
                <a:path w="1471295" h="187960">
                  <a:moveTo>
                    <a:pt x="1288526" y="149945"/>
                  </a:moveTo>
                  <a:lnTo>
                    <a:pt x="1276179" y="149945"/>
                  </a:lnTo>
                  <a:lnTo>
                    <a:pt x="1270225" y="147590"/>
                  </a:lnTo>
                  <a:lnTo>
                    <a:pt x="1262311" y="138140"/>
                  </a:lnTo>
                  <a:lnTo>
                    <a:pt x="1260336" y="131352"/>
                  </a:lnTo>
                  <a:lnTo>
                    <a:pt x="1260336" y="58749"/>
                  </a:lnTo>
                  <a:lnTo>
                    <a:pt x="1277934" y="58749"/>
                  </a:lnTo>
                  <a:lnTo>
                    <a:pt x="1277934" y="126642"/>
                  </a:lnTo>
                  <a:lnTo>
                    <a:pt x="1278768" y="129758"/>
                  </a:lnTo>
                  <a:lnTo>
                    <a:pt x="1282118" y="134029"/>
                  </a:lnTo>
                  <a:lnTo>
                    <a:pt x="1285015" y="135097"/>
                  </a:lnTo>
                  <a:lnTo>
                    <a:pt x="1297581" y="135097"/>
                  </a:lnTo>
                  <a:lnTo>
                    <a:pt x="1297581" y="148131"/>
                  </a:lnTo>
                  <a:lnTo>
                    <a:pt x="1293017" y="149346"/>
                  </a:lnTo>
                  <a:lnTo>
                    <a:pt x="1288526" y="149945"/>
                  </a:lnTo>
                  <a:close/>
                </a:path>
                <a:path w="1471295" h="187960">
                  <a:moveTo>
                    <a:pt x="1297581" y="135097"/>
                  </a:moveTo>
                  <a:lnTo>
                    <a:pt x="1291261" y="135097"/>
                  </a:lnTo>
                  <a:lnTo>
                    <a:pt x="1294084" y="134717"/>
                  </a:lnTo>
                  <a:lnTo>
                    <a:pt x="1297581" y="133941"/>
                  </a:lnTo>
                  <a:lnTo>
                    <a:pt x="1297581" y="135097"/>
                  </a:lnTo>
                  <a:close/>
                </a:path>
                <a:path w="1471295" h="187960">
                  <a:moveTo>
                    <a:pt x="1360368" y="149960"/>
                  </a:moveTo>
                  <a:lnTo>
                    <a:pt x="1350439" y="149089"/>
                  </a:lnTo>
                  <a:lnTo>
                    <a:pt x="1341453" y="146520"/>
                  </a:lnTo>
                  <a:lnTo>
                    <a:pt x="1314092" y="110390"/>
                  </a:lnTo>
                  <a:lnTo>
                    <a:pt x="1313365" y="94400"/>
                  </a:lnTo>
                  <a:lnTo>
                    <a:pt x="1313634" y="88784"/>
                  </a:lnTo>
                  <a:lnTo>
                    <a:pt x="1342462" y="45481"/>
                  </a:lnTo>
                  <a:lnTo>
                    <a:pt x="1350069" y="43199"/>
                  </a:lnTo>
                  <a:lnTo>
                    <a:pt x="1358305" y="43199"/>
                  </a:lnTo>
                  <a:lnTo>
                    <a:pt x="1390154" y="57608"/>
                  </a:lnTo>
                  <a:lnTo>
                    <a:pt x="1351152" y="57608"/>
                  </a:lnTo>
                  <a:lnTo>
                    <a:pt x="1345125" y="60197"/>
                  </a:lnTo>
                  <a:lnTo>
                    <a:pt x="1340253" y="65376"/>
                  </a:lnTo>
                  <a:lnTo>
                    <a:pt x="1335528" y="70555"/>
                  </a:lnTo>
                  <a:lnTo>
                    <a:pt x="1332544" y="77796"/>
                  </a:lnTo>
                  <a:lnTo>
                    <a:pt x="1331330" y="87085"/>
                  </a:lnTo>
                  <a:lnTo>
                    <a:pt x="1400157" y="87085"/>
                  </a:lnTo>
                  <a:lnTo>
                    <a:pt x="1400597" y="94400"/>
                  </a:lnTo>
                  <a:lnTo>
                    <a:pt x="1400597" y="101714"/>
                  </a:lnTo>
                  <a:lnTo>
                    <a:pt x="1330876" y="101714"/>
                  </a:lnTo>
                  <a:lnTo>
                    <a:pt x="1331510" y="108903"/>
                  </a:lnTo>
                  <a:lnTo>
                    <a:pt x="1352600" y="135536"/>
                  </a:lnTo>
                  <a:lnTo>
                    <a:pt x="1394681" y="135536"/>
                  </a:lnTo>
                  <a:lnTo>
                    <a:pt x="1391995" y="138771"/>
                  </a:lnTo>
                  <a:lnTo>
                    <a:pt x="1383109" y="144988"/>
                  </a:lnTo>
                  <a:lnTo>
                    <a:pt x="1372565" y="148717"/>
                  </a:lnTo>
                  <a:lnTo>
                    <a:pt x="1360368" y="149960"/>
                  </a:lnTo>
                  <a:close/>
                </a:path>
                <a:path w="1471295" h="187960">
                  <a:moveTo>
                    <a:pt x="1400157" y="87085"/>
                  </a:moveTo>
                  <a:lnTo>
                    <a:pt x="1382999" y="87085"/>
                  </a:lnTo>
                  <a:lnTo>
                    <a:pt x="1382999" y="85944"/>
                  </a:lnTo>
                  <a:lnTo>
                    <a:pt x="1382545" y="76947"/>
                  </a:lnTo>
                  <a:lnTo>
                    <a:pt x="1380102" y="70013"/>
                  </a:lnTo>
                  <a:lnTo>
                    <a:pt x="1375684" y="65142"/>
                  </a:lnTo>
                  <a:lnTo>
                    <a:pt x="1371413" y="60124"/>
                  </a:lnTo>
                  <a:lnTo>
                    <a:pt x="1365620" y="57608"/>
                  </a:lnTo>
                  <a:lnTo>
                    <a:pt x="1390154" y="57608"/>
                  </a:lnTo>
                  <a:lnTo>
                    <a:pt x="1394296" y="63807"/>
                  </a:lnTo>
                  <a:lnTo>
                    <a:pt x="1397798" y="72575"/>
                  </a:lnTo>
                  <a:lnTo>
                    <a:pt x="1399898" y="82772"/>
                  </a:lnTo>
                  <a:lnTo>
                    <a:pt x="1400157" y="87085"/>
                  </a:lnTo>
                  <a:close/>
                </a:path>
                <a:path w="1471295" h="187960">
                  <a:moveTo>
                    <a:pt x="1394681" y="135536"/>
                  </a:moveTo>
                  <a:lnTo>
                    <a:pt x="1367521" y="135536"/>
                  </a:lnTo>
                  <a:lnTo>
                    <a:pt x="1372773" y="134322"/>
                  </a:lnTo>
                  <a:lnTo>
                    <a:pt x="1377045" y="131879"/>
                  </a:lnTo>
                  <a:lnTo>
                    <a:pt x="1381463" y="129290"/>
                  </a:lnTo>
                  <a:lnTo>
                    <a:pt x="1385281" y="125939"/>
                  </a:lnTo>
                  <a:lnTo>
                    <a:pt x="1388485" y="121829"/>
                  </a:lnTo>
                  <a:lnTo>
                    <a:pt x="1399222" y="130065"/>
                  </a:lnTo>
                  <a:lnTo>
                    <a:pt x="1394681" y="135536"/>
                  </a:lnTo>
                  <a:close/>
                </a:path>
                <a:path w="1471295" h="187960">
                  <a:moveTo>
                    <a:pt x="1470743" y="56920"/>
                  </a:moveTo>
                  <a:lnTo>
                    <a:pt x="1438515" y="56920"/>
                  </a:lnTo>
                  <a:lnTo>
                    <a:pt x="1443214" y="50919"/>
                  </a:lnTo>
                  <a:lnTo>
                    <a:pt x="1448858" y="46631"/>
                  </a:lnTo>
                  <a:lnTo>
                    <a:pt x="1455446" y="44057"/>
                  </a:lnTo>
                  <a:lnTo>
                    <a:pt x="1462975" y="43199"/>
                  </a:lnTo>
                  <a:lnTo>
                    <a:pt x="1466325" y="43199"/>
                  </a:lnTo>
                  <a:lnTo>
                    <a:pt x="1468914" y="43652"/>
                  </a:lnTo>
                  <a:lnTo>
                    <a:pt x="1470743" y="44574"/>
                  </a:lnTo>
                  <a:lnTo>
                    <a:pt x="1470743" y="56920"/>
                  </a:lnTo>
                  <a:close/>
                </a:path>
                <a:path w="1471295" h="187960">
                  <a:moveTo>
                    <a:pt x="1438515" y="148131"/>
                  </a:moveTo>
                  <a:lnTo>
                    <a:pt x="1420917" y="148131"/>
                  </a:lnTo>
                  <a:lnTo>
                    <a:pt x="1420917" y="45027"/>
                  </a:lnTo>
                  <a:lnTo>
                    <a:pt x="1438062" y="45027"/>
                  </a:lnTo>
                  <a:lnTo>
                    <a:pt x="1438515" y="56920"/>
                  </a:lnTo>
                  <a:lnTo>
                    <a:pt x="1470743" y="56920"/>
                  </a:lnTo>
                  <a:lnTo>
                    <a:pt x="1470743" y="60358"/>
                  </a:lnTo>
                  <a:lnTo>
                    <a:pt x="1462053" y="60358"/>
                  </a:lnTo>
                  <a:lnTo>
                    <a:pt x="1454072" y="61272"/>
                  </a:lnTo>
                  <a:lnTo>
                    <a:pt x="1447487" y="64014"/>
                  </a:lnTo>
                  <a:lnTo>
                    <a:pt x="1442300" y="68585"/>
                  </a:lnTo>
                  <a:lnTo>
                    <a:pt x="1438515" y="74987"/>
                  </a:lnTo>
                  <a:lnTo>
                    <a:pt x="1438515" y="148131"/>
                  </a:lnTo>
                  <a:close/>
                </a:path>
                <a:path w="1471295" h="187960">
                  <a:moveTo>
                    <a:pt x="1470743" y="60797"/>
                  </a:moveTo>
                  <a:lnTo>
                    <a:pt x="1468153" y="60505"/>
                  </a:lnTo>
                  <a:lnTo>
                    <a:pt x="1465257" y="60358"/>
                  </a:lnTo>
                  <a:lnTo>
                    <a:pt x="1470743" y="60358"/>
                  </a:lnTo>
                  <a:lnTo>
                    <a:pt x="1470743" y="60797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67953" y="2967596"/>
              <a:ext cx="877732" cy="8777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19035" y="3013006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761011" y="772214"/>
                  </a:moveTo>
                  <a:lnTo>
                    <a:pt x="11217" y="772214"/>
                  </a:lnTo>
                  <a:lnTo>
                    <a:pt x="9567" y="771892"/>
                  </a:lnTo>
                  <a:lnTo>
                    <a:pt x="0" y="760994"/>
                  </a:lnTo>
                  <a:lnTo>
                    <a:pt x="0" y="5778"/>
                  </a:lnTo>
                  <a:lnTo>
                    <a:pt x="5793" y="0"/>
                  </a:lnTo>
                  <a:lnTo>
                    <a:pt x="761010" y="0"/>
                  </a:lnTo>
                  <a:lnTo>
                    <a:pt x="772229" y="760994"/>
                  </a:lnTo>
                  <a:lnTo>
                    <a:pt x="771901" y="762647"/>
                  </a:lnTo>
                  <a:lnTo>
                    <a:pt x="762661" y="771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75212" y="3069183"/>
              <a:ext cx="660257" cy="66025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91206" y="3383467"/>
              <a:ext cx="1254125" cy="15875"/>
            </a:xfrm>
            <a:custGeom>
              <a:avLst/>
              <a:gdLst/>
              <a:ahLst/>
              <a:cxnLst/>
              <a:rect l="l" t="t" r="r" b="b"/>
              <a:pathLst>
                <a:path w="1254125" h="15875">
                  <a:moveTo>
                    <a:pt x="0" y="15667"/>
                  </a:moveTo>
                  <a:lnTo>
                    <a:pt x="1253694" y="0"/>
                  </a:lnTo>
                </a:path>
              </a:pathLst>
            </a:custGeom>
            <a:ln w="1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15773" y="4688992"/>
              <a:ext cx="1497382" cy="38219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14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15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74117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Citadel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277" y="1235418"/>
            <a:ext cx="8580755" cy="3086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381000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Strong service-to-service/end-user authentication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 built-in identity and credential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management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50" b="1" dirty="0">
                <a:solidFill>
                  <a:srgbClr val="B40095"/>
                </a:solidFill>
                <a:latin typeface="Arial"/>
                <a:cs typeface="Arial"/>
              </a:rPr>
              <a:t>Galley</a:t>
            </a:r>
            <a:endParaRPr sz="405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  <a:spcBef>
                <a:spcPts val="2745"/>
              </a:spcBef>
            </a:pPr>
            <a:r>
              <a:rPr sz="2700" spc="-10" dirty="0">
                <a:latin typeface="Arial"/>
                <a:cs typeface="Arial"/>
              </a:rPr>
              <a:t>Istio’s </a:t>
            </a:r>
            <a:r>
              <a:rPr sz="2700" dirty="0">
                <a:latin typeface="Arial"/>
                <a:cs typeface="Arial"/>
              </a:rPr>
              <a:t>configuration validation, ingestion, processing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and  distribution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component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18900" cy="6488430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4" y="6488310"/>
                </a:moveTo>
                <a:lnTo>
                  <a:pt x="0" y="6488310"/>
                </a:lnTo>
                <a:lnTo>
                  <a:pt x="0" y="0"/>
                </a:lnTo>
                <a:lnTo>
                  <a:pt x="11518894" y="0"/>
                </a:lnTo>
                <a:lnTo>
                  <a:pt x="11518894" y="6488310"/>
                </a:lnTo>
                <a:close/>
              </a:path>
            </a:pathLst>
          </a:custGeom>
          <a:solidFill>
            <a:srgbClr val="B4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814" y="2778892"/>
            <a:ext cx="8257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2F2F2"/>
                </a:solidFill>
              </a:rPr>
              <a:t>Setup using Istio on</a:t>
            </a:r>
            <a:r>
              <a:rPr sz="5400" spc="-85" dirty="0">
                <a:solidFill>
                  <a:srgbClr val="F2F2F2"/>
                </a:solidFill>
              </a:rPr>
              <a:t> </a:t>
            </a:r>
            <a:r>
              <a:rPr sz="5400" dirty="0">
                <a:solidFill>
                  <a:srgbClr val="F2F2F2"/>
                </a:solidFill>
              </a:rPr>
              <a:t>GKE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335954" y="187424"/>
            <a:ext cx="10847070" cy="610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5118100" algn="l"/>
              </a:tabLst>
            </a:pPr>
            <a:r>
              <a:rPr sz="800" dirty="0">
                <a:latin typeface="Arial"/>
                <a:cs typeface="Arial"/>
              </a:rPr>
              <a:t>2019/4/4	Istio Service Mesh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10591800" algn="l"/>
              </a:tabLst>
            </a:pPr>
            <a:r>
              <a:rPr sz="800" dirty="0">
                <a:latin typeface="Arial"/>
                <a:cs typeface="Arial"/>
              </a:rPr>
              <a:t>127.0.0.1:5500/#54	2</a:t>
            </a:r>
            <a:r>
              <a:rPr sz="800" spc="-5" dirty="0">
                <a:latin typeface="Arial"/>
                <a:cs typeface="Arial"/>
              </a:rPr>
              <a:t>2/</a:t>
            </a:r>
            <a:r>
              <a:rPr sz="800" dirty="0">
                <a:latin typeface="Arial"/>
                <a:cs typeface="Arial"/>
              </a:rPr>
              <a:t>58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1346" y="5965026"/>
            <a:ext cx="109982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sz="2700" dirty="0">
                <a:solidFill>
                  <a:srgbClr val="CCCCCC"/>
                </a:solidFill>
                <a:latin typeface="Arial"/>
                <a:cs typeface="Arial"/>
              </a:rPr>
              <a:t>16</a:t>
            </a:fld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 /</a:t>
            </a:r>
            <a:r>
              <a:rPr sz="2700" spc="-9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58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9126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90" dirty="0"/>
              <a:t> </a:t>
            </a:r>
            <a:r>
              <a:rPr dirty="0"/>
              <a:t>IAM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77" y="1235418"/>
            <a:ext cx="7976234" cy="192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Set the default compute service account to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include:</a:t>
            </a:r>
            <a:endParaRPr sz="2700">
              <a:latin typeface="Arial"/>
              <a:cs typeface="Arial"/>
            </a:endParaRPr>
          </a:p>
          <a:p>
            <a:pPr marL="393700" marR="5080">
              <a:lnSpc>
                <a:spcPct val="180600"/>
              </a:lnSpc>
            </a:pPr>
            <a:r>
              <a:rPr sz="2700" spc="-10" dirty="0">
                <a:latin typeface="Arial"/>
                <a:cs typeface="Arial"/>
              </a:rPr>
              <a:t>roles/container.admin </a:t>
            </a:r>
            <a:r>
              <a:rPr sz="2700" dirty="0">
                <a:latin typeface="Arial"/>
                <a:cs typeface="Arial"/>
              </a:rPr>
              <a:t>(Kubernetes Engine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Admin)  Editor (on by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default)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17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3/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9126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90" dirty="0"/>
              <a:t> </a:t>
            </a:r>
            <a:r>
              <a:rPr dirty="0"/>
              <a:t>IAM</a:t>
            </a:r>
          </a:p>
        </p:txBody>
      </p:sp>
      <p:sp>
        <p:nvSpPr>
          <p:cNvPr id="5" name="object 5"/>
          <p:cNvSpPr/>
          <p:nvPr/>
        </p:nvSpPr>
        <p:spPr>
          <a:xfrm>
            <a:off x="2248518" y="1190944"/>
            <a:ext cx="7021860" cy="456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18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4/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9719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</a:t>
            </a:r>
            <a:r>
              <a:rPr spc="-90" dirty="0"/>
              <a:t> </a:t>
            </a:r>
            <a:r>
              <a:rPr dirty="0"/>
              <a:t>Cluster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382" y="1235418"/>
            <a:ext cx="7419340" cy="118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Need 4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nodes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Check "Enable Istio (beta)" on Advanced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options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670" y="2897870"/>
            <a:ext cx="7208594" cy="246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19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5/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6290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</a:t>
            </a:r>
            <a:r>
              <a:rPr spc="-85" dirty="0"/>
              <a:t> </a:t>
            </a:r>
            <a:r>
              <a:rPr dirty="0"/>
              <a:t>Mesh?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57245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05876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480192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277" y="1235418"/>
            <a:ext cx="7898765" cy="38100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Describe the network of microservices that make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  applications and the interactions between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them</a:t>
            </a:r>
            <a:endParaRPr sz="2700">
              <a:latin typeface="Arial"/>
              <a:cs typeface="Arial"/>
            </a:endParaRPr>
          </a:p>
          <a:p>
            <a:pPr marL="393700" marR="4027170">
              <a:lnSpc>
                <a:spcPts val="5850"/>
              </a:lnSpc>
              <a:spcBef>
                <a:spcPts val="540"/>
              </a:spcBef>
            </a:pPr>
            <a:r>
              <a:rPr sz="2700" dirty="0">
                <a:latin typeface="Arial"/>
                <a:cs typeface="Arial"/>
              </a:rPr>
              <a:t>Service Discovery  Load Balancing  Failure Recovery  Metrics and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Monitoring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31993" y="5965026"/>
            <a:ext cx="909319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70"/>
              </a:lnSpc>
            </a:pPr>
            <a:fld id="{81D60167-4931-47E6-BA6A-407CBD079E47}" type="slidenum">
              <a:rPr sz="4050" baseline="-2057" dirty="0">
                <a:latin typeface="Arial"/>
                <a:cs typeface="Arial"/>
              </a:rPr>
              <a:t>2</a:t>
            </a:fld>
            <a:r>
              <a:rPr sz="4050" baseline="-2057" dirty="0">
                <a:latin typeface="Arial"/>
                <a:cs typeface="Arial"/>
              </a:rPr>
              <a:t> / 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7/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1210007"/>
            <a:ext cx="8775065" cy="610235"/>
            <a:chOff x="1371977" y="1210007"/>
            <a:chExt cx="8775065" cy="610235"/>
          </a:xfrm>
        </p:grpSpPr>
        <p:sp>
          <p:nvSpPr>
            <p:cNvPr id="5" name="object 5"/>
            <p:cNvSpPr/>
            <p:nvPr/>
          </p:nvSpPr>
          <p:spPr>
            <a:xfrm>
              <a:off x="1376741" y="1214771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1214771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1977" y="5030584"/>
            <a:ext cx="8775065" cy="610235"/>
            <a:chOff x="1371977" y="5030584"/>
            <a:chExt cx="8775065" cy="610235"/>
          </a:xfrm>
        </p:grpSpPr>
        <p:sp>
          <p:nvSpPr>
            <p:cNvPr id="8" name="object 8"/>
            <p:cNvSpPr/>
            <p:nvPr/>
          </p:nvSpPr>
          <p:spPr>
            <a:xfrm>
              <a:off x="1376741" y="50353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0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741" y="50353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0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58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62172" y="26467"/>
                  </a:lnTo>
                  <a:lnTo>
                    <a:pt x="8764363" y="31717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85699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Istio</a:t>
            </a:r>
            <a:r>
              <a:rPr spc="-85" dirty="0"/>
              <a:t> </a:t>
            </a:r>
            <a:r>
              <a:rPr dirty="0"/>
              <a:t>Resources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05917" y="1323072"/>
            <a:ext cx="50038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325" algn="l"/>
                <a:tab pos="1520825" algn="l"/>
                <a:tab pos="2124075" algn="l"/>
                <a:tab pos="2727325" algn="l"/>
                <a:tab pos="318008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ube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	</a:t>
            </a:r>
            <a:r>
              <a:rPr sz="2150" spc="-10" dirty="0">
                <a:solidFill>
                  <a:srgbClr val="1F7099"/>
                </a:solidFill>
                <a:latin typeface="Arial"/>
                <a:cs typeface="Arial"/>
              </a:rPr>
              <a:t>ge</a:t>
            </a:r>
            <a:r>
              <a:rPr sz="2150" spc="590" dirty="0">
                <a:solidFill>
                  <a:srgbClr val="1F7099"/>
                </a:solidFill>
                <a:latin typeface="Arial"/>
                <a:cs typeface="Arial"/>
              </a:rPr>
              <a:t>t	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svc	</a:t>
            </a:r>
            <a:r>
              <a:rPr sz="2150" spc="47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	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2150" spc="47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sys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2150" spc="-60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1977" y="2096088"/>
            <a:ext cx="8774948" cy="1848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9277" y="4246146"/>
            <a:ext cx="499935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or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1009" algn="l"/>
                <a:tab pos="1667510" algn="l"/>
                <a:tab pos="2270760" algn="l"/>
                <a:tab pos="2723515" algn="l"/>
                <a:tab pos="3175635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ube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	</a:t>
            </a:r>
            <a:r>
              <a:rPr sz="2150" spc="-10" dirty="0">
                <a:solidFill>
                  <a:srgbClr val="387300"/>
                </a:solidFill>
                <a:latin typeface="Arial"/>
                <a:cs typeface="Arial"/>
              </a:rPr>
              <a:t>ge</a:t>
            </a:r>
            <a:r>
              <a:rPr sz="2150" spc="590" dirty="0">
                <a:solidFill>
                  <a:srgbClr val="387300"/>
                </a:solidFill>
                <a:latin typeface="Arial"/>
                <a:cs typeface="Arial"/>
              </a:rPr>
              <a:t>t	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po	</a:t>
            </a:r>
            <a:r>
              <a:rPr sz="2150" spc="47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	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2150" spc="465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2150" spc="110" dirty="0">
                <a:solidFill>
                  <a:srgbClr val="387300"/>
                </a:solidFill>
                <a:latin typeface="Arial"/>
                <a:cs typeface="Arial"/>
              </a:rPr>
              <a:t>sys</a:t>
            </a:r>
            <a:r>
              <a:rPr sz="2150" spc="590" dirty="0">
                <a:solidFill>
                  <a:srgbClr val="387300"/>
                </a:solidFill>
                <a:latin typeface="Arial"/>
                <a:cs typeface="Arial"/>
              </a:rPr>
              <a:t>t</a:t>
            </a:r>
            <a:r>
              <a:rPr sz="2150" spc="-10" dirty="0">
                <a:solidFill>
                  <a:srgbClr val="387300"/>
                </a:solidFill>
                <a:latin typeface="Arial"/>
                <a:cs typeface="Arial"/>
              </a:rPr>
              <a:t>e</a:t>
            </a:r>
            <a:r>
              <a:rPr sz="2150" spc="-605" dirty="0">
                <a:solidFill>
                  <a:srgbClr val="387300"/>
                </a:solidFill>
                <a:latin typeface="Arial"/>
                <a:cs typeface="Arial"/>
              </a:rPr>
              <a:t>m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20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6/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4649478"/>
            <a:ext cx="8775065" cy="610235"/>
            <a:chOff x="1371977" y="4649478"/>
            <a:chExt cx="8775065" cy="610235"/>
          </a:xfrm>
        </p:grpSpPr>
        <p:sp>
          <p:nvSpPr>
            <p:cNvPr id="5" name="object 5"/>
            <p:cNvSpPr/>
            <p:nvPr/>
          </p:nvSpPr>
          <p:spPr>
            <a:xfrm>
              <a:off x="1376741" y="4654242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4654242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58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27127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-90" dirty="0"/>
              <a:t> </a:t>
            </a:r>
            <a:r>
              <a:rPr dirty="0"/>
              <a:t>Istio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21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7/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052434" cy="38728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3700" marR="919480" indent="-381635">
              <a:lnSpc>
                <a:spcPts val="3150"/>
              </a:lnSpc>
              <a:spcBef>
                <a:spcPts val="280"/>
              </a:spcBef>
              <a:buAutoNum type="arabicPeriod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Go to the 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Istio release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page to download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installation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file</a:t>
            </a:r>
            <a:endParaRPr sz="27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2520"/>
              </a:spcBef>
              <a:buAutoNum type="arabicPeriod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Extract the downloaded installation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file</a:t>
            </a:r>
            <a:endParaRPr sz="27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2615"/>
              </a:spcBef>
              <a:buAutoNum type="arabicPeriod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Change directory to the root of the Istio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installation</a:t>
            </a:r>
            <a:endParaRPr sz="27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2610"/>
              </a:spcBef>
              <a:buAutoNum type="arabicPeriod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Add the istioctl client to the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PATH: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0375" algn="l"/>
                <a:tab pos="151638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190" dirty="0">
                <a:solidFill>
                  <a:srgbClr val="387300"/>
                </a:solidFill>
                <a:latin typeface="Arial"/>
                <a:cs typeface="Arial"/>
              </a:rPr>
              <a:t>export	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PATH=</a:t>
            </a:r>
            <a:r>
              <a:rPr sz="2150" spc="-90" dirty="0">
                <a:solidFill>
                  <a:srgbClr val="BC6060"/>
                </a:solidFill>
                <a:latin typeface="Arial"/>
                <a:cs typeface="Arial"/>
              </a:rPr>
              <a:t>$PWD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/bin:</a:t>
            </a:r>
            <a:r>
              <a:rPr sz="2150" spc="-90" dirty="0">
                <a:solidFill>
                  <a:srgbClr val="BC6060"/>
                </a:solidFill>
                <a:latin typeface="Arial"/>
                <a:cs typeface="Arial"/>
              </a:rPr>
              <a:t>$PATH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22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8/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3921" y="2778892"/>
            <a:ext cx="6391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Sample</a:t>
            </a:r>
            <a:r>
              <a:rPr sz="5400" spc="-85" dirty="0"/>
              <a:t> </a:t>
            </a:r>
            <a:r>
              <a:rPr sz="5400" dirty="0"/>
              <a:t>Application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225488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Bookinfo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399355" y="2841762"/>
            <a:ext cx="831850" cy="770890"/>
            <a:chOff x="8399355" y="2841762"/>
            <a:chExt cx="831850" cy="770890"/>
          </a:xfrm>
        </p:grpSpPr>
        <p:sp>
          <p:nvSpPr>
            <p:cNvPr id="6" name="object 6"/>
            <p:cNvSpPr/>
            <p:nvPr/>
          </p:nvSpPr>
          <p:spPr>
            <a:xfrm>
              <a:off x="8402213" y="2844619"/>
              <a:ext cx="826135" cy="765175"/>
            </a:xfrm>
            <a:custGeom>
              <a:avLst/>
              <a:gdLst/>
              <a:ahLst/>
              <a:cxnLst/>
              <a:rect l="l" t="t" r="r" b="b"/>
              <a:pathLst>
                <a:path w="826134" h="765175">
                  <a:moveTo>
                    <a:pt x="826065" y="73184"/>
                  </a:moveTo>
                  <a:lnTo>
                    <a:pt x="821341" y="44709"/>
                  </a:lnTo>
                  <a:lnTo>
                    <a:pt x="808463" y="21445"/>
                  </a:lnTo>
                  <a:lnTo>
                    <a:pt x="789369" y="5755"/>
                  </a:lnTo>
                  <a:lnTo>
                    <a:pt x="765996" y="0"/>
                  </a:lnTo>
                  <a:lnTo>
                    <a:pt x="60068" y="0"/>
                  </a:lnTo>
                  <a:lnTo>
                    <a:pt x="36696" y="5755"/>
                  </a:lnTo>
                  <a:lnTo>
                    <a:pt x="17601" y="21445"/>
                  </a:lnTo>
                  <a:lnTo>
                    <a:pt x="4723" y="44709"/>
                  </a:lnTo>
                  <a:lnTo>
                    <a:pt x="0" y="73184"/>
                  </a:lnTo>
                  <a:lnTo>
                    <a:pt x="0" y="691636"/>
                  </a:lnTo>
                  <a:lnTo>
                    <a:pt x="4723" y="720112"/>
                  </a:lnTo>
                  <a:lnTo>
                    <a:pt x="17601" y="743376"/>
                  </a:lnTo>
                  <a:lnTo>
                    <a:pt x="36696" y="759066"/>
                  </a:lnTo>
                  <a:lnTo>
                    <a:pt x="60068" y="764821"/>
                  </a:lnTo>
                  <a:lnTo>
                    <a:pt x="765996" y="764821"/>
                  </a:lnTo>
                  <a:lnTo>
                    <a:pt x="789369" y="759066"/>
                  </a:lnTo>
                  <a:lnTo>
                    <a:pt x="808463" y="743376"/>
                  </a:lnTo>
                  <a:lnTo>
                    <a:pt x="821341" y="720112"/>
                  </a:lnTo>
                  <a:lnTo>
                    <a:pt x="826065" y="691636"/>
                  </a:lnTo>
                  <a:lnTo>
                    <a:pt x="826065" y="73184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86150" y="3258024"/>
              <a:ext cx="682625" cy="247650"/>
            </a:xfrm>
            <a:custGeom>
              <a:avLst/>
              <a:gdLst/>
              <a:ahLst/>
              <a:cxnLst/>
              <a:rect l="l" t="t" r="r" b="b"/>
              <a:pathLst>
                <a:path w="682625" h="247650">
                  <a:moveTo>
                    <a:pt x="679150" y="25300"/>
                  </a:moveTo>
                  <a:lnTo>
                    <a:pt x="674536" y="15401"/>
                  </a:lnTo>
                  <a:lnTo>
                    <a:pt x="662255" y="7341"/>
                  </a:lnTo>
                  <a:lnTo>
                    <a:pt x="644147" y="1935"/>
                  </a:lnTo>
                  <a:lnTo>
                    <a:pt x="622053" y="0"/>
                  </a:lnTo>
                  <a:lnTo>
                    <a:pt x="56280" y="1804"/>
                  </a:lnTo>
                  <a:lnTo>
                    <a:pt x="34260" y="3876"/>
                  </a:lnTo>
                  <a:lnTo>
                    <a:pt x="16327" y="9396"/>
                  </a:lnTo>
                  <a:lnTo>
                    <a:pt x="4301" y="17532"/>
                  </a:lnTo>
                  <a:lnTo>
                    <a:pt x="0" y="27454"/>
                  </a:lnTo>
                  <a:lnTo>
                    <a:pt x="3056" y="221846"/>
                  </a:lnTo>
                  <a:lnTo>
                    <a:pt x="7664" y="231744"/>
                  </a:lnTo>
                  <a:lnTo>
                    <a:pt x="19942" y="239800"/>
                  </a:lnTo>
                  <a:lnTo>
                    <a:pt x="38049" y="245202"/>
                  </a:lnTo>
                  <a:lnTo>
                    <a:pt x="60143" y="247136"/>
                  </a:lnTo>
                  <a:lnTo>
                    <a:pt x="625916" y="245343"/>
                  </a:lnTo>
                  <a:lnTo>
                    <a:pt x="647940" y="243270"/>
                  </a:lnTo>
                  <a:lnTo>
                    <a:pt x="665874" y="237749"/>
                  </a:lnTo>
                  <a:lnTo>
                    <a:pt x="677901" y="229610"/>
                  </a:lnTo>
                  <a:lnTo>
                    <a:pt x="682207" y="219681"/>
                  </a:lnTo>
                  <a:lnTo>
                    <a:pt x="679150" y="25300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20841" y="3244477"/>
            <a:ext cx="6013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Ratings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61149" y="4889005"/>
            <a:ext cx="810895" cy="856615"/>
            <a:chOff x="6161149" y="4889005"/>
            <a:chExt cx="810895" cy="856615"/>
          </a:xfrm>
        </p:grpSpPr>
        <p:sp>
          <p:nvSpPr>
            <p:cNvPr id="10" name="object 10"/>
            <p:cNvSpPr/>
            <p:nvPr/>
          </p:nvSpPr>
          <p:spPr>
            <a:xfrm>
              <a:off x="6164007" y="4891862"/>
              <a:ext cx="805180" cy="850900"/>
            </a:xfrm>
            <a:custGeom>
              <a:avLst/>
              <a:gdLst/>
              <a:ahLst/>
              <a:cxnLst/>
              <a:rect l="l" t="t" r="r" b="b"/>
              <a:pathLst>
                <a:path w="805179" h="850900">
                  <a:moveTo>
                    <a:pt x="804828" y="81399"/>
                  </a:moveTo>
                  <a:lnTo>
                    <a:pt x="800226" y="49728"/>
                  </a:lnTo>
                  <a:lnTo>
                    <a:pt x="787678" y="23853"/>
                  </a:lnTo>
                  <a:lnTo>
                    <a:pt x="769072" y="6401"/>
                  </a:lnTo>
                  <a:lnTo>
                    <a:pt x="746298" y="0"/>
                  </a:lnTo>
                  <a:lnTo>
                    <a:pt x="58508" y="0"/>
                  </a:lnTo>
                  <a:lnTo>
                    <a:pt x="35742" y="6401"/>
                  </a:lnTo>
                  <a:lnTo>
                    <a:pt x="17143" y="23853"/>
                  </a:lnTo>
                  <a:lnTo>
                    <a:pt x="4600" y="49728"/>
                  </a:lnTo>
                  <a:lnTo>
                    <a:pt x="0" y="81399"/>
                  </a:lnTo>
                  <a:lnTo>
                    <a:pt x="0" y="769257"/>
                  </a:lnTo>
                  <a:lnTo>
                    <a:pt x="4600" y="800928"/>
                  </a:lnTo>
                  <a:lnTo>
                    <a:pt x="17143" y="826803"/>
                  </a:lnTo>
                  <a:lnTo>
                    <a:pt x="35742" y="844255"/>
                  </a:lnTo>
                  <a:lnTo>
                    <a:pt x="58508" y="850656"/>
                  </a:lnTo>
                  <a:lnTo>
                    <a:pt x="746298" y="850656"/>
                  </a:lnTo>
                  <a:lnTo>
                    <a:pt x="769072" y="844255"/>
                  </a:lnTo>
                  <a:lnTo>
                    <a:pt x="787678" y="826803"/>
                  </a:lnTo>
                  <a:lnTo>
                    <a:pt x="800226" y="800928"/>
                  </a:lnTo>
                  <a:lnTo>
                    <a:pt x="804828" y="769257"/>
                  </a:lnTo>
                  <a:lnTo>
                    <a:pt x="804828" y="81399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1494" y="5372350"/>
              <a:ext cx="585470" cy="328295"/>
            </a:xfrm>
            <a:custGeom>
              <a:avLst/>
              <a:gdLst/>
              <a:ahLst/>
              <a:cxnLst/>
              <a:rect l="l" t="t" r="r" b="b"/>
              <a:pathLst>
                <a:path w="585470" h="328295">
                  <a:moveTo>
                    <a:pt x="585428" y="34077"/>
                  </a:moveTo>
                  <a:lnTo>
                    <a:pt x="580971" y="20819"/>
                  </a:lnTo>
                  <a:lnTo>
                    <a:pt x="568819" y="9986"/>
                  </a:lnTo>
                  <a:lnTo>
                    <a:pt x="550800" y="2680"/>
                  </a:lnTo>
                  <a:lnTo>
                    <a:pt x="528744" y="0"/>
                  </a:lnTo>
                  <a:lnTo>
                    <a:pt x="56683" y="0"/>
                  </a:lnTo>
                  <a:lnTo>
                    <a:pt x="34632" y="2680"/>
                  </a:lnTo>
                  <a:lnTo>
                    <a:pt x="16613" y="9986"/>
                  </a:lnTo>
                  <a:lnTo>
                    <a:pt x="4458" y="20819"/>
                  </a:lnTo>
                  <a:lnTo>
                    <a:pt x="0" y="34077"/>
                  </a:lnTo>
                  <a:lnTo>
                    <a:pt x="0" y="294150"/>
                  </a:lnTo>
                  <a:lnTo>
                    <a:pt x="4458" y="307410"/>
                  </a:lnTo>
                  <a:lnTo>
                    <a:pt x="16614" y="318246"/>
                  </a:lnTo>
                  <a:lnTo>
                    <a:pt x="34636" y="325556"/>
                  </a:lnTo>
                  <a:lnTo>
                    <a:pt x="56694" y="328238"/>
                  </a:lnTo>
                  <a:lnTo>
                    <a:pt x="528744" y="328238"/>
                  </a:lnTo>
                  <a:lnTo>
                    <a:pt x="568813" y="318246"/>
                  </a:lnTo>
                  <a:lnTo>
                    <a:pt x="585428" y="34077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0559" y="5419271"/>
            <a:ext cx="5448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Details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91388" y="4535585"/>
            <a:ext cx="318770" cy="317500"/>
            <a:chOff x="6191388" y="4535585"/>
            <a:chExt cx="318770" cy="317500"/>
          </a:xfrm>
        </p:grpSpPr>
        <p:sp>
          <p:nvSpPr>
            <p:cNvPr id="14" name="object 14"/>
            <p:cNvSpPr/>
            <p:nvPr/>
          </p:nvSpPr>
          <p:spPr>
            <a:xfrm>
              <a:off x="6191388" y="4536424"/>
              <a:ext cx="318386" cy="3166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4498" y="4535585"/>
              <a:ext cx="216535" cy="214629"/>
            </a:xfrm>
            <a:custGeom>
              <a:avLst/>
              <a:gdLst/>
              <a:ahLst/>
              <a:cxnLst/>
              <a:rect l="l" t="t" r="r" b="b"/>
              <a:pathLst>
                <a:path w="216535" h="214629">
                  <a:moveTo>
                    <a:pt x="18487" y="214152"/>
                  </a:moveTo>
                  <a:lnTo>
                    <a:pt x="0" y="161736"/>
                  </a:lnTo>
                  <a:lnTo>
                    <a:pt x="11483" y="140126"/>
                  </a:lnTo>
                  <a:lnTo>
                    <a:pt x="35434" y="95756"/>
                  </a:lnTo>
                  <a:lnTo>
                    <a:pt x="40636" y="87129"/>
                  </a:lnTo>
                  <a:lnTo>
                    <a:pt x="48477" y="80102"/>
                  </a:lnTo>
                  <a:lnTo>
                    <a:pt x="106330" y="25916"/>
                  </a:lnTo>
                  <a:lnTo>
                    <a:pt x="175579" y="0"/>
                  </a:lnTo>
                  <a:lnTo>
                    <a:pt x="216333" y="28760"/>
                  </a:lnTo>
                  <a:lnTo>
                    <a:pt x="190458" y="110944"/>
                  </a:lnTo>
                  <a:lnTo>
                    <a:pt x="98784" y="196142"/>
                  </a:lnTo>
                  <a:lnTo>
                    <a:pt x="18487" y="21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2423" y="4536891"/>
              <a:ext cx="306576" cy="315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1388" y="4749483"/>
              <a:ext cx="66040" cy="103505"/>
            </a:xfrm>
            <a:custGeom>
              <a:avLst/>
              <a:gdLst/>
              <a:ahLst/>
              <a:cxnLst/>
              <a:rect l="l" t="t" r="r" b="b"/>
              <a:pathLst>
                <a:path w="66039" h="103504">
                  <a:moveTo>
                    <a:pt x="65959" y="103505"/>
                  </a:moveTo>
                  <a:lnTo>
                    <a:pt x="47801" y="102066"/>
                  </a:lnTo>
                  <a:lnTo>
                    <a:pt x="26432" y="94756"/>
                  </a:lnTo>
                  <a:lnTo>
                    <a:pt x="8337" y="75843"/>
                  </a:lnTo>
                  <a:lnTo>
                    <a:pt x="0" y="39595"/>
                  </a:lnTo>
                  <a:lnTo>
                    <a:pt x="21639" y="0"/>
                  </a:lnTo>
                  <a:lnTo>
                    <a:pt x="65959" y="103505"/>
                  </a:lnTo>
                  <a:close/>
                </a:path>
              </a:pathLst>
            </a:custGeom>
            <a:solidFill>
              <a:srgbClr val="9D12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5296" y="4638719"/>
              <a:ext cx="116306" cy="607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3941" y="4731081"/>
              <a:ext cx="121719" cy="947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05875" y="4749611"/>
              <a:ext cx="50135" cy="1012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9770" y="4536827"/>
              <a:ext cx="97553" cy="40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13355" y="4594800"/>
            <a:ext cx="471805" cy="25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Arial"/>
                <a:cs typeface="Arial"/>
              </a:rPr>
              <a:t>Ruby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78269" y="2319725"/>
            <a:ext cx="876935" cy="1038225"/>
            <a:chOff x="3578269" y="2319725"/>
            <a:chExt cx="876935" cy="1038225"/>
          </a:xfrm>
        </p:grpSpPr>
        <p:sp>
          <p:nvSpPr>
            <p:cNvPr id="24" name="object 24"/>
            <p:cNvSpPr/>
            <p:nvPr/>
          </p:nvSpPr>
          <p:spPr>
            <a:xfrm>
              <a:off x="3581126" y="2322583"/>
              <a:ext cx="871219" cy="1032510"/>
            </a:xfrm>
            <a:custGeom>
              <a:avLst/>
              <a:gdLst/>
              <a:ahLst/>
              <a:cxnLst/>
              <a:rect l="l" t="t" r="r" b="b"/>
              <a:pathLst>
                <a:path w="871220" h="1032510">
                  <a:moveTo>
                    <a:pt x="870840" y="933233"/>
                  </a:moveTo>
                  <a:lnTo>
                    <a:pt x="867320" y="971658"/>
                  </a:lnTo>
                  <a:lnTo>
                    <a:pt x="857720" y="1003049"/>
                  </a:lnTo>
                  <a:lnTo>
                    <a:pt x="843484" y="1024219"/>
                  </a:lnTo>
                  <a:lnTo>
                    <a:pt x="826054" y="1031984"/>
                  </a:lnTo>
                  <a:lnTo>
                    <a:pt x="44797" y="1031984"/>
                  </a:lnTo>
                  <a:lnTo>
                    <a:pt x="27365" y="1024218"/>
                  </a:lnTo>
                  <a:lnTo>
                    <a:pt x="13125" y="1003045"/>
                  </a:lnTo>
                  <a:lnTo>
                    <a:pt x="3522" y="971654"/>
                  </a:lnTo>
                  <a:lnTo>
                    <a:pt x="0" y="933233"/>
                  </a:lnTo>
                  <a:lnTo>
                    <a:pt x="0" y="98750"/>
                  </a:lnTo>
                  <a:lnTo>
                    <a:pt x="3521" y="60325"/>
                  </a:lnTo>
                  <a:lnTo>
                    <a:pt x="13124" y="28935"/>
                  </a:lnTo>
                  <a:lnTo>
                    <a:pt x="27360" y="7764"/>
                  </a:lnTo>
                  <a:lnTo>
                    <a:pt x="44786" y="0"/>
                  </a:lnTo>
                  <a:lnTo>
                    <a:pt x="826054" y="0"/>
                  </a:lnTo>
                  <a:lnTo>
                    <a:pt x="843484" y="7766"/>
                  </a:lnTo>
                  <a:lnTo>
                    <a:pt x="857720" y="28939"/>
                  </a:lnTo>
                  <a:lnTo>
                    <a:pt x="867320" y="60330"/>
                  </a:lnTo>
                  <a:lnTo>
                    <a:pt x="870840" y="98750"/>
                  </a:lnTo>
                  <a:lnTo>
                    <a:pt x="870840" y="933233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6029" y="2899974"/>
              <a:ext cx="633095" cy="412115"/>
            </a:xfrm>
            <a:custGeom>
              <a:avLst/>
              <a:gdLst/>
              <a:ahLst/>
              <a:cxnLst/>
              <a:rect l="l" t="t" r="r" b="b"/>
              <a:pathLst>
                <a:path w="633095" h="412114">
                  <a:moveTo>
                    <a:pt x="632570" y="42768"/>
                  </a:moveTo>
                  <a:lnTo>
                    <a:pt x="628112" y="26129"/>
                  </a:lnTo>
                  <a:lnTo>
                    <a:pt x="615957" y="12533"/>
                  </a:lnTo>
                  <a:lnTo>
                    <a:pt x="597938" y="3363"/>
                  </a:lnTo>
                  <a:lnTo>
                    <a:pt x="575887" y="0"/>
                  </a:lnTo>
                  <a:lnTo>
                    <a:pt x="56683" y="0"/>
                  </a:lnTo>
                  <a:lnTo>
                    <a:pt x="34627" y="3363"/>
                  </a:lnTo>
                  <a:lnTo>
                    <a:pt x="16609" y="12533"/>
                  </a:lnTo>
                  <a:lnTo>
                    <a:pt x="4457" y="26129"/>
                  </a:lnTo>
                  <a:lnTo>
                    <a:pt x="0" y="42768"/>
                  </a:lnTo>
                  <a:lnTo>
                    <a:pt x="0" y="369139"/>
                  </a:lnTo>
                  <a:lnTo>
                    <a:pt x="4456" y="385779"/>
                  </a:lnTo>
                  <a:lnTo>
                    <a:pt x="16607" y="399375"/>
                  </a:lnTo>
                  <a:lnTo>
                    <a:pt x="34623" y="408545"/>
                  </a:lnTo>
                  <a:lnTo>
                    <a:pt x="56672" y="411908"/>
                  </a:lnTo>
                  <a:lnTo>
                    <a:pt x="575887" y="411908"/>
                  </a:lnTo>
                  <a:lnTo>
                    <a:pt x="615952" y="399375"/>
                  </a:lnTo>
                  <a:lnTo>
                    <a:pt x="632570" y="42768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18735" y="2872161"/>
            <a:ext cx="610870" cy="399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6205" marR="5080" indent="-104139">
              <a:lnSpc>
                <a:spcPts val="1340"/>
              </a:lnSpc>
              <a:spcBef>
                <a:spcPts val="365"/>
              </a:spcBef>
            </a:pPr>
            <a:r>
              <a:rPr sz="1300" spc="15" dirty="0">
                <a:latin typeface="Arial"/>
                <a:cs typeface="Arial"/>
              </a:rPr>
              <a:t>Product  </a:t>
            </a:r>
            <a:r>
              <a:rPr sz="1300" spc="20" dirty="0">
                <a:latin typeface="Arial"/>
                <a:cs typeface="Arial"/>
              </a:rPr>
              <a:t>page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2548" y="1979306"/>
            <a:ext cx="3677285" cy="2262505"/>
            <a:chOff x="3572548" y="1979306"/>
            <a:chExt cx="3677285" cy="2262505"/>
          </a:xfrm>
        </p:grpSpPr>
        <p:sp>
          <p:nvSpPr>
            <p:cNvPr id="28" name="object 28"/>
            <p:cNvSpPr/>
            <p:nvPr/>
          </p:nvSpPr>
          <p:spPr>
            <a:xfrm>
              <a:off x="3572548" y="1986310"/>
              <a:ext cx="248475" cy="2512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6998" y="2256169"/>
              <a:ext cx="160626" cy="311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2781" y="3346682"/>
              <a:ext cx="944244" cy="892175"/>
            </a:xfrm>
            <a:custGeom>
              <a:avLst/>
              <a:gdLst/>
              <a:ahLst/>
              <a:cxnLst/>
              <a:rect l="l" t="t" r="r" b="b"/>
              <a:pathLst>
                <a:path w="944245" h="892175">
                  <a:moveTo>
                    <a:pt x="944133" y="85325"/>
                  </a:moveTo>
                  <a:lnTo>
                    <a:pt x="940315" y="52128"/>
                  </a:lnTo>
                  <a:lnTo>
                    <a:pt x="929904" y="25004"/>
                  </a:lnTo>
                  <a:lnTo>
                    <a:pt x="914466" y="6710"/>
                  </a:lnTo>
                  <a:lnTo>
                    <a:pt x="895568" y="0"/>
                  </a:lnTo>
                  <a:lnTo>
                    <a:pt x="48553" y="0"/>
                  </a:lnTo>
                  <a:lnTo>
                    <a:pt x="29662" y="6710"/>
                  </a:lnTo>
                  <a:lnTo>
                    <a:pt x="14227" y="25004"/>
                  </a:lnTo>
                  <a:lnTo>
                    <a:pt x="3818" y="52128"/>
                  </a:lnTo>
                  <a:lnTo>
                    <a:pt x="0" y="85325"/>
                  </a:lnTo>
                  <a:lnTo>
                    <a:pt x="0" y="806423"/>
                  </a:lnTo>
                  <a:lnTo>
                    <a:pt x="3818" y="839620"/>
                  </a:lnTo>
                  <a:lnTo>
                    <a:pt x="14229" y="866744"/>
                  </a:lnTo>
                  <a:lnTo>
                    <a:pt x="29666" y="885038"/>
                  </a:lnTo>
                  <a:lnTo>
                    <a:pt x="48564" y="891749"/>
                  </a:lnTo>
                  <a:lnTo>
                    <a:pt x="895568" y="891749"/>
                  </a:lnTo>
                  <a:lnTo>
                    <a:pt x="914462" y="885038"/>
                  </a:lnTo>
                  <a:lnTo>
                    <a:pt x="929900" y="866744"/>
                  </a:lnTo>
                  <a:lnTo>
                    <a:pt x="940313" y="839620"/>
                  </a:lnTo>
                  <a:lnTo>
                    <a:pt x="944133" y="806423"/>
                  </a:lnTo>
                  <a:lnTo>
                    <a:pt x="944133" y="85325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9655" y="3733630"/>
              <a:ext cx="779145" cy="400685"/>
            </a:xfrm>
            <a:custGeom>
              <a:avLst/>
              <a:gdLst/>
              <a:ahLst/>
              <a:cxnLst/>
              <a:rect l="l" t="t" r="r" b="b"/>
              <a:pathLst>
                <a:path w="779145" h="400685">
                  <a:moveTo>
                    <a:pt x="778583" y="41559"/>
                  </a:moveTo>
                  <a:lnTo>
                    <a:pt x="773591" y="25390"/>
                  </a:lnTo>
                  <a:lnTo>
                    <a:pt x="759981" y="12179"/>
                  </a:lnTo>
                  <a:lnTo>
                    <a:pt x="739800" y="3268"/>
                  </a:lnTo>
                  <a:lnTo>
                    <a:pt x="715096" y="0"/>
                  </a:lnTo>
                  <a:lnTo>
                    <a:pt x="63486" y="0"/>
                  </a:lnTo>
                  <a:lnTo>
                    <a:pt x="38786" y="3268"/>
                  </a:lnTo>
                  <a:lnTo>
                    <a:pt x="18605" y="12179"/>
                  </a:lnTo>
                  <a:lnTo>
                    <a:pt x="4993" y="25390"/>
                  </a:lnTo>
                  <a:lnTo>
                    <a:pt x="0" y="41559"/>
                  </a:lnTo>
                  <a:lnTo>
                    <a:pt x="0" y="358580"/>
                  </a:lnTo>
                  <a:lnTo>
                    <a:pt x="4991" y="374742"/>
                  </a:lnTo>
                  <a:lnTo>
                    <a:pt x="18601" y="387950"/>
                  </a:lnTo>
                  <a:lnTo>
                    <a:pt x="38782" y="396860"/>
                  </a:lnTo>
                  <a:lnTo>
                    <a:pt x="63486" y="400128"/>
                  </a:lnTo>
                  <a:lnTo>
                    <a:pt x="715096" y="400128"/>
                  </a:lnTo>
                  <a:lnTo>
                    <a:pt x="739796" y="396861"/>
                  </a:lnTo>
                  <a:lnTo>
                    <a:pt x="759977" y="387954"/>
                  </a:lnTo>
                  <a:lnTo>
                    <a:pt x="773589" y="374747"/>
                  </a:lnTo>
                  <a:lnTo>
                    <a:pt x="778583" y="358580"/>
                  </a:lnTo>
                  <a:lnTo>
                    <a:pt x="778583" y="41559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91978" y="1979307"/>
              <a:ext cx="742315" cy="252729"/>
            </a:xfrm>
            <a:custGeom>
              <a:avLst/>
              <a:gdLst/>
              <a:ahLst/>
              <a:cxnLst/>
              <a:rect l="l" t="t" r="r" b="b"/>
              <a:pathLst>
                <a:path w="742314" h="252730">
                  <a:moveTo>
                    <a:pt x="103619" y="132486"/>
                  </a:moveTo>
                  <a:lnTo>
                    <a:pt x="91884" y="86956"/>
                  </a:lnTo>
                  <a:lnTo>
                    <a:pt x="80721" y="75463"/>
                  </a:lnTo>
                  <a:lnTo>
                    <a:pt x="80721" y="131140"/>
                  </a:lnTo>
                  <a:lnTo>
                    <a:pt x="78892" y="151168"/>
                  </a:lnTo>
                  <a:lnTo>
                    <a:pt x="73418" y="165747"/>
                  </a:lnTo>
                  <a:lnTo>
                    <a:pt x="64300" y="174879"/>
                  </a:lnTo>
                  <a:lnTo>
                    <a:pt x="51523" y="178562"/>
                  </a:lnTo>
                  <a:lnTo>
                    <a:pt x="44386" y="178219"/>
                  </a:lnTo>
                  <a:lnTo>
                    <a:pt x="36728" y="176377"/>
                  </a:lnTo>
                  <a:lnTo>
                    <a:pt x="28575" y="173037"/>
                  </a:lnTo>
                  <a:lnTo>
                    <a:pt x="19913" y="168198"/>
                  </a:lnTo>
                  <a:lnTo>
                    <a:pt x="19913" y="90500"/>
                  </a:lnTo>
                  <a:lnTo>
                    <a:pt x="21894" y="88506"/>
                  </a:lnTo>
                  <a:lnTo>
                    <a:pt x="25666" y="86525"/>
                  </a:lnTo>
                  <a:lnTo>
                    <a:pt x="31267" y="84518"/>
                  </a:lnTo>
                  <a:lnTo>
                    <a:pt x="38227" y="81788"/>
                  </a:lnTo>
                  <a:lnTo>
                    <a:pt x="45415" y="80594"/>
                  </a:lnTo>
                  <a:lnTo>
                    <a:pt x="52882" y="80962"/>
                  </a:lnTo>
                  <a:lnTo>
                    <a:pt x="65062" y="84607"/>
                  </a:lnTo>
                  <a:lnTo>
                    <a:pt x="73761" y="94183"/>
                  </a:lnTo>
                  <a:lnTo>
                    <a:pt x="78981" y="109689"/>
                  </a:lnTo>
                  <a:lnTo>
                    <a:pt x="80721" y="131140"/>
                  </a:lnTo>
                  <a:lnTo>
                    <a:pt x="80721" y="75463"/>
                  </a:lnTo>
                  <a:lnTo>
                    <a:pt x="76631" y="72504"/>
                  </a:lnTo>
                  <a:lnTo>
                    <a:pt x="67017" y="68973"/>
                  </a:lnTo>
                  <a:lnTo>
                    <a:pt x="56057" y="67881"/>
                  </a:lnTo>
                  <a:lnTo>
                    <a:pt x="55765" y="67602"/>
                  </a:lnTo>
                  <a:lnTo>
                    <a:pt x="12573" y="78244"/>
                  </a:lnTo>
                  <a:lnTo>
                    <a:pt x="0" y="245338"/>
                  </a:lnTo>
                  <a:lnTo>
                    <a:pt x="19913" y="252437"/>
                  </a:lnTo>
                  <a:lnTo>
                    <a:pt x="19913" y="181825"/>
                  </a:lnTo>
                  <a:lnTo>
                    <a:pt x="29083" y="186804"/>
                  </a:lnTo>
                  <a:lnTo>
                    <a:pt x="38112" y="190284"/>
                  </a:lnTo>
                  <a:lnTo>
                    <a:pt x="47028" y="192252"/>
                  </a:lnTo>
                  <a:lnTo>
                    <a:pt x="55791" y="192735"/>
                  </a:lnTo>
                  <a:lnTo>
                    <a:pt x="66725" y="191338"/>
                  </a:lnTo>
                  <a:lnTo>
                    <a:pt x="97053" y="164947"/>
                  </a:lnTo>
                  <a:lnTo>
                    <a:pt x="102895" y="144360"/>
                  </a:lnTo>
                  <a:lnTo>
                    <a:pt x="103619" y="132486"/>
                  </a:lnTo>
                  <a:close/>
                </a:path>
                <a:path w="742314" h="252730">
                  <a:moveTo>
                    <a:pt x="225323" y="70612"/>
                  </a:moveTo>
                  <a:lnTo>
                    <a:pt x="205397" y="70612"/>
                  </a:lnTo>
                  <a:lnTo>
                    <a:pt x="205397" y="167932"/>
                  </a:lnTo>
                  <a:lnTo>
                    <a:pt x="197726" y="172478"/>
                  </a:lnTo>
                  <a:lnTo>
                    <a:pt x="190284" y="175768"/>
                  </a:lnTo>
                  <a:lnTo>
                    <a:pt x="183070" y="177787"/>
                  </a:lnTo>
                  <a:lnTo>
                    <a:pt x="176098" y="178562"/>
                  </a:lnTo>
                  <a:lnTo>
                    <a:pt x="166979" y="178739"/>
                  </a:lnTo>
                  <a:lnTo>
                    <a:pt x="159524" y="176428"/>
                  </a:lnTo>
                  <a:lnTo>
                    <a:pt x="148005" y="166801"/>
                  </a:lnTo>
                  <a:lnTo>
                    <a:pt x="145148" y="159943"/>
                  </a:lnTo>
                  <a:lnTo>
                    <a:pt x="145148" y="67602"/>
                  </a:lnTo>
                  <a:lnTo>
                    <a:pt x="125234" y="74422"/>
                  </a:lnTo>
                  <a:lnTo>
                    <a:pt x="125234" y="157302"/>
                  </a:lnTo>
                  <a:lnTo>
                    <a:pt x="126022" y="164731"/>
                  </a:lnTo>
                  <a:lnTo>
                    <a:pt x="156565" y="191681"/>
                  </a:lnTo>
                  <a:lnTo>
                    <a:pt x="163690" y="192176"/>
                  </a:lnTo>
                  <a:lnTo>
                    <a:pt x="174764" y="191630"/>
                  </a:lnTo>
                  <a:lnTo>
                    <a:pt x="185597" y="189890"/>
                  </a:lnTo>
                  <a:lnTo>
                    <a:pt x="196176" y="186994"/>
                  </a:lnTo>
                  <a:lnTo>
                    <a:pt x="206502" y="182930"/>
                  </a:lnTo>
                  <a:lnTo>
                    <a:pt x="206400" y="192176"/>
                  </a:lnTo>
                  <a:lnTo>
                    <a:pt x="191884" y="231178"/>
                  </a:lnTo>
                  <a:lnTo>
                    <a:pt x="156870" y="239356"/>
                  </a:lnTo>
                  <a:lnTo>
                    <a:pt x="160159" y="251891"/>
                  </a:lnTo>
                  <a:lnTo>
                    <a:pt x="201803" y="241211"/>
                  </a:lnTo>
                  <a:lnTo>
                    <a:pt x="223659" y="206984"/>
                  </a:lnTo>
                  <a:lnTo>
                    <a:pt x="225209" y="182930"/>
                  </a:lnTo>
                  <a:lnTo>
                    <a:pt x="225323" y="178739"/>
                  </a:lnTo>
                  <a:lnTo>
                    <a:pt x="225323" y="70612"/>
                  </a:lnTo>
                  <a:close/>
                </a:path>
                <a:path w="742314" h="252730">
                  <a:moveTo>
                    <a:pt x="303060" y="70612"/>
                  </a:moveTo>
                  <a:lnTo>
                    <a:pt x="280682" y="70612"/>
                  </a:lnTo>
                  <a:lnTo>
                    <a:pt x="280682" y="30264"/>
                  </a:lnTo>
                  <a:lnTo>
                    <a:pt x="260794" y="37338"/>
                  </a:lnTo>
                  <a:lnTo>
                    <a:pt x="260794" y="70612"/>
                  </a:lnTo>
                  <a:lnTo>
                    <a:pt x="247154" y="70612"/>
                  </a:lnTo>
                  <a:lnTo>
                    <a:pt x="247154" y="83146"/>
                  </a:lnTo>
                  <a:lnTo>
                    <a:pt x="260794" y="83146"/>
                  </a:lnTo>
                  <a:lnTo>
                    <a:pt x="260794" y="171043"/>
                  </a:lnTo>
                  <a:lnTo>
                    <a:pt x="263931" y="178473"/>
                  </a:lnTo>
                  <a:lnTo>
                    <a:pt x="296506" y="191922"/>
                  </a:lnTo>
                  <a:lnTo>
                    <a:pt x="298691" y="191909"/>
                  </a:lnTo>
                  <a:lnTo>
                    <a:pt x="300863" y="191820"/>
                  </a:lnTo>
                  <a:lnTo>
                    <a:pt x="303047" y="191643"/>
                  </a:lnTo>
                  <a:lnTo>
                    <a:pt x="303047" y="181267"/>
                  </a:lnTo>
                  <a:lnTo>
                    <a:pt x="295605" y="180898"/>
                  </a:lnTo>
                  <a:lnTo>
                    <a:pt x="290144" y="179438"/>
                  </a:lnTo>
                  <a:lnTo>
                    <a:pt x="286702" y="176885"/>
                  </a:lnTo>
                  <a:lnTo>
                    <a:pt x="282689" y="173799"/>
                  </a:lnTo>
                  <a:lnTo>
                    <a:pt x="280682" y="168503"/>
                  </a:lnTo>
                  <a:lnTo>
                    <a:pt x="280682" y="83146"/>
                  </a:lnTo>
                  <a:lnTo>
                    <a:pt x="303060" y="83146"/>
                  </a:lnTo>
                  <a:lnTo>
                    <a:pt x="303060" y="70612"/>
                  </a:lnTo>
                  <a:close/>
                </a:path>
                <a:path w="742314" h="252730">
                  <a:moveTo>
                    <a:pt x="423633" y="190004"/>
                  </a:moveTo>
                  <a:lnTo>
                    <a:pt x="423506" y="105308"/>
                  </a:lnTo>
                  <a:lnTo>
                    <a:pt x="416090" y="83426"/>
                  </a:lnTo>
                  <a:lnTo>
                    <a:pt x="413804" y="80416"/>
                  </a:lnTo>
                  <a:lnTo>
                    <a:pt x="408520" y="75768"/>
                  </a:lnTo>
                  <a:lnTo>
                    <a:pt x="402488" y="72440"/>
                  </a:lnTo>
                  <a:lnTo>
                    <a:pt x="395706" y="70446"/>
                  </a:lnTo>
                  <a:lnTo>
                    <a:pt x="388175" y="69786"/>
                  </a:lnTo>
                  <a:lnTo>
                    <a:pt x="377075" y="70650"/>
                  </a:lnTo>
                  <a:lnTo>
                    <a:pt x="366433" y="73266"/>
                  </a:lnTo>
                  <a:lnTo>
                    <a:pt x="356222" y="77609"/>
                  </a:lnTo>
                  <a:lnTo>
                    <a:pt x="346456" y="83680"/>
                  </a:lnTo>
                  <a:lnTo>
                    <a:pt x="346456" y="0"/>
                  </a:lnTo>
                  <a:lnTo>
                    <a:pt x="326542" y="6273"/>
                  </a:lnTo>
                  <a:lnTo>
                    <a:pt x="326542" y="190004"/>
                  </a:lnTo>
                  <a:lnTo>
                    <a:pt x="346456" y="190004"/>
                  </a:lnTo>
                  <a:lnTo>
                    <a:pt x="346456" y="97866"/>
                  </a:lnTo>
                  <a:lnTo>
                    <a:pt x="356311" y="91541"/>
                  </a:lnTo>
                  <a:lnTo>
                    <a:pt x="365302" y="87033"/>
                  </a:lnTo>
                  <a:lnTo>
                    <a:pt x="373430" y="84328"/>
                  </a:lnTo>
                  <a:lnTo>
                    <a:pt x="378574" y="83680"/>
                  </a:lnTo>
                  <a:lnTo>
                    <a:pt x="380707" y="83426"/>
                  </a:lnTo>
                  <a:lnTo>
                    <a:pt x="388200" y="83426"/>
                  </a:lnTo>
                  <a:lnTo>
                    <a:pt x="394042" y="86601"/>
                  </a:lnTo>
                  <a:lnTo>
                    <a:pt x="398246" y="92964"/>
                  </a:lnTo>
                  <a:lnTo>
                    <a:pt x="401878" y="98590"/>
                  </a:lnTo>
                  <a:lnTo>
                    <a:pt x="403720" y="105308"/>
                  </a:lnTo>
                  <a:lnTo>
                    <a:pt x="403720" y="190004"/>
                  </a:lnTo>
                  <a:lnTo>
                    <a:pt x="423633" y="190004"/>
                  </a:lnTo>
                  <a:close/>
                </a:path>
                <a:path w="742314" h="252730">
                  <a:moveTo>
                    <a:pt x="551281" y="128130"/>
                  </a:moveTo>
                  <a:lnTo>
                    <a:pt x="536841" y="85864"/>
                  </a:lnTo>
                  <a:lnTo>
                    <a:pt x="529475" y="78841"/>
                  </a:lnTo>
                  <a:lnTo>
                    <a:pt x="529475" y="127990"/>
                  </a:lnTo>
                  <a:lnTo>
                    <a:pt x="527418" y="150609"/>
                  </a:lnTo>
                  <a:lnTo>
                    <a:pt x="521246" y="166801"/>
                  </a:lnTo>
                  <a:lnTo>
                    <a:pt x="510971" y="176568"/>
                  </a:lnTo>
                  <a:lnTo>
                    <a:pt x="496595" y="179908"/>
                  </a:lnTo>
                  <a:lnTo>
                    <a:pt x="488378" y="178943"/>
                  </a:lnTo>
                  <a:lnTo>
                    <a:pt x="465175" y="147053"/>
                  </a:lnTo>
                  <a:lnTo>
                    <a:pt x="463473" y="128130"/>
                  </a:lnTo>
                  <a:lnTo>
                    <a:pt x="465518" y="108331"/>
                  </a:lnTo>
                  <a:lnTo>
                    <a:pt x="471652" y="93916"/>
                  </a:lnTo>
                  <a:lnTo>
                    <a:pt x="481876" y="84886"/>
                  </a:lnTo>
                  <a:lnTo>
                    <a:pt x="496201" y="81241"/>
                  </a:lnTo>
                  <a:lnTo>
                    <a:pt x="504482" y="82537"/>
                  </a:lnTo>
                  <a:lnTo>
                    <a:pt x="529031" y="119024"/>
                  </a:lnTo>
                  <a:lnTo>
                    <a:pt x="529475" y="127990"/>
                  </a:lnTo>
                  <a:lnTo>
                    <a:pt x="529475" y="78841"/>
                  </a:lnTo>
                  <a:lnTo>
                    <a:pt x="528485" y="77889"/>
                  </a:lnTo>
                  <a:lnTo>
                    <a:pt x="518960" y="72174"/>
                  </a:lnTo>
                  <a:lnTo>
                    <a:pt x="508292" y="68745"/>
                  </a:lnTo>
                  <a:lnTo>
                    <a:pt x="496468" y="67602"/>
                  </a:lnTo>
                  <a:lnTo>
                    <a:pt x="484657" y="68745"/>
                  </a:lnTo>
                  <a:lnTo>
                    <a:pt x="450049" y="94945"/>
                  </a:lnTo>
                  <a:lnTo>
                    <a:pt x="441934" y="128130"/>
                  </a:lnTo>
                  <a:lnTo>
                    <a:pt x="442772" y="140919"/>
                  </a:lnTo>
                  <a:lnTo>
                    <a:pt x="463359" y="181267"/>
                  </a:lnTo>
                  <a:lnTo>
                    <a:pt x="496201" y="192468"/>
                  </a:lnTo>
                  <a:lnTo>
                    <a:pt x="508711" y="191223"/>
                  </a:lnTo>
                  <a:lnTo>
                    <a:pt x="543598" y="163144"/>
                  </a:lnTo>
                  <a:lnTo>
                    <a:pt x="550430" y="140919"/>
                  </a:lnTo>
                  <a:lnTo>
                    <a:pt x="551281" y="128130"/>
                  </a:lnTo>
                  <a:close/>
                </a:path>
                <a:path w="742314" h="252730">
                  <a:moveTo>
                    <a:pt x="665441" y="91046"/>
                  </a:moveTo>
                  <a:lnTo>
                    <a:pt x="662711" y="84518"/>
                  </a:lnTo>
                  <a:lnTo>
                    <a:pt x="658685" y="80505"/>
                  </a:lnTo>
                  <a:lnTo>
                    <a:pt x="652348" y="74142"/>
                  </a:lnTo>
                  <a:lnTo>
                    <a:pt x="645985" y="70789"/>
                  </a:lnTo>
                  <a:lnTo>
                    <a:pt x="638162" y="68973"/>
                  </a:lnTo>
                  <a:lnTo>
                    <a:pt x="633984" y="68059"/>
                  </a:lnTo>
                  <a:lnTo>
                    <a:pt x="629539" y="67602"/>
                  </a:lnTo>
                  <a:lnTo>
                    <a:pt x="617905" y="67602"/>
                  </a:lnTo>
                  <a:lnTo>
                    <a:pt x="577583" y="81788"/>
                  </a:lnTo>
                  <a:lnTo>
                    <a:pt x="569163" y="87490"/>
                  </a:lnTo>
                  <a:lnTo>
                    <a:pt x="569163" y="190004"/>
                  </a:lnTo>
                  <a:lnTo>
                    <a:pt x="589089" y="190004"/>
                  </a:lnTo>
                  <a:lnTo>
                    <a:pt x="589089" y="89954"/>
                  </a:lnTo>
                  <a:lnTo>
                    <a:pt x="595566" y="86017"/>
                  </a:lnTo>
                  <a:lnTo>
                    <a:pt x="602221" y="83146"/>
                  </a:lnTo>
                  <a:lnTo>
                    <a:pt x="609066" y="81381"/>
                  </a:lnTo>
                  <a:lnTo>
                    <a:pt x="616077" y="80708"/>
                  </a:lnTo>
                  <a:lnTo>
                    <a:pt x="624992" y="80505"/>
                  </a:lnTo>
                  <a:lnTo>
                    <a:pt x="632129" y="82918"/>
                  </a:lnTo>
                  <a:lnTo>
                    <a:pt x="642848" y="92913"/>
                  </a:lnTo>
                  <a:lnTo>
                    <a:pt x="645528" y="99872"/>
                  </a:lnTo>
                  <a:lnTo>
                    <a:pt x="645528" y="190004"/>
                  </a:lnTo>
                  <a:lnTo>
                    <a:pt x="665441" y="190004"/>
                  </a:lnTo>
                  <a:lnTo>
                    <a:pt x="665441" y="91046"/>
                  </a:lnTo>
                  <a:close/>
                </a:path>
                <a:path w="742314" h="252730">
                  <a:moveTo>
                    <a:pt x="715987" y="28346"/>
                  </a:moveTo>
                  <a:lnTo>
                    <a:pt x="695960" y="28346"/>
                  </a:lnTo>
                  <a:lnTo>
                    <a:pt x="695960" y="30962"/>
                  </a:lnTo>
                  <a:lnTo>
                    <a:pt x="704227" y="30962"/>
                  </a:lnTo>
                  <a:lnTo>
                    <a:pt x="704227" y="52857"/>
                  </a:lnTo>
                  <a:lnTo>
                    <a:pt x="707720" y="52857"/>
                  </a:lnTo>
                  <a:lnTo>
                    <a:pt x="707720" y="30962"/>
                  </a:lnTo>
                  <a:lnTo>
                    <a:pt x="715987" y="30962"/>
                  </a:lnTo>
                  <a:lnTo>
                    <a:pt x="715987" y="28346"/>
                  </a:lnTo>
                  <a:close/>
                </a:path>
                <a:path w="742314" h="252730">
                  <a:moveTo>
                    <a:pt x="741857" y="28346"/>
                  </a:moveTo>
                  <a:lnTo>
                    <a:pt x="737552" y="28346"/>
                  </a:lnTo>
                  <a:lnTo>
                    <a:pt x="730186" y="49339"/>
                  </a:lnTo>
                  <a:lnTo>
                    <a:pt x="725246" y="32867"/>
                  </a:lnTo>
                  <a:lnTo>
                    <a:pt x="723887" y="28346"/>
                  </a:lnTo>
                  <a:lnTo>
                    <a:pt x="719086" y="28346"/>
                  </a:lnTo>
                  <a:lnTo>
                    <a:pt x="719086" y="52857"/>
                  </a:lnTo>
                  <a:lnTo>
                    <a:pt x="722058" y="52857"/>
                  </a:lnTo>
                  <a:lnTo>
                    <a:pt x="722058" y="32867"/>
                  </a:lnTo>
                  <a:lnTo>
                    <a:pt x="728522" y="52857"/>
                  </a:lnTo>
                  <a:lnTo>
                    <a:pt x="731862" y="52857"/>
                  </a:lnTo>
                  <a:lnTo>
                    <a:pt x="733044" y="49339"/>
                  </a:lnTo>
                  <a:lnTo>
                    <a:pt x="738606" y="32931"/>
                  </a:lnTo>
                  <a:lnTo>
                    <a:pt x="738606" y="52857"/>
                  </a:lnTo>
                  <a:lnTo>
                    <a:pt x="741857" y="52857"/>
                  </a:lnTo>
                  <a:lnTo>
                    <a:pt x="741857" y="32931"/>
                  </a:lnTo>
                  <a:lnTo>
                    <a:pt x="741857" y="28346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01881" y="3743203"/>
            <a:ext cx="75692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5" dirty="0">
                <a:latin typeface="Arial"/>
                <a:cs typeface="Arial"/>
              </a:rPr>
              <a:t>Reviews-v3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93821" y="2231842"/>
            <a:ext cx="941705" cy="1872614"/>
            <a:chOff x="6293821" y="2231842"/>
            <a:chExt cx="941705" cy="1872614"/>
          </a:xfrm>
        </p:grpSpPr>
        <p:sp>
          <p:nvSpPr>
            <p:cNvPr id="35" name="object 35"/>
            <p:cNvSpPr/>
            <p:nvPr/>
          </p:nvSpPr>
          <p:spPr>
            <a:xfrm>
              <a:off x="6429499" y="3971682"/>
              <a:ext cx="162560" cy="132715"/>
            </a:xfrm>
            <a:custGeom>
              <a:avLst/>
              <a:gdLst/>
              <a:ahLst/>
              <a:cxnLst/>
              <a:rect l="l" t="t" r="r" b="b"/>
              <a:pathLst>
                <a:path w="162559" h="132714">
                  <a:moveTo>
                    <a:pt x="131132" y="132222"/>
                  </a:moveTo>
                  <a:lnTo>
                    <a:pt x="81040" y="101011"/>
                  </a:lnTo>
                  <a:lnTo>
                    <a:pt x="30957" y="132222"/>
                  </a:lnTo>
                  <a:lnTo>
                    <a:pt x="50092" y="81717"/>
                  </a:lnTo>
                  <a:lnTo>
                    <a:pt x="0" y="50505"/>
                  </a:lnTo>
                  <a:lnTo>
                    <a:pt x="61915" y="50505"/>
                  </a:lnTo>
                  <a:lnTo>
                    <a:pt x="81040" y="0"/>
                  </a:lnTo>
                  <a:lnTo>
                    <a:pt x="100175" y="50505"/>
                  </a:lnTo>
                  <a:lnTo>
                    <a:pt x="162080" y="50505"/>
                  </a:lnTo>
                  <a:lnTo>
                    <a:pt x="111997" y="81717"/>
                  </a:lnTo>
                  <a:lnTo>
                    <a:pt x="131132" y="132222"/>
                  </a:lnTo>
                  <a:close/>
                </a:path>
              </a:pathLst>
            </a:custGeom>
            <a:solidFill>
              <a:srgbClr val="F20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88692" y="3971682"/>
              <a:ext cx="162560" cy="132715"/>
            </a:xfrm>
            <a:custGeom>
              <a:avLst/>
              <a:gdLst/>
              <a:ahLst/>
              <a:cxnLst/>
              <a:rect l="l" t="t" r="r" b="b"/>
              <a:pathLst>
                <a:path w="162559" h="132714">
                  <a:moveTo>
                    <a:pt x="131132" y="132222"/>
                  </a:moveTo>
                  <a:lnTo>
                    <a:pt x="81040" y="101011"/>
                  </a:lnTo>
                  <a:lnTo>
                    <a:pt x="30957" y="132222"/>
                  </a:lnTo>
                  <a:lnTo>
                    <a:pt x="50092" y="81717"/>
                  </a:lnTo>
                  <a:lnTo>
                    <a:pt x="0" y="50505"/>
                  </a:lnTo>
                  <a:lnTo>
                    <a:pt x="61915" y="50505"/>
                  </a:lnTo>
                  <a:lnTo>
                    <a:pt x="81040" y="0"/>
                  </a:lnTo>
                  <a:lnTo>
                    <a:pt x="100175" y="50505"/>
                  </a:lnTo>
                  <a:lnTo>
                    <a:pt x="162080" y="50505"/>
                  </a:lnTo>
                  <a:lnTo>
                    <a:pt x="111997" y="81717"/>
                  </a:lnTo>
                  <a:lnTo>
                    <a:pt x="131132" y="132222"/>
                  </a:lnTo>
                  <a:close/>
                </a:path>
              </a:pathLst>
            </a:custGeom>
            <a:solidFill>
              <a:srgbClr val="F50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47886" y="3971682"/>
              <a:ext cx="162560" cy="132715"/>
            </a:xfrm>
            <a:custGeom>
              <a:avLst/>
              <a:gdLst/>
              <a:ahLst/>
              <a:cxnLst/>
              <a:rect l="l" t="t" r="r" b="b"/>
              <a:pathLst>
                <a:path w="162559" h="132714">
                  <a:moveTo>
                    <a:pt x="131132" y="132222"/>
                  </a:moveTo>
                  <a:lnTo>
                    <a:pt x="81040" y="101011"/>
                  </a:lnTo>
                  <a:lnTo>
                    <a:pt x="30957" y="132222"/>
                  </a:lnTo>
                  <a:lnTo>
                    <a:pt x="50092" y="81717"/>
                  </a:lnTo>
                  <a:lnTo>
                    <a:pt x="0" y="50505"/>
                  </a:lnTo>
                  <a:lnTo>
                    <a:pt x="61915" y="50505"/>
                  </a:lnTo>
                  <a:lnTo>
                    <a:pt x="81040" y="0"/>
                  </a:lnTo>
                  <a:lnTo>
                    <a:pt x="100175" y="50505"/>
                  </a:lnTo>
                  <a:lnTo>
                    <a:pt x="162080" y="50505"/>
                  </a:lnTo>
                  <a:lnTo>
                    <a:pt x="111997" y="81717"/>
                  </a:lnTo>
                  <a:lnTo>
                    <a:pt x="131132" y="132222"/>
                  </a:lnTo>
                  <a:close/>
                </a:path>
              </a:pathLst>
            </a:custGeom>
            <a:solidFill>
              <a:srgbClr val="FF0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6466" y="3971682"/>
              <a:ext cx="162560" cy="132715"/>
            </a:xfrm>
            <a:custGeom>
              <a:avLst/>
              <a:gdLst/>
              <a:ahLst/>
              <a:cxnLst/>
              <a:rect l="l" t="t" r="r" b="b"/>
              <a:pathLst>
                <a:path w="162559" h="132714">
                  <a:moveTo>
                    <a:pt x="131132" y="132222"/>
                  </a:moveTo>
                  <a:lnTo>
                    <a:pt x="81040" y="101011"/>
                  </a:lnTo>
                  <a:lnTo>
                    <a:pt x="30957" y="132222"/>
                  </a:lnTo>
                  <a:lnTo>
                    <a:pt x="50092" y="81717"/>
                  </a:lnTo>
                  <a:lnTo>
                    <a:pt x="0" y="50505"/>
                  </a:lnTo>
                  <a:lnTo>
                    <a:pt x="61915" y="50505"/>
                  </a:lnTo>
                  <a:lnTo>
                    <a:pt x="81040" y="0"/>
                  </a:lnTo>
                  <a:lnTo>
                    <a:pt x="100175" y="50505"/>
                  </a:lnTo>
                  <a:lnTo>
                    <a:pt x="162080" y="50505"/>
                  </a:lnTo>
                  <a:lnTo>
                    <a:pt x="111997" y="81717"/>
                  </a:lnTo>
                  <a:lnTo>
                    <a:pt x="131132" y="132222"/>
                  </a:lnTo>
                  <a:close/>
                </a:path>
              </a:pathLst>
            </a:custGeom>
            <a:solidFill>
              <a:srgbClr val="FF00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96679" y="2234699"/>
              <a:ext cx="935990" cy="871219"/>
            </a:xfrm>
            <a:custGeom>
              <a:avLst/>
              <a:gdLst/>
              <a:ahLst/>
              <a:cxnLst/>
              <a:rect l="l" t="t" r="r" b="b"/>
              <a:pathLst>
                <a:path w="935990" h="871219">
                  <a:moveTo>
                    <a:pt x="935441" y="83341"/>
                  </a:moveTo>
                  <a:lnTo>
                    <a:pt x="931658" y="50914"/>
                  </a:lnTo>
                  <a:lnTo>
                    <a:pt x="921343" y="24422"/>
                  </a:lnTo>
                  <a:lnTo>
                    <a:pt x="906047" y="6553"/>
                  </a:lnTo>
                  <a:lnTo>
                    <a:pt x="887322" y="0"/>
                  </a:lnTo>
                  <a:lnTo>
                    <a:pt x="48118" y="0"/>
                  </a:lnTo>
                  <a:lnTo>
                    <a:pt x="29398" y="6553"/>
                  </a:lnTo>
                  <a:lnTo>
                    <a:pt x="14101" y="24422"/>
                  </a:lnTo>
                  <a:lnTo>
                    <a:pt x="3784" y="50914"/>
                  </a:lnTo>
                  <a:lnTo>
                    <a:pt x="0" y="83341"/>
                  </a:lnTo>
                  <a:lnTo>
                    <a:pt x="0" y="787607"/>
                  </a:lnTo>
                  <a:lnTo>
                    <a:pt x="3784" y="820027"/>
                  </a:lnTo>
                  <a:lnTo>
                    <a:pt x="14101" y="846516"/>
                  </a:lnTo>
                  <a:lnTo>
                    <a:pt x="29398" y="864383"/>
                  </a:lnTo>
                  <a:lnTo>
                    <a:pt x="48118" y="870937"/>
                  </a:lnTo>
                  <a:lnTo>
                    <a:pt x="887322" y="870937"/>
                  </a:lnTo>
                  <a:lnTo>
                    <a:pt x="906047" y="864383"/>
                  </a:lnTo>
                  <a:lnTo>
                    <a:pt x="921343" y="846516"/>
                  </a:lnTo>
                  <a:lnTo>
                    <a:pt x="931658" y="820027"/>
                  </a:lnTo>
                  <a:lnTo>
                    <a:pt x="935441" y="787607"/>
                  </a:lnTo>
                  <a:lnTo>
                    <a:pt x="935441" y="83341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93564" y="2611257"/>
              <a:ext cx="789305" cy="389890"/>
            </a:xfrm>
            <a:custGeom>
              <a:avLst/>
              <a:gdLst/>
              <a:ahLst/>
              <a:cxnLst/>
              <a:rect l="l" t="t" r="r" b="b"/>
              <a:pathLst>
                <a:path w="789304" h="389889">
                  <a:moveTo>
                    <a:pt x="788994" y="40466"/>
                  </a:moveTo>
                  <a:lnTo>
                    <a:pt x="783935" y="24723"/>
                  </a:lnTo>
                  <a:lnTo>
                    <a:pt x="770143" y="11859"/>
                  </a:lnTo>
                  <a:lnTo>
                    <a:pt x="749692" y="3182"/>
                  </a:lnTo>
                  <a:lnTo>
                    <a:pt x="724658" y="0"/>
                  </a:lnTo>
                  <a:lnTo>
                    <a:pt x="64324" y="0"/>
                  </a:lnTo>
                  <a:lnTo>
                    <a:pt x="39297" y="3182"/>
                  </a:lnTo>
                  <a:lnTo>
                    <a:pt x="18849" y="11859"/>
                  </a:lnTo>
                  <a:lnTo>
                    <a:pt x="5058" y="24723"/>
                  </a:lnTo>
                  <a:lnTo>
                    <a:pt x="0" y="40466"/>
                  </a:lnTo>
                  <a:lnTo>
                    <a:pt x="0" y="349241"/>
                  </a:lnTo>
                  <a:lnTo>
                    <a:pt x="5058" y="364990"/>
                  </a:lnTo>
                  <a:lnTo>
                    <a:pt x="18848" y="377856"/>
                  </a:lnTo>
                  <a:lnTo>
                    <a:pt x="39292" y="386534"/>
                  </a:lnTo>
                  <a:lnTo>
                    <a:pt x="64314" y="389717"/>
                  </a:lnTo>
                  <a:lnTo>
                    <a:pt x="724658" y="389717"/>
                  </a:lnTo>
                  <a:lnTo>
                    <a:pt x="749692" y="386533"/>
                  </a:lnTo>
                  <a:lnTo>
                    <a:pt x="770143" y="377852"/>
                  </a:lnTo>
                  <a:lnTo>
                    <a:pt x="783935" y="364985"/>
                  </a:lnTo>
                  <a:lnTo>
                    <a:pt x="788994" y="349241"/>
                  </a:lnTo>
                  <a:lnTo>
                    <a:pt x="788994" y="40466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95784" y="2610412"/>
            <a:ext cx="75692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5" dirty="0">
                <a:latin typeface="Arial"/>
                <a:cs typeface="Arial"/>
              </a:rPr>
              <a:t>Reviews-v2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08788" y="1246863"/>
            <a:ext cx="1256030" cy="3104515"/>
            <a:chOff x="6108788" y="1246863"/>
            <a:chExt cx="1256030" cy="3104515"/>
          </a:xfrm>
        </p:grpSpPr>
        <p:sp>
          <p:nvSpPr>
            <p:cNvPr id="43" name="object 43"/>
            <p:cNvSpPr/>
            <p:nvPr/>
          </p:nvSpPr>
          <p:spPr>
            <a:xfrm>
              <a:off x="6423406" y="2838906"/>
              <a:ext cx="629285" cy="132715"/>
            </a:xfrm>
            <a:custGeom>
              <a:avLst/>
              <a:gdLst/>
              <a:ahLst/>
              <a:cxnLst/>
              <a:rect l="l" t="t" r="r" b="b"/>
              <a:pathLst>
                <a:path w="629284" h="132714">
                  <a:moveTo>
                    <a:pt x="629043" y="50507"/>
                  </a:moveTo>
                  <a:lnTo>
                    <a:pt x="567143" y="50507"/>
                  </a:lnTo>
                  <a:lnTo>
                    <a:pt x="548005" y="0"/>
                  </a:lnTo>
                  <a:lnTo>
                    <a:pt x="528878" y="50507"/>
                  </a:lnTo>
                  <a:lnTo>
                    <a:pt x="480466" y="50507"/>
                  </a:lnTo>
                  <a:lnTo>
                    <a:pt x="466966" y="50507"/>
                  </a:lnTo>
                  <a:lnTo>
                    <a:pt x="418553" y="50507"/>
                  </a:lnTo>
                  <a:lnTo>
                    <a:pt x="399427" y="0"/>
                  </a:lnTo>
                  <a:lnTo>
                    <a:pt x="380301" y="50507"/>
                  </a:lnTo>
                  <a:lnTo>
                    <a:pt x="321271" y="50507"/>
                  </a:lnTo>
                  <a:lnTo>
                    <a:pt x="318376" y="50507"/>
                  </a:lnTo>
                  <a:lnTo>
                    <a:pt x="259359" y="50507"/>
                  </a:lnTo>
                  <a:lnTo>
                    <a:pt x="240233" y="0"/>
                  </a:lnTo>
                  <a:lnTo>
                    <a:pt x="221107" y="50507"/>
                  </a:lnTo>
                  <a:lnTo>
                    <a:pt x="162077" y="50507"/>
                  </a:lnTo>
                  <a:lnTo>
                    <a:pt x="159194" y="50507"/>
                  </a:lnTo>
                  <a:lnTo>
                    <a:pt x="100164" y="50507"/>
                  </a:lnTo>
                  <a:lnTo>
                    <a:pt x="81038" y="0"/>
                  </a:lnTo>
                  <a:lnTo>
                    <a:pt x="61912" y="50507"/>
                  </a:lnTo>
                  <a:lnTo>
                    <a:pt x="0" y="50507"/>
                  </a:lnTo>
                  <a:lnTo>
                    <a:pt x="50088" y="81711"/>
                  </a:lnTo>
                  <a:lnTo>
                    <a:pt x="30949" y="132219"/>
                  </a:lnTo>
                  <a:lnTo>
                    <a:pt x="81038" y="101015"/>
                  </a:lnTo>
                  <a:lnTo>
                    <a:pt x="131127" y="132219"/>
                  </a:lnTo>
                  <a:lnTo>
                    <a:pt x="111988" y="81711"/>
                  </a:lnTo>
                  <a:lnTo>
                    <a:pt x="160629" y="51409"/>
                  </a:lnTo>
                  <a:lnTo>
                    <a:pt x="209283" y="81711"/>
                  </a:lnTo>
                  <a:lnTo>
                    <a:pt x="190144" y="132219"/>
                  </a:lnTo>
                  <a:lnTo>
                    <a:pt x="240233" y="101015"/>
                  </a:lnTo>
                  <a:lnTo>
                    <a:pt x="290322" y="132219"/>
                  </a:lnTo>
                  <a:lnTo>
                    <a:pt x="271183" y="81711"/>
                  </a:lnTo>
                  <a:lnTo>
                    <a:pt x="319824" y="51422"/>
                  </a:lnTo>
                  <a:lnTo>
                    <a:pt x="368477" y="81711"/>
                  </a:lnTo>
                  <a:lnTo>
                    <a:pt x="349338" y="132219"/>
                  </a:lnTo>
                  <a:lnTo>
                    <a:pt x="399427" y="101015"/>
                  </a:lnTo>
                  <a:lnTo>
                    <a:pt x="449516" y="132219"/>
                  </a:lnTo>
                  <a:lnTo>
                    <a:pt x="430377" y="81711"/>
                  </a:lnTo>
                  <a:lnTo>
                    <a:pt x="473710" y="54724"/>
                  </a:lnTo>
                  <a:lnTo>
                    <a:pt x="517055" y="81711"/>
                  </a:lnTo>
                  <a:lnTo>
                    <a:pt x="497916" y="132219"/>
                  </a:lnTo>
                  <a:lnTo>
                    <a:pt x="548005" y="101015"/>
                  </a:lnTo>
                  <a:lnTo>
                    <a:pt x="598093" y="132219"/>
                  </a:lnTo>
                  <a:lnTo>
                    <a:pt x="578954" y="81711"/>
                  </a:lnTo>
                  <a:lnTo>
                    <a:pt x="629043" y="50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99491" y="1356832"/>
              <a:ext cx="929005" cy="765175"/>
            </a:xfrm>
            <a:custGeom>
              <a:avLst/>
              <a:gdLst/>
              <a:ahLst/>
              <a:cxnLst/>
              <a:rect l="l" t="t" r="r" b="b"/>
              <a:pathLst>
                <a:path w="929004" h="765175">
                  <a:moveTo>
                    <a:pt x="928458" y="73184"/>
                  </a:moveTo>
                  <a:lnTo>
                    <a:pt x="923343" y="44709"/>
                  </a:lnTo>
                  <a:lnTo>
                    <a:pt x="909400" y="21445"/>
                  </a:lnTo>
                  <a:lnTo>
                    <a:pt x="888726" y="5755"/>
                  </a:lnTo>
                  <a:lnTo>
                    <a:pt x="863422" y="0"/>
                  </a:lnTo>
                  <a:lnTo>
                    <a:pt x="65025" y="0"/>
                  </a:lnTo>
                  <a:lnTo>
                    <a:pt x="39727" y="5755"/>
                  </a:lnTo>
                  <a:lnTo>
                    <a:pt x="19056" y="21445"/>
                  </a:lnTo>
                  <a:lnTo>
                    <a:pt x="5114" y="44709"/>
                  </a:lnTo>
                  <a:lnTo>
                    <a:pt x="0" y="73184"/>
                  </a:lnTo>
                  <a:lnTo>
                    <a:pt x="0" y="691626"/>
                  </a:lnTo>
                  <a:lnTo>
                    <a:pt x="5114" y="720101"/>
                  </a:lnTo>
                  <a:lnTo>
                    <a:pt x="19056" y="743365"/>
                  </a:lnTo>
                  <a:lnTo>
                    <a:pt x="39727" y="759056"/>
                  </a:lnTo>
                  <a:lnTo>
                    <a:pt x="65025" y="764811"/>
                  </a:lnTo>
                  <a:lnTo>
                    <a:pt x="863433" y="764811"/>
                  </a:lnTo>
                  <a:lnTo>
                    <a:pt x="888731" y="759056"/>
                  </a:lnTo>
                  <a:lnTo>
                    <a:pt x="909401" y="743365"/>
                  </a:lnTo>
                  <a:lnTo>
                    <a:pt x="923344" y="720101"/>
                  </a:lnTo>
                  <a:lnTo>
                    <a:pt x="928458" y="691626"/>
                  </a:lnTo>
                  <a:lnTo>
                    <a:pt x="928458" y="73184"/>
                  </a:lnTo>
                  <a:close/>
                </a:path>
              </a:pathLst>
            </a:custGeom>
            <a:ln w="5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75140" y="1756430"/>
              <a:ext cx="789305" cy="264160"/>
            </a:xfrm>
            <a:custGeom>
              <a:avLst/>
              <a:gdLst/>
              <a:ahLst/>
              <a:cxnLst/>
              <a:rect l="l" t="t" r="r" b="b"/>
              <a:pathLst>
                <a:path w="789304" h="264160">
                  <a:moveTo>
                    <a:pt x="788994" y="27370"/>
                  </a:moveTo>
                  <a:lnTo>
                    <a:pt x="783937" y="16722"/>
                  </a:lnTo>
                  <a:lnTo>
                    <a:pt x="770149" y="8021"/>
                  </a:lnTo>
                  <a:lnTo>
                    <a:pt x="749705" y="2152"/>
                  </a:lnTo>
                  <a:lnTo>
                    <a:pt x="724680" y="0"/>
                  </a:lnTo>
                  <a:lnTo>
                    <a:pt x="64335" y="0"/>
                  </a:lnTo>
                  <a:lnTo>
                    <a:pt x="39306" y="2152"/>
                  </a:lnTo>
                  <a:lnTo>
                    <a:pt x="18855" y="8021"/>
                  </a:lnTo>
                  <a:lnTo>
                    <a:pt x="5060" y="16722"/>
                  </a:lnTo>
                  <a:lnTo>
                    <a:pt x="0" y="27370"/>
                  </a:lnTo>
                  <a:lnTo>
                    <a:pt x="0" y="236205"/>
                  </a:lnTo>
                  <a:lnTo>
                    <a:pt x="5060" y="246855"/>
                  </a:lnTo>
                  <a:lnTo>
                    <a:pt x="18855" y="255559"/>
                  </a:lnTo>
                  <a:lnTo>
                    <a:pt x="39306" y="261431"/>
                  </a:lnTo>
                  <a:lnTo>
                    <a:pt x="64335" y="263586"/>
                  </a:lnTo>
                  <a:lnTo>
                    <a:pt x="724669" y="263586"/>
                  </a:lnTo>
                  <a:lnTo>
                    <a:pt x="749701" y="261431"/>
                  </a:lnTo>
                  <a:lnTo>
                    <a:pt x="770148" y="255559"/>
                  </a:lnTo>
                  <a:lnTo>
                    <a:pt x="783937" y="246855"/>
                  </a:lnTo>
                  <a:lnTo>
                    <a:pt x="788994" y="236205"/>
                  </a:lnTo>
                  <a:lnTo>
                    <a:pt x="788994" y="27370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08788" y="1246863"/>
              <a:ext cx="1256030" cy="3104515"/>
            </a:xfrm>
            <a:custGeom>
              <a:avLst/>
              <a:gdLst/>
              <a:ahLst/>
              <a:cxnLst/>
              <a:rect l="l" t="t" r="r" b="b"/>
              <a:pathLst>
                <a:path w="1256029" h="3104515">
                  <a:moveTo>
                    <a:pt x="577341" y="3104316"/>
                  </a:moveTo>
                  <a:lnTo>
                    <a:pt x="560955" y="3104316"/>
                  </a:lnTo>
                  <a:lnTo>
                    <a:pt x="560955" y="3083091"/>
                  </a:lnTo>
                  <a:lnTo>
                    <a:pt x="577341" y="3083091"/>
                  </a:lnTo>
                  <a:lnTo>
                    <a:pt x="577341" y="3104316"/>
                  </a:lnTo>
                  <a:close/>
                </a:path>
                <a:path w="1256029" h="3104515">
                  <a:moveTo>
                    <a:pt x="544579" y="3104316"/>
                  </a:moveTo>
                  <a:lnTo>
                    <a:pt x="528203" y="3104316"/>
                  </a:lnTo>
                  <a:lnTo>
                    <a:pt x="528203" y="3083091"/>
                  </a:lnTo>
                  <a:lnTo>
                    <a:pt x="544579" y="3083091"/>
                  </a:lnTo>
                  <a:lnTo>
                    <a:pt x="544579" y="3104316"/>
                  </a:lnTo>
                  <a:close/>
                </a:path>
                <a:path w="1256029" h="3104515">
                  <a:moveTo>
                    <a:pt x="511817" y="3104316"/>
                  </a:moveTo>
                  <a:lnTo>
                    <a:pt x="495441" y="3104316"/>
                  </a:lnTo>
                  <a:lnTo>
                    <a:pt x="495441" y="3083091"/>
                  </a:lnTo>
                  <a:lnTo>
                    <a:pt x="511817" y="3083091"/>
                  </a:lnTo>
                  <a:lnTo>
                    <a:pt x="511817" y="3104316"/>
                  </a:lnTo>
                  <a:close/>
                </a:path>
                <a:path w="1256029" h="3104515">
                  <a:moveTo>
                    <a:pt x="479055" y="3104316"/>
                  </a:moveTo>
                  <a:lnTo>
                    <a:pt x="462679" y="3104316"/>
                  </a:lnTo>
                  <a:lnTo>
                    <a:pt x="462679" y="3083091"/>
                  </a:lnTo>
                  <a:lnTo>
                    <a:pt x="479055" y="3083091"/>
                  </a:lnTo>
                  <a:lnTo>
                    <a:pt x="479055" y="3104316"/>
                  </a:lnTo>
                  <a:close/>
                </a:path>
                <a:path w="1256029" h="3104515">
                  <a:moveTo>
                    <a:pt x="446293" y="3104316"/>
                  </a:moveTo>
                  <a:lnTo>
                    <a:pt x="429917" y="3104316"/>
                  </a:lnTo>
                  <a:lnTo>
                    <a:pt x="429917" y="3083091"/>
                  </a:lnTo>
                  <a:lnTo>
                    <a:pt x="446293" y="3083091"/>
                  </a:lnTo>
                  <a:lnTo>
                    <a:pt x="446293" y="3104316"/>
                  </a:lnTo>
                  <a:close/>
                </a:path>
                <a:path w="1256029" h="3104515">
                  <a:moveTo>
                    <a:pt x="413531" y="3104316"/>
                  </a:moveTo>
                  <a:lnTo>
                    <a:pt x="397155" y="3104316"/>
                  </a:lnTo>
                  <a:lnTo>
                    <a:pt x="397155" y="3083091"/>
                  </a:lnTo>
                  <a:lnTo>
                    <a:pt x="413531" y="3083091"/>
                  </a:lnTo>
                  <a:lnTo>
                    <a:pt x="413531" y="3104316"/>
                  </a:lnTo>
                  <a:close/>
                </a:path>
                <a:path w="1256029" h="3104515">
                  <a:moveTo>
                    <a:pt x="380769" y="3104316"/>
                  </a:moveTo>
                  <a:lnTo>
                    <a:pt x="364393" y="3104316"/>
                  </a:lnTo>
                  <a:lnTo>
                    <a:pt x="364393" y="3083091"/>
                  </a:lnTo>
                  <a:lnTo>
                    <a:pt x="380769" y="3083091"/>
                  </a:lnTo>
                  <a:lnTo>
                    <a:pt x="380769" y="3104316"/>
                  </a:lnTo>
                  <a:close/>
                </a:path>
                <a:path w="1256029" h="3104515">
                  <a:moveTo>
                    <a:pt x="348017" y="3104316"/>
                  </a:moveTo>
                  <a:lnTo>
                    <a:pt x="331631" y="3104316"/>
                  </a:lnTo>
                  <a:lnTo>
                    <a:pt x="331631" y="3083091"/>
                  </a:lnTo>
                  <a:lnTo>
                    <a:pt x="348017" y="3083091"/>
                  </a:lnTo>
                  <a:lnTo>
                    <a:pt x="348017" y="3104316"/>
                  </a:lnTo>
                  <a:close/>
                </a:path>
                <a:path w="1256029" h="3104515">
                  <a:moveTo>
                    <a:pt x="315255" y="3104316"/>
                  </a:moveTo>
                  <a:lnTo>
                    <a:pt x="298869" y="3104316"/>
                  </a:lnTo>
                  <a:lnTo>
                    <a:pt x="298869" y="3083091"/>
                  </a:lnTo>
                  <a:lnTo>
                    <a:pt x="315255" y="3083091"/>
                  </a:lnTo>
                  <a:lnTo>
                    <a:pt x="315255" y="3104316"/>
                  </a:lnTo>
                  <a:close/>
                </a:path>
                <a:path w="1256029" h="3104515">
                  <a:moveTo>
                    <a:pt x="282493" y="3104316"/>
                  </a:moveTo>
                  <a:lnTo>
                    <a:pt x="266107" y="3104316"/>
                  </a:lnTo>
                  <a:lnTo>
                    <a:pt x="266107" y="3083091"/>
                  </a:lnTo>
                  <a:lnTo>
                    <a:pt x="282493" y="3083091"/>
                  </a:lnTo>
                  <a:lnTo>
                    <a:pt x="282493" y="3104316"/>
                  </a:lnTo>
                  <a:close/>
                </a:path>
                <a:path w="1256029" h="3104515">
                  <a:moveTo>
                    <a:pt x="249731" y="3104316"/>
                  </a:moveTo>
                  <a:lnTo>
                    <a:pt x="233345" y="3104316"/>
                  </a:lnTo>
                  <a:lnTo>
                    <a:pt x="233345" y="3083091"/>
                  </a:lnTo>
                  <a:lnTo>
                    <a:pt x="249731" y="3083091"/>
                  </a:lnTo>
                  <a:lnTo>
                    <a:pt x="249731" y="3104316"/>
                  </a:lnTo>
                  <a:close/>
                </a:path>
                <a:path w="1256029" h="3104515">
                  <a:moveTo>
                    <a:pt x="216969" y="3104316"/>
                  </a:moveTo>
                  <a:lnTo>
                    <a:pt x="200594" y="3104316"/>
                  </a:lnTo>
                  <a:lnTo>
                    <a:pt x="200594" y="3083091"/>
                  </a:lnTo>
                  <a:lnTo>
                    <a:pt x="216969" y="3083091"/>
                  </a:lnTo>
                  <a:lnTo>
                    <a:pt x="216969" y="3104316"/>
                  </a:lnTo>
                  <a:close/>
                </a:path>
                <a:path w="1256029" h="3104515">
                  <a:moveTo>
                    <a:pt x="184207" y="3104316"/>
                  </a:moveTo>
                  <a:lnTo>
                    <a:pt x="167832" y="3104316"/>
                  </a:lnTo>
                  <a:lnTo>
                    <a:pt x="167832" y="3083091"/>
                  </a:lnTo>
                  <a:lnTo>
                    <a:pt x="184207" y="3083091"/>
                  </a:lnTo>
                  <a:lnTo>
                    <a:pt x="184207" y="3104316"/>
                  </a:lnTo>
                  <a:close/>
                </a:path>
                <a:path w="1256029" h="3104515">
                  <a:moveTo>
                    <a:pt x="151445" y="3104316"/>
                  </a:moveTo>
                  <a:lnTo>
                    <a:pt x="139559" y="3104316"/>
                  </a:lnTo>
                  <a:lnTo>
                    <a:pt x="136025" y="3104252"/>
                  </a:lnTo>
                  <a:lnTo>
                    <a:pt x="134539" y="3104188"/>
                  </a:lnTo>
                  <a:lnTo>
                    <a:pt x="135070" y="3082974"/>
                  </a:lnTo>
                  <a:lnTo>
                    <a:pt x="136439" y="3083037"/>
                  </a:lnTo>
                  <a:lnTo>
                    <a:pt x="139612" y="3083091"/>
                  </a:lnTo>
                  <a:lnTo>
                    <a:pt x="151445" y="3083091"/>
                  </a:lnTo>
                  <a:lnTo>
                    <a:pt x="151445" y="3104316"/>
                  </a:lnTo>
                  <a:close/>
                </a:path>
                <a:path w="1256029" h="3104515">
                  <a:moveTo>
                    <a:pt x="872188" y="3104316"/>
                  </a:moveTo>
                  <a:lnTo>
                    <a:pt x="855813" y="3104316"/>
                  </a:lnTo>
                  <a:lnTo>
                    <a:pt x="855813" y="3083091"/>
                  </a:lnTo>
                  <a:lnTo>
                    <a:pt x="872188" y="3083091"/>
                  </a:lnTo>
                  <a:lnTo>
                    <a:pt x="872188" y="3104316"/>
                  </a:lnTo>
                  <a:close/>
                </a:path>
                <a:path w="1256029" h="3104515">
                  <a:moveTo>
                    <a:pt x="839426" y="3104316"/>
                  </a:moveTo>
                  <a:lnTo>
                    <a:pt x="823051" y="3104316"/>
                  </a:lnTo>
                  <a:lnTo>
                    <a:pt x="823051" y="3083091"/>
                  </a:lnTo>
                  <a:lnTo>
                    <a:pt x="839426" y="3083091"/>
                  </a:lnTo>
                  <a:lnTo>
                    <a:pt x="839426" y="3104316"/>
                  </a:lnTo>
                  <a:close/>
                </a:path>
                <a:path w="1256029" h="3104515">
                  <a:moveTo>
                    <a:pt x="806664" y="3104316"/>
                  </a:moveTo>
                  <a:lnTo>
                    <a:pt x="790299" y="3104316"/>
                  </a:lnTo>
                  <a:lnTo>
                    <a:pt x="790299" y="3083091"/>
                  </a:lnTo>
                  <a:lnTo>
                    <a:pt x="806675" y="3083091"/>
                  </a:lnTo>
                  <a:lnTo>
                    <a:pt x="806664" y="3104316"/>
                  </a:lnTo>
                  <a:close/>
                </a:path>
                <a:path w="1256029" h="3104515">
                  <a:moveTo>
                    <a:pt x="773902" y="3104316"/>
                  </a:moveTo>
                  <a:lnTo>
                    <a:pt x="757527" y="3104316"/>
                  </a:lnTo>
                  <a:lnTo>
                    <a:pt x="757527" y="3083091"/>
                  </a:lnTo>
                  <a:lnTo>
                    <a:pt x="773902" y="3083091"/>
                  </a:lnTo>
                  <a:lnTo>
                    <a:pt x="773902" y="3104316"/>
                  </a:lnTo>
                  <a:close/>
                </a:path>
                <a:path w="1256029" h="3104515">
                  <a:moveTo>
                    <a:pt x="741140" y="3104316"/>
                  </a:moveTo>
                  <a:lnTo>
                    <a:pt x="724765" y="3104316"/>
                  </a:lnTo>
                  <a:lnTo>
                    <a:pt x="724765" y="3083091"/>
                  </a:lnTo>
                  <a:lnTo>
                    <a:pt x="741140" y="3083091"/>
                  </a:lnTo>
                  <a:lnTo>
                    <a:pt x="741140" y="3104316"/>
                  </a:lnTo>
                  <a:close/>
                </a:path>
                <a:path w="1256029" h="3104515">
                  <a:moveTo>
                    <a:pt x="708378" y="3104316"/>
                  </a:moveTo>
                  <a:lnTo>
                    <a:pt x="692003" y="3104316"/>
                  </a:lnTo>
                  <a:lnTo>
                    <a:pt x="692003" y="3083091"/>
                  </a:lnTo>
                  <a:lnTo>
                    <a:pt x="708378" y="3083091"/>
                  </a:lnTo>
                  <a:lnTo>
                    <a:pt x="708378" y="3104316"/>
                  </a:lnTo>
                  <a:close/>
                </a:path>
                <a:path w="1256029" h="3104515">
                  <a:moveTo>
                    <a:pt x="675627" y="3104316"/>
                  </a:moveTo>
                  <a:lnTo>
                    <a:pt x="659241" y="3104316"/>
                  </a:lnTo>
                  <a:lnTo>
                    <a:pt x="659241" y="3083091"/>
                  </a:lnTo>
                  <a:lnTo>
                    <a:pt x="675627" y="3083091"/>
                  </a:lnTo>
                  <a:lnTo>
                    <a:pt x="675627" y="3104316"/>
                  </a:lnTo>
                  <a:close/>
                </a:path>
                <a:path w="1256029" h="3104515">
                  <a:moveTo>
                    <a:pt x="642865" y="3104316"/>
                  </a:moveTo>
                  <a:lnTo>
                    <a:pt x="626479" y="3104316"/>
                  </a:lnTo>
                  <a:lnTo>
                    <a:pt x="626479" y="3083091"/>
                  </a:lnTo>
                  <a:lnTo>
                    <a:pt x="642865" y="3083091"/>
                  </a:lnTo>
                  <a:lnTo>
                    <a:pt x="642865" y="3104316"/>
                  </a:lnTo>
                  <a:close/>
                </a:path>
                <a:path w="1256029" h="3104515">
                  <a:moveTo>
                    <a:pt x="937712" y="3104316"/>
                  </a:moveTo>
                  <a:lnTo>
                    <a:pt x="921326" y="3104316"/>
                  </a:lnTo>
                  <a:lnTo>
                    <a:pt x="921326" y="3083091"/>
                  </a:lnTo>
                  <a:lnTo>
                    <a:pt x="937712" y="3083091"/>
                  </a:lnTo>
                  <a:lnTo>
                    <a:pt x="937712" y="3104316"/>
                  </a:lnTo>
                  <a:close/>
                </a:path>
                <a:path w="1256029" h="3104515">
                  <a:moveTo>
                    <a:pt x="970474" y="3104316"/>
                  </a:moveTo>
                  <a:lnTo>
                    <a:pt x="954088" y="3104316"/>
                  </a:lnTo>
                  <a:lnTo>
                    <a:pt x="954088" y="3083091"/>
                  </a:lnTo>
                  <a:lnTo>
                    <a:pt x="970474" y="3083091"/>
                  </a:lnTo>
                  <a:lnTo>
                    <a:pt x="970474" y="3104316"/>
                  </a:lnTo>
                  <a:close/>
                </a:path>
                <a:path w="1256029" h="3104515">
                  <a:moveTo>
                    <a:pt x="1003236" y="3104316"/>
                  </a:moveTo>
                  <a:lnTo>
                    <a:pt x="986850" y="3104316"/>
                  </a:lnTo>
                  <a:lnTo>
                    <a:pt x="986850" y="3083091"/>
                  </a:lnTo>
                  <a:lnTo>
                    <a:pt x="1003236" y="3083091"/>
                  </a:lnTo>
                  <a:lnTo>
                    <a:pt x="1003236" y="3104316"/>
                  </a:lnTo>
                  <a:close/>
                </a:path>
                <a:path w="1256029" h="3104515">
                  <a:moveTo>
                    <a:pt x="1035988" y="3104316"/>
                  </a:moveTo>
                  <a:lnTo>
                    <a:pt x="1019612" y="3104316"/>
                  </a:lnTo>
                  <a:lnTo>
                    <a:pt x="1019612" y="3083091"/>
                  </a:lnTo>
                  <a:lnTo>
                    <a:pt x="1035988" y="3083091"/>
                  </a:lnTo>
                  <a:lnTo>
                    <a:pt x="1035988" y="3104316"/>
                  </a:lnTo>
                  <a:close/>
                </a:path>
                <a:path w="1256029" h="3104515">
                  <a:moveTo>
                    <a:pt x="1068750" y="3104316"/>
                  </a:moveTo>
                  <a:lnTo>
                    <a:pt x="1052374" y="3104316"/>
                  </a:lnTo>
                  <a:lnTo>
                    <a:pt x="1052374" y="3083091"/>
                  </a:lnTo>
                  <a:lnTo>
                    <a:pt x="1068750" y="3083091"/>
                  </a:lnTo>
                  <a:lnTo>
                    <a:pt x="1068750" y="3104316"/>
                  </a:lnTo>
                  <a:close/>
                </a:path>
                <a:path w="1256029" h="3104515">
                  <a:moveTo>
                    <a:pt x="1101512" y="3104316"/>
                  </a:moveTo>
                  <a:lnTo>
                    <a:pt x="1085136" y="3104316"/>
                  </a:lnTo>
                  <a:lnTo>
                    <a:pt x="1085136" y="3083091"/>
                  </a:lnTo>
                  <a:lnTo>
                    <a:pt x="1101512" y="3083091"/>
                  </a:lnTo>
                  <a:lnTo>
                    <a:pt x="1101512" y="3104316"/>
                  </a:lnTo>
                  <a:close/>
                </a:path>
                <a:path w="1256029" h="3104515">
                  <a:moveTo>
                    <a:pt x="904950" y="3104316"/>
                  </a:moveTo>
                  <a:lnTo>
                    <a:pt x="888564" y="3104316"/>
                  </a:lnTo>
                  <a:lnTo>
                    <a:pt x="888564" y="3083091"/>
                  </a:lnTo>
                  <a:lnTo>
                    <a:pt x="904950" y="3083091"/>
                  </a:lnTo>
                  <a:lnTo>
                    <a:pt x="904950" y="3104316"/>
                  </a:lnTo>
                  <a:close/>
                </a:path>
                <a:path w="1256029" h="3104515">
                  <a:moveTo>
                    <a:pt x="610103" y="3104316"/>
                  </a:moveTo>
                  <a:lnTo>
                    <a:pt x="593717" y="3104316"/>
                  </a:lnTo>
                  <a:lnTo>
                    <a:pt x="593717" y="3083091"/>
                  </a:lnTo>
                  <a:lnTo>
                    <a:pt x="610103" y="3083091"/>
                  </a:lnTo>
                  <a:lnTo>
                    <a:pt x="610103" y="3104316"/>
                  </a:lnTo>
                  <a:close/>
                </a:path>
                <a:path w="1256029" h="3104515">
                  <a:moveTo>
                    <a:pt x="1118206" y="3104295"/>
                  </a:moveTo>
                  <a:lnTo>
                    <a:pt x="1117887" y="3083069"/>
                  </a:lnTo>
                  <a:lnTo>
                    <a:pt x="1119341" y="3083037"/>
                  </a:lnTo>
                  <a:lnTo>
                    <a:pt x="1120933" y="3082974"/>
                  </a:lnTo>
                  <a:lnTo>
                    <a:pt x="1134210" y="3081382"/>
                  </a:lnTo>
                  <a:lnTo>
                    <a:pt x="1136587" y="3102384"/>
                  </a:lnTo>
                  <a:lnTo>
                    <a:pt x="1121549" y="3104178"/>
                  </a:lnTo>
                  <a:lnTo>
                    <a:pt x="1118206" y="3104295"/>
                  </a:lnTo>
                  <a:close/>
                </a:path>
                <a:path w="1256029" h="3104515">
                  <a:moveTo>
                    <a:pt x="115998" y="3101726"/>
                  </a:moveTo>
                  <a:lnTo>
                    <a:pt x="97903" y="3096080"/>
                  </a:lnTo>
                  <a:lnTo>
                    <a:pt x="102860" y="3075853"/>
                  </a:lnTo>
                  <a:lnTo>
                    <a:pt x="104430" y="3076479"/>
                  </a:lnTo>
                  <a:lnTo>
                    <a:pt x="107360" y="3077551"/>
                  </a:lnTo>
                  <a:lnTo>
                    <a:pt x="118790" y="3080809"/>
                  </a:lnTo>
                  <a:lnTo>
                    <a:pt x="115998" y="3101726"/>
                  </a:lnTo>
                  <a:close/>
                </a:path>
                <a:path w="1256029" h="3104515">
                  <a:moveTo>
                    <a:pt x="1154788" y="3097280"/>
                  </a:moveTo>
                  <a:lnTo>
                    <a:pt x="1150204" y="3076903"/>
                  </a:lnTo>
                  <a:lnTo>
                    <a:pt x="1152793" y="3075906"/>
                  </a:lnTo>
                  <a:lnTo>
                    <a:pt x="1155669" y="3074696"/>
                  </a:lnTo>
                  <a:lnTo>
                    <a:pt x="1158513" y="3073391"/>
                  </a:lnTo>
                  <a:lnTo>
                    <a:pt x="1159925" y="3072711"/>
                  </a:lnTo>
                  <a:lnTo>
                    <a:pt x="1162727" y="3071279"/>
                  </a:lnTo>
                  <a:lnTo>
                    <a:pt x="1165603" y="3069697"/>
                  </a:lnTo>
                  <a:lnTo>
                    <a:pt x="1172257" y="3089087"/>
                  </a:lnTo>
                  <a:lnTo>
                    <a:pt x="1156019" y="3096823"/>
                  </a:lnTo>
                  <a:lnTo>
                    <a:pt x="1154788" y="3097280"/>
                  </a:lnTo>
                  <a:close/>
                </a:path>
                <a:path w="1256029" h="3104515">
                  <a:moveTo>
                    <a:pt x="80764" y="3087474"/>
                  </a:moveTo>
                  <a:lnTo>
                    <a:pt x="64505" y="3075895"/>
                  </a:lnTo>
                  <a:lnTo>
                    <a:pt x="73260" y="3057960"/>
                  </a:lnTo>
                  <a:lnTo>
                    <a:pt x="74470" y="3058947"/>
                  </a:lnTo>
                  <a:lnTo>
                    <a:pt x="77017" y="3060953"/>
                  </a:lnTo>
                  <a:lnTo>
                    <a:pt x="87609" y="3068190"/>
                  </a:lnTo>
                  <a:lnTo>
                    <a:pt x="80764" y="3087474"/>
                  </a:lnTo>
                  <a:close/>
                </a:path>
                <a:path w="1256029" h="3104515">
                  <a:moveTo>
                    <a:pt x="1188707" y="3077965"/>
                  </a:moveTo>
                  <a:lnTo>
                    <a:pt x="1180111" y="3059902"/>
                  </a:lnTo>
                  <a:lnTo>
                    <a:pt x="1182573" y="3057917"/>
                  </a:lnTo>
                  <a:lnTo>
                    <a:pt x="1185035" y="3055805"/>
                  </a:lnTo>
                  <a:lnTo>
                    <a:pt x="1187476" y="3053609"/>
                  </a:lnTo>
                  <a:lnTo>
                    <a:pt x="1189875" y="3051348"/>
                  </a:lnTo>
                  <a:lnTo>
                    <a:pt x="1191063" y="3050191"/>
                  </a:lnTo>
                  <a:lnTo>
                    <a:pt x="1193504" y="3047687"/>
                  </a:lnTo>
                  <a:lnTo>
                    <a:pt x="1203852" y="3064136"/>
                  </a:lnTo>
                  <a:lnTo>
                    <a:pt x="1189981" y="3076946"/>
                  </a:lnTo>
                  <a:lnTo>
                    <a:pt x="1188707" y="3077965"/>
                  </a:lnTo>
                  <a:close/>
                </a:path>
                <a:path w="1256029" h="3104515">
                  <a:moveTo>
                    <a:pt x="49445" y="3061483"/>
                  </a:moveTo>
                  <a:lnTo>
                    <a:pt x="36147" y="3044800"/>
                  </a:lnTo>
                  <a:lnTo>
                    <a:pt x="48320" y="3030622"/>
                  </a:lnTo>
                  <a:lnTo>
                    <a:pt x="50432" y="3033561"/>
                  </a:lnTo>
                  <a:lnTo>
                    <a:pt x="52501" y="3036299"/>
                  </a:lnTo>
                  <a:lnTo>
                    <a:pt x="54613" y="3038974"/>
                  </a:lnTo>
                  <a:lnTo>
                    <a:pt x="55685" y="3040290"/>
                  </a:lnTo>
                  <a:lnTo>
                    <a:pt x="57882" y="3042869"/>
                  </a:lnTo>
                  <a:lnTo>
                    <a:pt x="60100" y="3045363"/>
                  </a:lnTo>
                  <a:lnTo>
                    <a:pt x="49445" y="3061483"/>
                  </a:lnTo>
                  <a:close/>
                </a:path>
                <a:path w="1256029" h="3104515">
                  <a:moveTo>
                    <a:pt x="1217457" y="3047857"/>
                  </a:moveTo>
                  <a:lnTo>
                    <a:pt x="1205529" y="3033307"/>
                  </a:lnTo>
                  <a:lnTo>
                    <a:pt x="1207365" y="3030749"/>
                  </a:lnTo>
                  <a:lnTo>
                    <a:pt x="1209328" y="3027884"/>
                  </a:lnTo>
                  <a:lnTo>
                    <a:pt x="1211238" y="3024954"/>
                  </a:lnTo>
                  <a:lnTo>
                    <a:pt x="1213096" y="3021972"/>
                  </a:lnTo>
                  <a:lnTo>
                    <a:pt x="1214900" y="3018926"/>
                  </a:lnTo>
                  <a:lnTo>
                    <a:pt x="1215993" y="3016995"/>
                  </a:lnTo>
                  <a:lnTo>
                    <a:pt x="1229280" y="3029401"/>
                  </a:lnTo>
                  <a:lnTo>
                    <a:pt x="1219485" y="3045023"/>
                  </a:lnTo>
                  <a:lnTo>
                    <a:pt x="1217457" y="3047857"/>
                  </a:lnTo>
                  <a:close/>
                </a:path>
                <a:path w="1256029" h="3104515">
                  <a:moveTo>
                    <a:pt x="24643" y="3025994"/>
                  </a:moveTo>
                  <a:lnTo>
                    <a:pt x="15144" y="3005353"/>
                  </a:lnTo>
                  <a:lnTo>
                    <a:pt x="29769" y="2995791"/>
                  </a:lnTo>
                  <a:lnTo>
                    <a:pt x="30565" y="2997797"/>
                  </a:lnTo>
                  <a:lnTo>
                    <a:pt x="31997" y="3001193"/>
                  </a:lnTo>
                  <a:lnTo>
                    <a:pt x="33473" y="3004536"/>
                  </a:lnTo>
                  <a:lnTo>
                    <a:pt x="35022" y="3007826"/>
                  </a:lnTo>
                  <a:lnTo>
                    <a:pt x="36625" y="3011062"/>
                  </a:lnTo>
                  <a:lnTo>
                    <a:pt x="38153" y="3014002"/>
                  </a:lnTo>
                  <a:lnTo>
                    <a:pt x="24643" y="3025994"/>
                  </a:lnTo>
                  <a:close/>
                </a:path>
                <a:path w="1256029" h="3104515">
                  <a:moveTo>
                    <a:pt x="1239140" y="3009057"/>
                  </a:moveTo>
                  <a:lnTo>
                    <a:pt x="1224706" y="2999038"/>
                  </a:lnTo>
                  <a:lnTo>
                    <a:pt x="1226574" y="2994348"/>
                  </a:lnTo>
                  <a:lnTo>
                    <a:pt x="1227232" y="2992618"/>
                  </a:lnTo>
                  <a:lnTo>
                    <a:pt x="1228505" y="2989105"/>
                  </a:lnTo>
                  <a:lnTo>
                    <a:pt x="1229705" y="2985539"/>
                  </a:lnTo>
                  <a:lnTo>
                    <a:pt x="1230840" y="2981941"/>
                  </a:lnTo>
                  <a:lnTo>
                    <a:pt x="1231371" y="2980116"/>
                  </a:lnTo>
                  <a:lnTo>
                    <a:pt x="1231498" y="2979734"/>
                  </a:lnTo>
                  <a:lnTo>
                    <a:pt x="1246845" y="2987163"/>
                  </a:lnTo>
                  <a:lnTo>
                    <a:pt x="1244796" y="2993817"/>
                  </a:lnTo>
                  <a:lnTo>
                    <a:pt x="1243427" y="2997850"/>
                  </a:lnTo>
                  <a:lnTo>
                    <a:pt x="1241984" y="3001829"/>
                  </a:lnTo>
                  <a:lnTo>
                    <a:pt x="1240477" y="3005767"/>
                  </a:lnTo>
                  <a:lnTo>
                    <a:pt x="1239702" y="3007709"/>
                  </a:lnTo>
                  <a:lnTo>
                    <a:pt x="1239140" y="3009057"/>
                  </a:lnTo>
                  <a:close/>
                </a:path>
                <a:path w="1256029" h="3104515">
                  <a:moveTo>
                    <a:pt x="7842" y="2983226"/>
                  </a:moveTo>
                  <a:lnTo>
                    <a:pt x="2918" y="2960249"/>
                  </a:lnTo>
                  <a:lnTo>
                    <a:pt x="18944" y="2955855"/>
                  </a:lnTo>
                  <a:lnTo>
                    <a:pt x="19899" y="2961385"/>
                  </a:lnTo>
                  <a:lnTo>
                    <a:pt x="20652" y="2965205"/>
                  </a:lnTo>
                  <a:lnTo>
                    <a:pt x="21491" y="2968994"/>
                  </a:lnTo>
                  <a:lnTo>
                    <a:pt x="22437" y="2972910"/>
                  </a:lnTo>
                  <a:lnTo>
                    <a:pt x="23316" y="2976295"/>
                  </a:lnTo>
                  <a:lnTo>
                    <a:pt x="7842" y="2983226"/>
                  </a:lnTo>
                  <a:close/>
                </a:path>
                <a:path w="1256029" h="3104515">
                  <a:moveTo>
                    <a:pt x="1252204" y="2964091"/>
                  </a:moveTo>
                  <a:lnTo>
                    <a:pt x="1236221" y="2959432"/>
                  </a:lnTo>
                  <a:lnTo>
                    <a:pt x="1236561" y="2957522"/>
                  </a:lnTo>
                  <a:lnTo>
                    <a:pt x="1237176" y="2953627"/>
                  </a:lnTo>
                  <a:lnTo>
                    <a:pt x="1237962" y="2947716"/>
                  </a:lnTo>
                  <a:lnTo>
                    <a:pt x="1238386" y="2943736"/>
                  </a:lnTo>
                  <a:lnTo>
                    <a:pt x="1238747" y="2939735"/>
                  </a:lnTo>
                  <a:lnTo>
                    <a:pt x="1238832" y="2938504"/>
                  </a:lnTo>
                  <a:lnTo>
                    <a:pt x="1255144" y="2940510"/>
                  </a:lnTo>
                  <a:lnTo>
                    <a:pt x="1252565" y="2962043"/>
                  </a:lnTo>
                  <a:lnTo>
                    <a:pt x="1252204" y="2964091"/>
                  </a:lnTo>
                  <a:close/>
                </a:path>
                <a:path w="1256029" h="3104515">
                  <a:moveTo>
                    <a:pt x="339" y="2936328"/>
                  </a:moveTo>
                  <a:lnTo>
                    <a:pt x="169" y="2932699"/>
                  </a:lnTo>
                  <a:lnTo>
                    <a:pt x="42" y="2928072"/>
                  </a:lnTo>
                  <a:lnTo>
                    <a:pt x="0" y="2913628"/>
                  </a:lnTo>
                  <a:lnTo>
                    <a:pt x="16375" y="2913628"/>
                  </a:lnTo>
                  <a:lnTo>
                    <a:pt x="16434" y="2928072"/>
                  </a:lnTo>
                  <a:lnTo>
                    <a:pt x="16591" y="2932699"/>
                  </a:lnTo>
                  <a:lnTo>
                    <a:pt x="16683" y="2934842"/>
                  </a:lnTo>
                  <a:lnTo>
                    <a:pt x="339" y="2936328"/>
                  </a:lnTo>
                  <a:close/>
                </a:path>
                <a:path w="1256029" h="3104515">
                  <a:moveTo>
                    <a:pt x="1255759" y="2917300"/>
                  </a:moveTo>
                  <a:lnTo>
                    <a:pt x="1239384" y="2917300"/>
                  </a:lnTo>
                  <a:lnTo>
                    <a:pt x="1239384" y="2896074"/>
                  </a:lnTo>
                  <a:lnTo>
                    <a:pt x="1255759" y="2896074"/>
                  </a:lnTo>
                  <a:lnTo>
                    <a:pt x="1255759" y="2917300"/>
                  </a:lnTo>
                  <a:close/>
                </a:path>
                <a:path w="1256029" h="3104515">
                  <a:moveTo>
                    <a:pt x="16386" y="2892402"/>
                  </a:moveTo>
                  <a:lnTo>
                    <a:pt x="0" y="2892402"/>
                  </a:lnTo>
                  <a:lnTo>
                    <a:pt x="0" y="2871177"/>
                  </a:lnTo>
                  <a:lnTo>
                    <a:pt x="16375" y="2871177"/>
                  </a:lnTo>
                  <a:lnTo>
                    <a:pt x="16386" y="2892402"/>
                  </a:lnTo>
                  <a:close/>
                </a:path>
                <a:path w="1256029" h="3104515">
                  <a:moveTo>
                    <a:pt x="1255759" y="2874849"/>
                  </a:moveTo>
                  <a:lnTo>
                    <a:pt x="1239384" y="2874849"/>
                  </a:lnTo>
                  <a:lnTo>
                    <a:pt x="1239384" y="2853624"/>
                  </a:lnTo>
                  <a:lnTo>
                    <a:pt x="1255759" y="2853624"/>
                  </a:lnTo>
                  <a:lnTo>
                    <a:pt x="1255759" y="2874849"/>
                  </a:lnTo>
                  <a:close/>
                </a:path>
                <a:path w="1256029" h="3104515">
                  <a:moveTo>
                    <a:pt x="16386" y="2849952"/>
                  </a:moveTo>
                  <a:lnTo>
                    <a:pt x="0" y="2849952"/>
                  </a:lnTo>
                  <a:lnTo>
                    <a:pt x="0" y="2828727"/>
                  </a:lnTo>
                  <a:lnTo>
                    <a:pt x="16375" y="2828727"/>
                  </a:lnTo>
                  <a:lnTo>
                    <a:pt x="16386" y="2849952"/>
                  </a:lnTo>
                  <a:close/>
                </a:path>
                <a:path w="1256029" h="3104515">
                  <a:moveTo>
                    <a:pt x="1255759" y="2832399"/>
                  </a:moveTo>
                  <a:lnTo>
                    <a:pt x="1239384" y="2832399"/>
                  </a:lnTo>
                  <a:lnTo>
                    <a:pt x="1239384" y="2811173"/>
                  </a:lnTo>
                  <a:lnTo>
                    <a:pt x="1255759" y="2811173"/>
                  </a:lnTo>
                  <a:lnTo>
                    <a:pt x="1255759" y="2832399"/>
                  </a:lnTo>
                  <a:close/>
                </a:path>
                <a:path w="1256029" h="3104515">
                  <a:moveTo>
                    <a:pt x="16386" y="2807501"/>
                  </a:moveTo>
                  <a:lnTo>
                    <a:pt x="0" y="2807501"/>
                  </a:lnTo>
                  <a:lnTo>
                    <a:pt x="0" y="2786276"/>
                  </a:lnTo>
                  <a:lnTo>
                    <a:pt x="16375" y="2786276"/>
                  </a:lnTo>
                  <a:lnTo>
                    <a:pt x="16386" y="2807501"/>
                  </a:lnTo>
                  <a:close/>
                </a:path>
                <a:path w="1256029" h="3104515">
                  <a:moveTo>
                    <a:pt x="1255759" y="2789948"/>
                  </a:moveTo>
                  <a:lnTo>
                    <a:pt x="1239384" y="2789948"/>
                  </a:lnTo>
                  <a:lnTo>
                    <a:pt x="1239384" y="2768723"/>
                  </a:lnTo>
                  <a:lnTo>
                    <a:pt x="1255759" y="2768723"/>
                  </a:lnTo>
                  <a:lnTo>
                    <a:pt x="1255759" y="2789948"/>
                  </a:lnTo>
                  <a:close/>
                </a:path>
                <a:path w="1256029" h="3104515">
                  <a:moveTo>
                    <a:pt x="16386" y="2765051"/>
                  </a:moveTo>
                  <a:lnTo>
                    <a:pt x="0" y="2765051"/>
                  </a:lnTo>
                  <a:lnTo>
                    <a:pt x="0" y="2743825"/>
                  </a:lnTo>
                  <a:lnTo>
                    <a:pt x="16375" y="2743825"/>
                  </a:lnTo>
                  <a:lnTo>
                    <a:pt x="16386" y="2765051"/>
                  </a:lnTo>
                  <a:close/>
                </a:path>
                <a:path w="1256029" h="3104515">
                  <a:moveTo>
                    <a:pt x="1255759" y="2747497"/>
                  </a:moveTo>
                  <a:lnTo>
                    <a:pt x="1239384" y="2747497"/>
                  </a:lnTo>
                  <a:lnTo>
                    <a:pt x="1239384" y="2726272"/>
                  </a:lnTo>
                  <a:lnTo>
                    <a:pt x="1255759" y="2726272"/>
                  </a:lnTo>
                  <a:lnTo>
                    <a:pt x="1255759" y="2747497"/>
                  </a:lnTo>
                  <a:close/>
                </a:path>
                <a:path w="1256029" h="3104515">
                  <a:moveTo>
                    <a:pt x="16386" y="2722600"/>
                  </a:moveTo>
                  <a:lnTo>
                    <a:pt x="0" y="2722600"/>
                  </a:lnTo>
                  <a:lnTo>
                    <a:pt x="0" y="2701375"/>
                  </a:lnTo>
                  <a:lnTo>
                    <a:pt x="16375" y="2701375"/>
                  </a:lnTo>
                  <a:lnTo>
                    <a:pt x="16386" y="2722600"/>
                  </a:lnTo>
                  <a:close/>
                </a:path>
                <a:path w="1256029" h="3104515">
                  <a:moveTo>
                    <a:pt x="1255759" y="2705047"/>
                  </a:moveTo>
                  <a:lnTo>
                    <a:pt x="1239384" y="2705047"/>
                  </a:lnTo>
                  <a:lnTo>
                    <a:pt x="1239384" y="2683821"/>
                  </a:lnTo>
                  <a:lnTo>
                    <a:pt x="1255759" y="2683821"/>
                  </a:lnTo>
                  <a:lnTo>
                    <a:pt x="1255759" y="2705047"/>
                  </a:lnTo>
                  <a:close/>
                </a:path>
                <a:path w="1256029" h="3104515">
                  <a:moveTo>
                    <a:pt x="16386" y="2680150"/>
                  </a:moveTo>
                  <a:lnTo>
                    <a:pt x="0" y="2680150"/>
                  </a:lnTo>
                  <a:lnTo>
                    <a:pt x="0" y="2658924"/>
                  </a:lnTo>
                  <a:lnTo>
                    <a:pt x="16375" y="2658924"/>
                  </a:lnTo>
                  <a:lnTo>
                    <a:pt x="16386" y="2680150"/>
                  </a:lnTo>
                  <a:close/>
                </a:path>
                <a:path w="1256029" h="3104515">
                  <a:moveTo>
                    <a:pt x="1255759" y="2662596"/>
                  </a:moveTo>
                  <a:lnTo>
                    <a:pt x="1239384" y="2662596"/>
                  </a:lnTo>
                  <a:lnTo>
                    <a:pt x="1239384" y="2641371"/>
                  </a:lnTo>
                  <a:lnTo>
                    <a:pt x="1255759" y="2641371"/>
                  </a:lnTo>
                  <a:lnTo>
                    <a:pt x="1255759" y="2662596"/>
                  </a:lnTo>
                  <a:close/>
                </a:path>
                <a:path w="1256029" h="3104515">
                  <a:moveTo>
                    <a:pt x="16386" y="2637699"/>
                  </a:moveTo>
                  <a:lnTo>
                    <a:pt x="0" y="2637699"/>
                  </a:lnTo>
                  <a:lnTo>
                    <a:pt x="0" y="2616474"/>
                  </a:lnTo>
                  <a:lnTo>
                    <a:pt x="16375" y="2616474"/>
                  </a:lnTo>
                  <a:lnTo>
                    <a:pt x="16386" y="2637699"/>
                  </a:lnTo>
                  <a:close/>
                </a:path>
                <a:path w="1256029" h="3104515">
                  <a:moveTo>
                    <a:pt x="1255759" y="2620146"/>
                  </a:moveTo>
                  <a:lnTo>
                    <a:pt x="1239384" y="2620146"/>
                  </a:lnTo>
                  <a:lnTo>
                    <a:pt x="1239384" y="2598920"/>
                  </a:lnTo>
                  <a:lnTo>
                    <a:pt x="1255759" y="2598920"/>
                  </a:lnTo>
                  <a:lnTo>
                    <a:pt x="1255759" y="2620146"/>
                  </a:lnTo>
                  <a:close/>
                </a:path>
                <a:path w="1256029" h="3104515">
                  <a:moveTo>
                    <a:pt x="16386" y="2595248"/>
                  </a:moveTo>
                  <a:lnTo>
                    <a:pt x="0" y="2595248"/>
                  </a:lnTo>
                  <a:lnTo>
                    <a:pt x="0" y="2574023"/>
                  </a:lnTo>
                  <a:lnTo>
                    <a:pt x="16375" y="2574023"/>
                  </a:lnTo>
                  <a:lnTo>
                    <a:pt x="16386" y="2595248"/>
                  </a:lnTo>
                  <a:close/>
                </a:path>
                <a:path w="1256029" h="3104515">
                  <a:moveTo>
                    <a:pt x="1255759" y="2577695"/>
                  </a:moveTo>
                  <a:lnTo>
                    <a:pt x="1239384" y="2577695"/>
                  </a:lnTo>
                  <a:lnTo>
                    <a:pt x="1239384" y="2556470"/>
                  </a:lnTo>
                  <a:lnTo>
                    <a:pt x="1255759" y="2556470"/>
                  </a:lnTo>
                  <a:lnTo>
                    <a:pt x="1255759" y="2577695"/>
                  </a:lnTo>
                  <a:close/>
                </a:path>
                <a:path w="1256029" h="3104515">
                  <a:moveTo>
                    <a:pt x="16386" y="2552798"/>
                  </a:moveTo>
                  <a:lnTo>
                    <a:pt x="0" y="2552798"/>
                  </a:lnTo>
                  <a:lnTo>
                    <a:pt x="0" y="2531572"/>
                  </a:lnTo>
                  <a:lnTo>
                    <a:pt x="16375" y="2531572"/>
                  </a:lnTo>
                  <a:lnTo>
                    <a:pt x="16386" y="2552798"/>
                  </a:lnTo>
                  <a:close/>
                </a:path>
                <a:path w="1256029" h="3104515">
                  <a:moveTo>
                    <a:pt x="1255759" y="2535244"/>
                  </a:moveTo>
                  <a:lnTo>
                    <a:pt x="1239384" y="2535244"/>
                  </a:lnTo>
                  <a:lnTo>
                    <a:pt x="1239384" y="2514019"/>
                  </a:lnTo>
                  <a:lnTo>
                    <a:pt x="1255759" y="2514019"/>
                  </a:lnTo>
                  <a:lnTo>
                    <a:pt x="1255759" y="2535244"/>
                  </a:lnTo>
                  <a:close/>
                </a:path>
                <a:path w="1256029" h="3104515">
                  <a:moveTo>
                    <a:pt x="16386" y="2510347"/>
                  </a:moveTo>
                  <a:lnTo>
                    <a:pt x="0" y="2510347"/>
                  </a:lnTo>
                  <a:lnTo>
                    <a:pt x="0" y="2489122"/>
                  </a:lnTo>
                  <a:lnTo>
                    <a:pt x="16375" y="2489122"/>
                  </a:lnTo>
                  <a:lnTo>
                    <a:pt x="16386" y="2510347"/>
                  </a:lnTo>
                  <a:close/>
                </a:path>
                <a:path w="1256029" h="3104515">
                  <a:moveTo>
                    <a:pt x="1255759" y="2492794"/>
                  </a:moveTo>
                  <a:lnTo>
                    <a:pt x="1239384" y="2492794"/>
                  </a:lnTo>
                  <a:lnTo>
                    <a:pt x="1239384" y="2471569"/>
                  </a:lnTo>
                  <a:lnTo>
                    <a:pt x="1255759" y="2471569"/>
                  </a:lnTo>
                  <a:lnTo>
                    <a:pt x="1255759" y="2492794"/>
                  </a:lnTo>
                  <a:close/>
                </a:path>
                <a:path w="1256029" h="3104515">
                  <a:moveTo>
                    <a:pt x="16386" y="2467897"/>
                  </a:moveTo>
                  <a:lnTo>
                    <a:pt x="0" y="2467897"/>
                  </a:lnTo>
                  <a:lnTo>
                    <a:pt x="0" y="2446671"/>
                  </a:lnTo>
                  <a:lnTo>
                    <a:pt x="16375" y="2446671"/>
                  </a:lnTo>
                  <a:lnTo>
                    <a:pt x="16386" y="2467897"/>
                  </a:lnTo>
                  <a:close/>
                </a:path>
                <a:path w="1256029" h="3104515">
                  <a:moveTo>
                    <a:pt x="1255759" y="2450343"/>
                  </a:moveTo>
                  <a:lnTo>
                    <a:pt x="1239384" y="2450343"/>
                  </a:lnTo>
                  <a:lnTo>
                    <a:pt x="1239384" y="2429118"/>
                  </a:lnTo>
                  <a:lnTo>
                    <a:pt x="1255759" y="2429118"/>
                  </a:lnTo>
                  <a:lnTo>
                    <a:pt x="1255759" y="2450343"/>
                  </a:lnTo>
                  <a:close/>
                </a:path>
                <a:path w="1256029" h="3104515">
                  <a:moveTo>
                    <a:pt x="16386" y="2425446"/>
                  </a:moveTo>
                  <a:lnTo>
                    <a:pt x="0" y="2425446"/>
                  </a:lnTo>
                  <a:lnTo>
                    <a:pt x="0" y="2404221"/>
                  </a:lnTo>
                  <a:lnTo>
                    <a:pt x="16375" y="2404221"/>
                  </a:lnTo>
                  <a:lnTo>
                    <a:pt x="16386" y="2425446"/>
                  </a:lnTo>
                  <a:close/>
                </a:path>
                <a:path w="1256029" h="3104515">
                  <a:moveTo>
                    <a:pt x="1255759" y="2407893"/>
                  </a:moveTo>
                  <a:lnTo>
                    <a:pt x="1239384" y="2407893"/>
                  </a:lnTo>
                  <a:lnTo>
                    <a:pt x="1239384" y="2386667"/>
                  </a:lnTo>
                  <a:lnTo>
                    <a:pt x="1255759" y="2386667"/>
                  </a:lnTo>
                  <a:lnTo>
                    <a:pt x="1255759" y="2407893"/>
                  </a:lnTo>
                  <a:close/>
                </a:path>
                <a:path w="1256029" h="3104515">
                  <a:moveTo>
                    <a:pt x="16386" y="2382995"/>
                  </a:moveTo>
                  <a:lnTo>
                    <a:pt x="0" y="2382995"/>
                  </a:lnTo>
                  <a:lnTo>
                    <a:pt x="0" y="2361770"/>
                  </a:lnTo>
                  <a:lnTo>
                    <a:pt x="16375" y="2361770"/>
                  </a:lnTo>
                  <a:lnTo>
                    <a:pt x="16386" y="2382995"/>
                  </a:lnTo>
                  <a:close/>
                </a:path>
                <a:path w="1256029" h="3104515">
                  <a:moveTo>
                    <a:pt x="1255759" y="2365442"/>
                  </a:moveTo>
                  <a:lnTo>
                    <a:pt x="1239384" y="2365442"/>
                  </a:lnTo>
                  <a:lnTo>
                    <a:pt x="1239384" y="2344217"/>
                  </a:lnTo>
                  <a:lnTo>
                    <a:pt x="1255759" y="2344217"/>
                  </a:lnTo>
                  <a:lnTo>
                    <a:pt x="1255759" y="2365442"/>
                  </a:lnTo>
                  <a:close/>
                </a:path>
                <a:path w="1256029" h="3104515">
                  <a:moveTo>
                    <a:pt x="16386" y="2340545"/>
                  </a:moveTo>
                  <a:lnTo>
                    <a:pt x="0" y="2340545"/>
                  </a:lnTo>
                  <a:lnTo>
                    <a:pt x="0" y="2319319"/>
                  </a:lnTo>
                  <a:lnTo>
                    <a:pt x="16375" y="2319319"/>
                  </a:lnTo>
                  <a:lnTo>
                    <a:pt x="16386" y="2340545"/>
                  </a:lnTo>
                  <a:close/>
                </a:path>
                <a:path w="1256029" h="3104515">
                  <a:moveTo>
                    <a:pt x="1255759" y="2322991"/>
                  </a:moveTo>
                  <a:lnTo>
                    <a:pt x="1239384" y="2322991"/>
                  </a:lnTo>
                  <a:lnTo>
                    <a:pt x="1239384" y="2301766"/>
                  </a:lnTo>
                  <a:lnTo>
                    <a:pt x="1255759" y="2301766"/>
                  </a:lnTo>
                  <a:lnTo>
                    <a:pt x="1255759" y="2322991"/>
                  </a:lnTo>
                  <a:close/>
                </a:path>
                <a:path w="1256029" h="3104515">
                  <a:moveTo>
                    <a:pt x="16386" y="2298094"/>
                  </a:moveTo>
                  <a:lnTo>
                    <a:pt x="0" y="2298094"/>
                  </a:lnTo>
                  <a:lnTo>
                    <a:pt x="0" y="2276869"/>
                  </a:lnTo>
                  <a:lnTo>
                    <a:pt x="16375" y="2276869"/>
                  </a:lnTo>
                  <a:lnTo>
                    <a:pt x="16386" y="2298094"/>
                  </a:lnTo>
                  <a:close/>
                </a:path>
                <a:path w="1256029" h="3104515">
                  <a:moveTo>
                    <a:pt x="1255759" y="2280541"/>
                  </a:moveTo>
                  <a:lnTo>
                    <a:pt x="1239384" y="2280541"/>
                  </a:lnTo>
                  <a:lnTo>
                    <a:pt x="1239384" y="2259316"/>
                  </a:lnTo>
                  <a:lnTo>
                    <a:pt x="1255759" y="2259316"/>
                  </a:lnTo>
                  <a:lnTo>
                    <a:pt x="1255759" y="2280541"/>
                  </a:lnTo>
                  <a:close/>
                </a:path>
                <a:path w="1256029" h="3104515">
                  <a:moveTo>
                    <a:pt x="16386" y="2255644"/>
                  </a:moveTo>
                  <a:lnTo>
                    <a:pt x="0" y="2255644"/>
                  </a:lnTo>
                  <a:lnTo>
                    <a:pt x="0" y="2234418"/>
                  </a:lnTo>
                  <a:lnTo>
                    <a:pt x="16375" y="2234418"/>
                  </a:lnTo>
                  <a:lnTo>
                    <a:pt x="16386" y="2255644"/>
                  </a:lnTo>
                  <a:close/>
                </a:path>
                <a:path w="1256029" h="3104515">
                  <a:moveTo>
                    <a:pt x="1255759" y="2238090"/>
                  </a:moveTo>
                  <a:lnTo>
                    <a:pt x="1239384" y="2238090"/>
                  </a:lnTo>
                  <a:lnTo>
                    <a:pt x="1239384" y="2216865"/>
                  </a:lnTo>
                  <a:lnTo>
                    <a:pt x="1255759" y="2216865"/>
                  </a:lnTo>
                  <a:lnTo>
                    <a:pt x="1255759" y="2238090"/>
                  </a:lnTo>
                  <a:close/>
                </a:path>
                <a:path w="1256029" h="3104515">
                  <a:moveTo>
                    <a:pt x="16386" y="2213193"/>
                  </a:moveTo>
                  <a:lnTo>
                    <a:pt x="0" y="2213193"/>
                  </a:lnTo>
                  <a:lnTo>
                    <a:pt x="0" y="2191968"/>
                  </a:lnTo>
                  <a:lnTo>
                    <a:pt x="16375" y="2191968"/>
                  </a:lnTo>
                  <a:lnTo>
                    <a:pt x="16386" y="2213193"/>
                  </a:lnTo>
                  <a:close/>
                </a:path>
                <a:path w="1256029" h="3104515">
                  <a:moveTo>
                    <a:pt x="1255759" y="2195640"/>
                  </a:moveTo>
                  <a:lnTo>
                    <a:pt x="1239384" y="2195640"/>
                  </a:lnTo>
                  <a:lnTo>
                    <a:pt x="1239384" y="2174414"/>
                  </a:lnTo>
                  <a:lnTo>
                    <a:pt x="1255759" y="2174414"/>
                  </a:lnTo>
                  <a:lnTo>
                    <a:pt x="1255759" y="2195640"/>
                  </a:lnTo>
                  <a:close/>
                </a:path>
                <a:path w="1256029" h="3104515">
                  <a:moveTo>
                    <a:pt x="16386" y="2170742"/>
                  </a:moveTo>
                  <a:lnTo>
                    <a:pt x="0" y="2170742"/>
                  </a:lnTo>
                  <a:lnTo>
                    <a:pt x="0" y="2149517"/>
                  </a:lnTo>
                  <a:lnTo>
                    <a:pt x="16375" y="2149517"/>
                  </a:lnTo>
                  <a:lnTo>
                    <a:pt x="16386" y="2170742"/>
                  </a:lnTo>
                  <a:close/>
                </a:path>
                <a:path w="1256029" h="3104515">
                  <a:moveTo>
                    <a:pt x="1255759" y="2153189"/>
                  </a:moveTo>
                  <a:lnTo>
                    <a:pt x="1239384" y="2153189"/>
                  </a:lnTo>
                  <a:lnTo>
                    <a:pt x="1239384" y="2131964"/>
                  </a:lnTo>
                  <a:lnTo>
                    <a:pt x="1255759" y="2131964"/>
                  </a:lnTo>
                  <a:lnTo>
                    <a:pt x="1255759" y="2153189"/>
                  </a:lnTo>
                  <a:close/>
                </a:path>
                <a:path w="1256029" h="3104515">
                  <a:moveTo>
                    <a:pt x="16386" y="2128292"/>
                  </a:moveTo>
                  <a:lnTo>
                    <a:pt x="0" y="2128292"/>
                  </a:lnTo>
                  <a:lnTo>
                    <a:pt x="0" y="2107067"/>
                  </a:lnTo>
                  <a:lnTo>
                    <a:pt x="16375" y="2107067"/>
                  </a:lnTo>
                  <a:lnTo>
                    <a:pt x="16386" y="2128292"/>
                  </a:lnTo>
                  <a:close/>
                </a:path>
                <a:path w="1256029" h="3104515">
                  <a:moveTo>
                    <a:pt x="1255759" y="2110738"/>
                  </a:moveTo>
                  <a:lnTo>
                    <a:pt x="1239384" y="2110738"/>
                  </a:lnTo>
                  <a:lnTo>
                    <a:pt x="1239384" y="2089513"/>
                  </a:lnTo>
                  <a:lnTo>
                    <a:pt x="1255759" y="2089513"/>
                  </a:lnTo>
                  <a:lnTo>
                    <a:pt x="1255759" y="2110738"/>
                  </a:lnTo>
                  <a:close/>
                </a:path>
                <a:path w="1256029" h="3104515">
                  <a:moveTo>
                    <a:pt x="16386" y="2085841"/>
                  </a:moveTo>
                  <a:lnTo>
                    <a:pt x="0" y="2085841"/>
                  </a:lnTo>
                  <a:lnTo>
                    <a:pt x="0" y="2064616"/>
                  </a:lnTo>
                  <a:lnTo>
                    <a:pt x="16375" y="2064616"/>
                  </a:lnTo>
                  <a:lnTo>
                    <a:pt x="16386" y="2085841"/>
                  </a:lnTo>
                  <a:close/>
                </a:path>
                <a:path w="1256029" h="3104515">
                  <a:moveTo>
                    <a:pt x="1255759" y="2068288"/>
                  </a:moveTo>
                  <a:lnTo>
                    <a:pt x="1239384" y="2068288"/>
                  </a:lnTo>
                  <a:lnTo>
                    <a:pt x="1239384" y="2047063"/>
                  </a:lnTo>
                  <a:lnTo>
                    <a:pt x="1255759" y="2047063"/>
                  </a:lnTo>
                  <a:lnTo>
                    <a:pt x="1255759" y="2068288"/>
                  </a:lnTo>
                  <a:close/>
                </a:path>
                <a:path w="1256029" h="3104515">
                  <a:moveTo>
                    <a:pt x="16386" y="2043391"/>
                  </a:moveTo>
                  <a:lnTo>
                    <a:pt x="0" y="2043391"/>
                  </a:lnTo>
                  <a:lnTo>
                    <a:pt x="0" y="2022165"/>
                  </a:lnTo>
                  <a:lnTo>
                    <a:pt x="16375" y="2022165"/>
                  </a:lnTo>
                  <a:lnTo>
                    <a:pt x="16386" y="2043391"/>
                  </a:lnTo>
                  <a:close/>
                </a:path>
                <a:path w="1256029" h="3104515">
                  <a:moveTo>
                    <a:pt x="1255759" y="2025837"/>
                  </a:moveTo>
                  <a:lnTo>
                    <a:pt x="1239384" y="2025837"/>
                  </a:lnTo>
                  <a:lnTo>
                    <a:pt x="1239384" y="2004612"/>
                  </a:lnTo>
                  <a:lnTo>
                    <a:pt x="1255759" y="2004612"/>
                  </a:lnTo>
                  <a:lnTo>
                    <a:pt x="1255759" y="2025837"/>
                  </a:lnTo>
                  <a:close/>
                </a:path>
                <a:path w="1256029" h="3104515">
                  <a:moveTo>
                    <a:pt x="16386" y="2000940"/>
                  </a:moveTo>
                  <a:lnTo>
                    <a:pt x="0" y="2000940"/>
                  </a:lnTo>
                  <a:lnTo>
                    <a:pt x="0" y="1979715"/>
                  </a:lnTo>
                  <a:lnTo>
                    <a:pt x="16375" y="1979715"/>
                  </a:lnTo>
                  <a:lnTo>
                    <a:pt x="16386" y="2000940"/>
                  </a:lnTo>
                  <a:close/>
                </a:path>
                <a:path w="1256029" h="3104515">
                  <a:moveTo>
                    <a:pt x="1255759" y="1983387"/>
                  </a:moveTo>
                  <a:lnTo>
                    <a:pt x="1239384" y="1983387"/>
                  </a:lnTo>
                  <a:lnTo>
                    <a:pt x="1239384" y="1962161"/>
                  </a:lnTo>
                  <a:lnTo>
                    <a:pt x="1255759" y="1962161"/>
                  </a:lnTo>
                  <a:lnTo>
                    <a:pt x="1255759" y="1983387"/>
                  </a:lnTo>
                  <a:close/>
                </a:path>
                <a:path w="1256029" h="3104515">
                  <a:moveTo>
                    <a:pt x="16386" y="1958489"/>
                  </a:moveTo>
                  <a:lnTo>
                    <a:pt x="0" y="1958489"/>
                  </a:lnTo>
                  <a:lnTo>
                    <a:pt x="0" y="1937264"/>
                  </a:lnTo>
                  <a:lnTo>
                    <a:pt x="16375" y="1937264"/>
                  </a:lnTo>
                  <a:lnTo>
                    <a:pt x="16386" y="1958489"/>
                  </a:lnTo>
                  <a:close/>
                </a:path>
                <a:path w="1256029" h="3104515">
                  <a:moveTo>
                    <a:pt x="1255759" y="1940936"/>
                  </a:moveTo>
                  <a:lnTo>
                    <a:pt x="1239384" y="1940936"/>
                  </a:lnTo>
                  <a:lnTo>
                    <a:pt x="1239384" y="1919711"/>
                  </a:lnTo>
                  <a:lnTo>
                    <a:pt x="1255759" y="1919711"/>
                  </a:lnTo>
                  <a:lnTo>
                    <a:pt x="1255759" y="1940936"/>
                  </a:lnTo>
                  <a:close/>
                </a:path>
                <a:path w="1256029" h="3104515">
                  <a:moveTo>
                    <a:pt x="16386" y="1916039"/>
                  </a:moveTo>
                  <a:lnTo>
                    <a:pt x="0" y="1916039"/>
                  </a:lnTo>
                  <a:lnTo>
                    <a:pt x="0" y="1894814"/>
                  </a:lnTo>
                  <a:lnTo>
                    <a:pt x="16375" y="1894814"/>
                  </a:lnTo>
                  <a:lnTo>
                    <a:pt x="16386" y="1916039"/>
                  </a:lnTo>
                  <a:close/>
                </a:path>
                <a:path w="1256029" h="3104515">
                  <a:moveTo>
                    <a:pt x="1255759" y="1898486"/>
                  </a:moveTo>
                  <a:lnTo>
                    <a:pt x="1239384" y="1898486"/>
                  </a:lnTo>
                  <a:lnTo>
                    <a:pt x="1239384" y="1877260"/>
                  </a:lnTo>
                  <a:lnTo>
                    <a:pt x="1255759" y="1877260"/>
                  </a:lnTo>
                  <a:lnTo>
                    <a:pt x="1255759" y="1898486"/>
                  </a:lnTo>
                  <a:close/>
                </a:path>
                <a:path w="1256029" h="3104515">
                  <a:moveTo>
                    <a:pt x="16386" y="1873588"/>
                  </a:moveTo>
                  <a:lnTo>
                    <a:pt x="0" y="1873588"/>
                  </a:lnTo>
                  <a:lnTo>
                    <a:pt x="0" y="1852363"/>
                  </a:lnTo>
                  <a:lnTo>
                    <a:pt x="16375" y="1852363"/>
                  </a:lnTo>
                  <a:lnTo>
                    <a:pt x="16386" y="1873588"/>
                  </a:lnTo>
                  <a:close/>
                </a:path>
                <a:path w="1256029" h="3104515">
                  <a:moveTo>
                    <a:pt x="1255759" y="1856035"/>
                  </a:moveTo>
                  <a:lnTo>
                    <a:pt x="1239384" y="1856035"/>
                  </a:lnTo>
                  <a:lnTo>
                    <a:pt x="1239384" y="1834810"/>
                  </a:lnTo>
                  <a:lnTo>
                    <a:pt x="1255759" y="1834810"/>
                  </a:lnTo>
                  <a:lnTo>
                    <a:pt x="1255759" y="1856035"/>
                  </a:lnTo>
                  <a:close/>
                </a:path>
                <a:path w="1256029" h="3104515">
                  <a:moveTo>
                    <a:pt x="16386" y="1831138"/>
                  </a:moveTo>
                  <a:lnTo>
                    <a:pt x="0" y="1831138"/>
                  </a:lnTo>
                  <a:lnTo>
                    <a:pt x="0" y="1809912"/>
                  </a:lnTo>
                  <a:lnTo>
                    <a:pt x="16375" y="1809912"/>
                  </a:lnTo>
                  <a:lnTo>
                    <a:pt x="16386" y="1831138"/>
                  </a:lnTo>
                  <a:close/>
                </a:path>
                <a:path w="1256029" h="3104515">
                  <a:moveTo>
                    <a:pt x="1255759" y="1813584"/>
                  </a:moveTo>
                  <a:lnTo>
                    <a:pt x="1239384" y="1813584"/>
                  </a:lnTo>
                  <a:lnTo>
                    <a:pt x="1239384" y="1792359"/>
                  </a:lnTo>
                  <a:lnTo>
                    <a:pt x="1255759" y="1792359"/>
                  </a:lnTo>
                  <a:lnTo>
                    <a:pt x="1255759" y="1813584"/>
                  </a:lnTo>
                  <a:close/>
                </a:path>
                <a:path w="1256029" h="3104515">
                  <a:moveTo>
                    <a:pt x="16386" y="1788687"/>
                  </a:moveTo>
                  <a:lnTo>
                    <a:pt x="0" y="1788687"/>
                  </a:lnTo>
                  <a:lnTo>
                    <a:pt x="0" y="1767462"/>
                  </a:lnTo>
                  <a:lnTo>
                    <a:pt x="16375" y="1767462"/>
                  </a:lnTo>
                  <a:lnTo>
                    <a:pt x="16386" y="1788687"/>
                  </a:lnTo>
                  <a:close/>
                </a:path>
                <a:path w="1256029" h="3104515">
                  <a:moveTo>
                    <a:pt x="1255759" y="1771134"/>
                  </a:moveTo>
                  <a:lnTo>
                    <a:pt x="1239384" y="1771134"/>
                  </a:lnTo>
                  <a:lnTo>
                    <a:pt x="1239384" y="1749908"/>
                  </a:lnTo>
                  <a:lnTo>
                    <a:pt x="1255759" y="1749908"/>
                  </a:lnTo>
                  <a:lnTo>
                    <a:pt x="1255759" y="1771134"/>
                  </a:lnTo>
                  <a:close/>
                </a:path>
                <a:path w="1256029" h="3104515">
                  <a:moveTo>
                    <a:pt x="16386" y="1746236"/>
                  </a:moveTo>
                  <a:lnTo>
                    <a:pt x="0" y="1746236"/>
                  </a:lnTo>
                  <a:lnTo>
                    <a:pt x="0" y="1725011"/>
                  </a:lnTo>
                  <a:lnTo>
                    <a:pt x="16375" y="1725011"/>
                  </a:lnTo>
                  <a:lnTo>
                    <a:pt x="16386" y="1746236"/>
                  </a:lnTo>
                  <a:close/>
                </a:path>
                <a:path w="1256029" h="3104515">
                  <a:moveTo>
                    <a:pt x="1255759" y="1728683"/>
                  </a:moveTo>
                  <a:lnTo>
                    <a:pt x="1239384" y="1728683"/>
                  </a:lnTo>
                  <a:lnTo>
                    <a:pt x="1239384" y="1707458"/>
                  </a:lnTo>
                  <a:lnTo>
                    <a:pt x="1255759" y="1707458"/>
                  </a:lnTo>
                  <a:lnTo>
                    <a:pt x="1255759" y="1728683"/>
                  </a:lnTo>
                  <a:close/>
                </a:path>
                <a:path w="1256029" h="3104515">
                  <a:moveTo>
                    <a:pt x="16386" y="1703786"/>
                  </a:moveTo>
                  <a:lnTo>
                    <a:pt x="0" y="1703786"/>
                  </a:lnTo>
                  <a:lnTo>
                    <a:pt x="0" y="1682561"/>
                  </a:lnTo>
                  <a:lnTo>
                    <a:pt x="16375" y="1682561"/>
                  </a:lnTo>
                  <a:lnTo>
                    <a:pt x="16386" y="1703786"/>
                  </a:lnTo>
                  <a:close/>
                </a:path>
                <a:path w="1256029" h="3104515">
                  <a:moveTo>
                    <a:pt x="1255759" y="1686233"/>
                  </a:moveTo>
                  <a:lnTo>
                    <a:pt x="1239384" y="1686233"/>
                  </a:lnTo>
                  <a:lnTo>
                    <a:pt x="1239384" y="1665007"/>
                  </a:lnTo>
                  <a:lnTo>
                    <a:pt x="1255759" y="1665007"/>
                  </a:lnTo>
                  <a:lnTo>
                    <a:pt x="1255759" y="1686233"/>
                  </a:lnTo>
                  <a:close/>
                </a:path>
                <a:path w="1256029" h="3104515">
                  <a:moveTo>
                    <a:pt x="16386" y="1661335"/>
                  </a:moveTo>
                  <a:lnTo>
                    <a:pt x="0" y="1661335"/>
                  </a:lnTo>
                  <a:lnTo>
                    <a:pt x="0" y="1640110"/>
                  </a:lnTo>
                  <a:lnTo>
                    <a:pt x="16375" y="1640110"/>
                  </a:lnTo>
                  <a:lnTo>
                    <a:pt x="16386" y="1661335"/>
                  </a:lnTo>
                  <a:close/>
                </a:path>
                <a:path w="1256029" h="3104515">
                  <a:moveTo>
                    <a:pt x="1255759" y="1643782"/>
                  </a:moveTo>
                  <a:lnTo>
                    <a:pt x="1239384" y="1643782"/>
                  </a:lnTo>
                  <a:lnTo>
                    <a:pt x="1239384" y="1622557"/>
                  </a:lnTo>
                  <a:lnTo>
                    <a:pt x="1255759" y="1622557"/>
                  </a:lnTo>
                  <a:lnTo>
                    <a:pt x="1255759" y="1643782"/>
                  </a:lnTo>
                  <a:close/>
                </a:path>
                <a:path w="1256029" h="3104515">
                  <a:moveTo>
                    <a:pt x="16386" y="1618885"/>
                  </a:moveTo>
                  <a:lnTo>
                    <a:pt x="0" y="1618885"/>
                  </a:lnTo>
                  <a:lnTo>
                    <a:pt x="0" y="1597659"/>
                  </a:lnTo>
                  <a:lnTo>
                    <a:pt x="16375" y="1597659"/>
                  </a:lnTo>
                  <a:lnTo>
                    <a:pt x="16386" y="1618885"/>
                  </a:lnTo>
                  <a:close/>
                </a:path>
                <a:path w="1256029" h="3104515">
                  <a:moveTo>
                    <a:pt x="1255759" y="1601331"/>
                  </a:moveTo>
                  <a:lnTo>
                    <a:pt x="1239384" y="1601331"/>
                  </a:lnTo>
                  <a:lnTo>
                    <a:pt x="1239384" y="1580106"/>
                  </a:lnTo>
                  <a:lnTo>
                    <a:pt x="1255759" y="1580106"/>
                  </a:lnTo>
                  <a:lnTo>
                    <a:pt x="1255759" y="1601331"/>
                  </a:lnTo>
                  <a:close/>
                </a:path>
                <a:path w="1256029" h="3104515">
                  <a:moveTo>
                    <a:pt x="16386" y="1576434"/>
                  </a:moveTo>
                  <a:lnTo>
                    <a:pt x="0" y="1576434"/>
                  </a:lnTo>
                  <a:lnTo>
                    <a:pt x="0" y="1555209"/>
                  </a:lnTo>
                  <a:lnTo>
                    <a:pt x="16375" y="1555209"/>
                  </a:lnTo>
                  <a:lnTo>
                    <a:pt x="16386" y="1576434"/>
                  </a:lnTo>
                  <a:close/>
                </a:path>
                <a:path w="1256029" h="3104515">
                  <a:moveTo>
                    <a:pt x="1255759" y="1558881"/>
                  </a:moveTo>
                  <a:lnTo>
                    <a:pt x="1239384" y="1558881"/>
                  </a:lnTo>
                  <a:lnTo>
                    <a:pt x="1239384" y="1537655"/>
                  </a:lnTo>
                  <a:lnTo>
                    <a:pt x="1255759" y="1537655"/>
                  </a:lnTo>
                  <a:lnTo>
                    <a:pt x="1255759" y="1558881"/>
                  </a:lnTo>
                  <a:close/>
                </a:path>
                <a:path w="1256029" h="3104515">
                  <a:moveTo>
                    <a:pt x="16386" y="1533984"/>
                  </a:moveTo>
                  <a:lnTo>
                    <a:pt x="0" y="1533984"/>
                  </a:lnTo>
                  <a:lnTo>
                    <a:pt x="0" y="1512758"/>
                  </a:lnTo>
                  <a:lnTo>
                    <a:pt x="16375" y="1512758"/>
                  </a:lnTo>
                  <a:lnTo>
                    <a:pt x="16386" y="1533984"/>
                  </a:lnTo>
                  <a:close/>
                </a:path>
                <a:path w="1256029" h="3104515">
                  <a:moveTo>
                    <a:pt x="1255759" y="1516430"/>
                  </a:moveTo>
                  <a:lnTo>
                    <a:pt x="1239384" y="1516430"/>
                  </a:lnTo>
                  <a:lnTo>
                    <a:pt x="1239384" y="1495205"/>
                  </a:lnTo>
                  <a:lnTo>
                    <a:pt x="1255759" y="1495205"/>
                  </a:lnTo>
                  <a:lnTo>
                    <a:pt x="1255759" y="1516430"/>
                  </a:lnTo>
                  <a:close/>
                </a:path>
                <a:path w="1256029" h="3104515">
                  <a:moveTo>
                    <a:pt x="16386" y="1491533"/>
                  </a:moveTo>
                  <a:lnTo>
                    <a:pt x="0" y="1491533"/>
                  </a:lnTo>
                  <a:lnTo>
                    <a:pt x="0" y="1470308"/>
                  </a:lnTo>
                  <a:lnTo>
                    <a:pt x="16375" y="1470308"/>
                  </a:lnTo>
                  <a:lnTo>
                    <a:pt x="16386" y="1491533"/>
                  </a:lnTo>
                  <a:close/>
                </a:path>
                <a:path w="1256029" h="3104515">
                  <a:moveTo>
                    <a:pt x="1255759" y="1473980"/>
                  </a:moveTo>
                  <a:lnTo>
                    <a:pt x="1239384" y="1473980"/>
                  </a:lnTo>
                  <a:lnTo>
                    <a:pt x="1239384" y="1452754"/>
                  </a:lnTo>
                  <a:lnTo>
                    <a:pt x="1255759" y="1452754"/>
                  </a:lnTo>
                  <a:lnTo>
                    <a:pt x="1255759" y="1473980"/>
                  </a:lnTo>
                  <a:close/>
                </a:path>
                <a:path w="1256029" h="3104515">
                  <a:moveTo>
                    <a:pt x="16386" y="1449082"/>
                  </a:moveTo>
                  <a:lnTo>
                    <a:pt x="0" y="1449082"/>
                  </a:lnTo>
                  <a:lnTo>
                    <a:pt x="0" y="1427857"/>
                  </a:lnTo>
                  <a:lnTo>
                    <a:pt x="16375" y="1427857"/>
                  </a:lnTo>
                  <a:lnTo>
                    <a:pt x="16386" y="1449082"/>
                  </a:lnTo>
                  <a:close/>
                </a:path>
                <a:path w="1256029" h="3104515">
                  <a:moveTo>
                    <a:pt x="1255759" y="1431529"/>
                  </a:moveTo>
                  <a:lnTo>
                    <a:pt x="1239384" y="1431529"/>
                  </a:lnTo>
                  <a:lnTo>
                    <a:pt x="1239384" y="1410304"/>
                  </a:lnTo>
                  <a:lnTo>
                    <a:pt x="1255759" y="1410304"/>
                  </a:lnTo>
                  <a:lnTo>
                    <a:pt x="1255759" y="1431529"/>
                  </a:lnTo>
                  <a:close/>
                </a:path>
                <a:path w="1256029" h="3104515">
                  <a:moveTo>
                    <a:pt x="16386" y="1406632"/>
                  </a:moveTo>
                  <a:lnTo>
                    <a:pt x="0" y="1406632"/>
                  </a:lnTo>
                  <a:lnTo>
                    <a:pt x="0" y="1385406"/>
                  </a:lnTo>
                  <a:lnTo>
                    <a:pt x="16375" y="1385406"/>
                  </a:lnTo>
                  <a:lnTo>
                    <a:pt x="16386" y="1406632"/>
                  </a:lnTo>
                  <a:close/>
                </a:path>
                <a:path w="1256029" h="3104515">
                  <a:moveTo>
                    <a:pt x="1255759" y="1389078"/>
                  </a:moveTo>
                  <a:lnTo>
                    <a:pt x="1239384" y="1389078"/>
                  </a:lnTo>
                  <a:lnTo>
                    <a:pt x="1239384" y="1367853"/>
                  </a:lnTo>
                  <a:lnTo>
                    <a:pt x="1255759" y="1367853"/>
                  </a:lnTo>
                  <a:lnTo>
                    <a:pt x="1255759" y="1389078"/>
                  </a:lnTo>
                  <a:close/>
                </a:path>
                <a:path w="1256029" h="3104515">
                  <a:moveTo>
                    <a:pt x="16386" y="1364181"/>
                  </a:moveTo>
                  <a:lnTo>
                    <a:pt x="0" y="1364181"/>
                  </a:lnTo>
                  <a:lnTo>
                    <a:pt x="0" y="1342956"/>
                  </a:lnTo>
                  <a:lnTo>
                    <a:pt x="16375" y="1342956"/>
                  </a:lnTo>
                  <a:lnTo>
                    <a:pt x="16386" y="1364181"/>
                  </a:lnTo>
                  <a:close/>
                </a:path>
                <a:path w="1256029" h="3104515">
                  <a:moveTo>
                    <a:pt x="1255759" y="1346628"/>
                  </a:moveTo>
                  <a:lnTo>
                    <a:pt x="1239384" y="1346628"/>
                  </a:lnTo>
                  <a:lnTo>
                    <a:pt x="1239384" y="1325403"/>
                  </a:lnTo>
                  <a:lnTo>
                    <a:pt x="1255759" y="1325403"/>
                  </a:lnTo>
                  <a:lnTo>
                    <a:pt x="1255759" y="1346628"/>
                  </a:lnTo>
                  <a:close/>
                </a:path>
                <a:path w="1256029" h="3104515">
                  <a:moveTo>
                    <a:pt x="16386" y="1321731"/>
                  </a:moveTo>
                  <a:lnTo>
                    <a:pt x="0" y="1321731"/>
                  </a:lnTo>
                  <a:lnTo>
                    <a:pt x="0" y="1300505"/>
                  </a:lnTo>
                  <a:lnTo>
                    <a:pt x="16375" y="1300505"/>
                  </a:lnTo>
                  <a:lnTo>
                    <a:pt x="16386" y="1321731"/>
                  </a:lnTo>
                  <a:close/>
                </a:path>
                <a:path w="1256029" h="3104515">
                  <a:moveTo>
                    <a:pt x="1255759" y="1304177"/>
                  </a:moveTo>
                  <a:lnTo>
                    <a:pt x="1239384" y="1304177"/>
                  </a:lnTo>
                  <a:lnTo>
                    <a:pt x="1239384" y="1282952"/>
                  </a:lnTo>
                  <a:lnTo>
                    <a:pt x="1255759" y="1282952"/>
                  </a:lnTo>
                  <a:lnTo>
                    <a:pt x="1255759" y="1304177"/>
                  </a:lnTo>
                  <a:close/>
                </a:path>
                <a:path w="1256029" h="3104515">
                  <a:moveTo>
                    <a:pt x="16386" y="1279280"/>
                  </a:moveTo>
                  <a:lnTo>
                    <a:pt x="0" y="1279280"/>
                  </a:lnTo>
                  <a:lnTo>
                    <a:pt x="0" y="1258055"/>
                  </a:lnTo>
                  <a:lnTo>
                    <a:pt x="16375" y="1258055"/>
                  </a:lnTo>
                  <a:lnTo>
                    <a:pt x="16386" y="1279280"/>
                  </a:lnTo>
                  <a:close/>
                </a:path>
                <a:path w="1256029" h="3104515">
                  <a:moveTo>
                    <a:pt x="1255759" y="1261727"/>
                  </a:moveTo>
                  <a:lnTo>
                    <a:pt x="1239384" y="1261727"/>
                  </a:lnTo>
                  <a:lnTo>
                    <a:pt x="1239384" y="1240501"/>
                  </a:lnTo>
                  <a:lnTo>
                    <a:pt x="1255759" y="1240501"/>
                  </a:lnTo>
                  <a:lnTo>
                    <a:pt x="1255759" y="1261727"/>
                  </a:lnTo>
                  <a:close/>
                </a:path>
                <a:path w="1256029" h="3104515">
                  <a:moveTo>
                    <a:pt x="16386" y="1236829"/>
                  </a:moveTo>
                  <a:lnTo>
                    <a:pt x="0" y="1236829"/>
                  </a:lnTo>
                  <a:lnTo>
                    <a:pt x="0" y="1215604"/>
                  </a:lnTo>
                  <a:lnTo>
                    <a:pt x="16375" y="1215604"/>
                  </a:lnTo>
                  <a:lnTo>
                    <a:pt x="16386" y="1236829"/>
                  </a:lnTo>
                  <a:close/>
                </a:path>
                <a:path w="1256029" h="3104515">
                  <a:moveTo>
                    <a:pt x="1255759" y="1219276"/>
                  </a:moveTo>
                  <a:lnTo>
                    <a:pt x="1239384" y="1219276"/>
                  </a:lnTo>
                  <a:lnTo>
                    <a:pt x="1239384" y="1198051"/>
                  </a:lnTo>
                  <a:lnTo>
                    <a:pt x="1255759" y="1198051"/>
                  </a:lnTo>
                  <a:lnTo>
                    <a:pt x="1255759" y="1219276"/>
                  </a:lnTo>
                  <a:close/>
                </a:path>
                <a:path w="1256029" h="3104515">
                  <a:moveTo>
                    <a:pt x="16386" y="1194379"/>
                  </a:moveTo>
                  <a:lnTo>
                    <a:pt x="0" y="1194379"/>
                  </a:lnTo>
                  <a:lnTo>
                    <a:pt x="0" y="1173153"/>
                  </a:lnTo>
                  <a:lnTo>
                    <a:pt x="16375" y="1173153"/>
                  </a:lnTo>
                  <a:lnTo>
                    <a:pt x="16386" y="1194379"/>
                  </a:lnTo>
                  <a:close/>
                </a:path>
                <a:path w="1256029" h="3104515">
                  <a:moveTo>
                    <a:pt x="1255759" y="1176825"/>
                  </a:moveTo>
                  <a:lnTo>
                    <a:pt x="1239384" y="1176825"/>
                  </a:lnTo>
                  <a:lnTo>
                    <a:pt x="1239384" y="1155600"/>
                  </a:lnTo>
                  <a:lnTo>
                    <a:pt x="1255759" y="1155600"/>
                  </a:lnTo>
                  <a:lnTo>
                    <a:pt x="1255759" y="1176825"/>
                  </a:lnTo>
                  <a:close/>
                </a:path>
                <a:path w="1256029" h="3104515">
                  <a:moveTo>
                    <a:pt x="16386" y="1151928"/>
                  </a:moveTo>
                  <a:lnTo>
                    <a:pt x="0" y="1151928"/>
                  </a:lnTo>
                  <a:lnTo>
                    <a:pt x="0" y="1130703"/>
                  </a:lnTo>
                  <a:lnTo>
                    <a:pt x="16375" y="1130703"/>
                  </a:lnTo>
                  <a:lnTo>
                    <a:pt x="16386" y="1151928"/>
                  </a:lnTo>
                  <a:close/>
                </a:path>
                <a:path w="1256029" h="3104515">
                  <a:moveTo>
                    <a:pt x="1255759" y="1134375"/>
                  </a:moveTo>
                  <a:lnTo>
                    <a:pt x="1239384" y="1134375"/>
                  </a:lnTo>
                  <a:lnTo>
                    <a:pt x="1239384" y="1113150"/>
                  </a:lnTo>
                  <a:lnTo>
                    <a:pt x="1255759" y="1113150"/>
                  </a:lnTo>
                  <a:lnTo>
                    <a:pt x="1255759" y="1134375"/>
                  </a:lnTo>
                  <a:close/>
                </a:path>
                <a:path w="1256029" h="3104515">
                  <a:moveTo>
                    <a:pt x="16386" y="1109478"/>
                  </a:moveTo>
                  <a:lnTo>
                    <a:pt x="0" y="1109478"/>
                  </a:lnTo>
                  <a:lnTo>
                    <a:pt x="0" y="1088252"/>
                  </a:lnTo>
                  <a:lnTo>
                    <a:pt x="16375" y="1088252"/>
                  </a:lnTo>
                  <a:lnTo>
                    <a:pt x="16386" y="1109478"/>
                  </a:lnTo>
                  <a:close/>
                </a:path>
                <a:path w="1256029" h="3104515">
                  <a:moveTo>
                    <a:pt x="1255759" y="1091924"/>
                  </a:moveTo>
                  <a:lnTo>
                    <a:pt x="1239384" y="1091924"/>
                  </a:lnTo>
                  <a:lnTo>
                    <a:pt x="1239384" y="1070699"/>
                  </a:lnTo>
                  <a:lnTo>
                    <a:pt x="1255759" y="1070699"/>
                  </a:lnTo>
                  <a:lnTo>
                    <a:pt x="1255759" y="1091924"/>
                  </a:lnTo>
                  <a:close/>
                </a:path>
                <a:path w="1256029" h="3104515">
                  <a:moveTo>
                    <a:pt x="16386" y="1067027"/>
                  </a:moveTo>
                  <a:lnTo>
                    <a:pt x="0" y="1067027"/>
                  </a:lnTo>
                  <a:lnTo>
                    <a:pt x="0" y="1045802"/>
                  </a:lnTo>
                  <a:lnTo>
                    <a:pt x="16375" y="1045802"/>
                  </a:lnTo>
                  <a:lnTo>
                    <a:pt x="16386" y="1067027"/>
                  </a:lnTo>
                  <a:close/>
                </a:path>
                <a:path w="1256029" h="3104515">
                  <a:moveTo>
                    <a:pt x="1255759" y="1049474"/>
                  </a:moveTo>
                  <a:lnTo>
                    <a:pt x="1239384" y="1049474"/>
                  </a:lnTo>
                  <a:lnTo>
                    <a:pt x="1239384" y="1028248"/>
                  </a:lnTo>
                  <a:lnTo>
                    <a:pt x="1255759" y="1028248"/>
                  </a:lnTo>
                  <a:lnTo>
                    <a:pt x="1255759" y="1049474"/>
                  </a:lnTo>
                  <a:close/>
                </a:path>
                <a:path w="1256029" h="3104515">
                  <a:moveTo>
                    <a:pt x="16386" y="1024576"/>
                  </a:moveTo>
                  <a:lnTo>
                    <a:pt x="0" y="1024576"/>
                  </a:lnTo>
                  <a:lnTo>
                    <a:pt x="0" y="1003351"/>
                  </a:lnTo>
                  <a:lnTo>
                    <a:pt x="16375" y="1003351"/>
                  </a:lnTo>
                  <a:lnTo>
                    <a:pt x="16386" y="1024576"/>
                  </a:lnTo>
                  <a:close/>
                </a:path>
                <a:path w="1256029" h="3104515">
                  <a:moveTo>
                    <a:pt x="1255759" y="1007023"/>
                  </a:moveTo>
                  <a:lnTo>
                    <a:pt x="1239384" y="1007023"/>
                  </a:lnTo>
                  <a:lnTo>
                    <a:pt x="1239384" y="985798"/>
                  </a:lnTo>
                  <a:lnTo>
                    <a:pt x="1255759" y="985798"/>
                  </a:lnTo>
                  <a:lnTo>
                    <a:pt x="1255759" y="1007023"/>
                  </a:lnTo>
                  <a:close/>
                </a:path>
                <a:path w="1256029" h="3104515">
                  <a:moveTo>
                    <a:pt x="16386" y="982126"/>
                  </a:moveTo>
                  <a:lnTo>
                    <a:pt x="0" y="982126"/>
                  </a:lnTo>
                  <a:lnTo>
                    <a:pt x="0" y="960901"/>
                  </a:lnTo>
                  <a:lnTo>
                    <a:pt x="16375" y="960901"/>
                  </a:lnTo>
                  <a:lnTo>
                    <a:pt x="16386" y="982126"/>
                  </a:lnTo>
                  <a:close/>
                </a:path>
                <a:path w="1256029" h="3104515">
                  <a:moveTo>
                    <a:pt x="1255759" y="964572"/>
                  </a:moveTo>
                  <a:lnTo>
                    <a:pt x="1239384" y="964572"/>
                  </a:lnTo>
                  <a:lnTo>
                    <a:pt x="1239384" y="943347"/>
                  </a:lnTo>
                  <a:lnTo>
                    <a:pt x="1255759" y="943347"/>
                  </a:lnTo>
                  <a:lnTo>
                    <a:pt x="1255759" y="964572"/>
                  </a:lnTo>
                  <a:close/>
                </a:path>
                <a:path w="1256029" h="3104515">
                  <a:moveTo>
                    <a:pt x="16386" y="939675"/>
                  </a:moveTo>
                  <a:lnTo>
                    <a:pt x="0" y="939675"/>
                  </a:lnTo>
                  <a:lnTo>
                    <a:pt x="0" y="918450"/>
                  </a:lnTo>
                  <a:lnTo>
                    <a:pt x="16375" y="918450"/>
                  </a:lnTo>
                  <a:lnTo>
                    <a:pt x="16386" y="939675"/>
                  </a:lnTo>
                  <a:close/>
                </a:path>
                <a:path w="1256029" h="3104515">
                  <a:moveTo>
                    <a:pt x="1255759" y="922122"/>
                  </a:moveTo>
                  <a:lnTo>
                    <a:pt x="1239384" y="922122"/>
                  </a:lnTo>
                  <a:lnTo>
                    <a:pt x="1239384" y="900897"/>
                  </a:lnTo>
                  <a:lnTo>
                    <a:pt x="1255759" y="900897"/>
                  </a:lnTo>
                  <a:lnTo>
                    <a:pt x="1255759" y="922122"/>
                  </a:lnTo>
                  <a:close/>
                </a:path>
                <a:path w="1256029" h="3104515">
                  <a:moveTo>
                    <a:pt x="16386" y="897225"/>
                  </a:moveTo>
                  <a:lnTo>
                    <a:pt x="0" y="897225"/>
                  </a:lnTo>
                  <a:lnTo>
                    <a:pt x="0" y="875999"/>
                  </a:lnTo>
                  <a:lnTo>
                    <a:pt x="16375" y="875999"/>
                  </a:lnTo>
                  <a:lnTo>
                    <a:pt x="16386" y="897225"/>
                  </a:lnTo>
                  <a:close/>
                </a:path>
                <a:path w="1256029" h="3104515">
                  <a:moveTo>
                    <a:pt x="1255759" y="879671"/>
                  </a:moveTo>
                  <a:lnTo>
                    <a:pt x="1239384" y="879671"/>
                  </a:lnTo>
                  <a:lnTo>
                    <a:pt x="1239384" y="858446"/>
                  </a:lnTo>
                  <a:lnTo>
                    <a:pt x="1255759" y="858446"/>
                  </a:lnTo>
                  <a:lnTo>
                    <a:pt x="1255759" y="879671"/>
                  </a:lnTo>
                  <a:close/>
                </a:path>
                <a:path w="1256029" h="3104515">
                  <a:moveTo>
                    <a:pt x="16386" y="854774"/>
                  </a:moveTo>
                  <a:lnTo>
                    <a:pt x="0" y="854774"/>
                  </a:lnTo>
                  <a:lnTo>
                    <a:pt x="0" y="833549"/>
                  </a:lnTo>
                  <a:lnTo>
                    <a:pt x="16375" y="833549"/>
                  </a:lnTo>
                  <a:lnTo>
                    <a:pt x="16386" y="854774"/>
                  </a:lnTo>
                  <a:close/>
                </a:path>
                <a:path w="1256029" h="3104515">
                  <a:moveTo>
                    <a:pt x="1255759" y="837221"/>
                  </a:moveTo>
                  <a:lnTo>
                    <a:pt x="1239384" y="837221"/>
                  </a:lnTo>
                  <a:lnTo>
                    <a:pt x="1239384" y="815995"/>
                  </a:lnTo>
                  <a:lnTo>
                    <a:pt x="1255759" y="815995"/>
                  </a:lnTo>
                  <a:lnTo>
                    <a:pt x="1255759" y="837221"/>
                  </a:lnTo>
                  <a:close/>
                </a:path>
                <a:path w="1256029" h="3104515">
                  <a:moveTo>
                    <a:pt x="16386" y="812323"/>
                  </a:moveTo>
                  <a:lnTo>
                    <a:pt x="0" y="812323"/>
                  </a:lnTo>
                  <a:lnTo>
                    <a:pt x="0" y="791098"/>
                  </a:lnTo>
                  <a:lnTo>
                    <a:pt x="16375" y="791098"/>
                  </a:lnTo>
                  <a:lnTo>
                    <a:pt x="16386" y="812323"/>
                  </a:lnTo>
                  <a:close/>
                </a:path>
                <a:path w="1256029" h="3104515">
                  <a:moveTo>
                    <a:pt x="1255759" y="794770"/>
                  </a:moveTo>
                  <a:lnTo>
                    <a:pt x="1239384" y="794770"/>
                  </a:lnTo>
                  <a:lnTo>
                    <a:pt x="1239384" y="773545"/>
                  </a:lnTo>
                  <a:lnTo>
                    <a:pt x="1255759" y="773545"/>
                  </a:lnTo>
                  <a:lnTo>
                    <a:pt x="1255759" y="794770"/>
                  </a:lnTo>
                  <a:close/>
                </a:path>
                <a:path w="1256029" h="3104515">
                  <a:moveTo>
                    <a:pt x="16386" y="769873"/>
                  </a:moveTo>
                  <a:lnTo>
                    <a:pt x="0" y="769873"/>
                  </a:lnTo>
                  <a:lnTo>
                    <a:pt x="0" y="748648"/>
                  </a:lnTo>
                  <a:lnTo>
                    <a:pt x="16375" y="748648"/>
                  </a:lnTo>
                  <a:lnTo>
                    <a:pt x="16386" y="769873"/>
                  </a:lnTo>
                  <a:close/>
                </a:path>
                <a:path w="1256029" h="3104515">
                  <a:moveTo>
                    <a:pt x="1255759" y="752320"/>
                  </a:moveTo>
                  <a:lnTo>
                    <a:pt x="1239384" y="752320"/>
                  </a:lnTo>
                  <a:lnTo>
                    <a:pt x="1239384" y="731094"/>
                  </a:lnTo>
                  <a:lnTo>
                    <a:pt x="1255759" y="731094"/>
                  </a:lnTo>
                  <a:lnTo>
                    <a:pt x="1255759" y="752320"/>
                  </a:lnTo>
                  <a:close/>
                </a:path>
                <a:path w="1256029" h="3104515">
                  <a:moveTo>
                    <a:pt x="16386" y="727422"/>
                  </a:moveTo>
                  <a:lnTo>
                    <a:pt x="0" y="727422"/>
                  </a:lnTo>
                  <a:lnTo>
                    <a:pt x="0" y="706197"/>
                  </a:lnTo>
                  <a:lnTo>
                    <a:pt x="16375" y="706197"/>
                  </a:lnTo>
                  <a:lnTo>
                    <a:pt x="16386" y="727422"/>
                  </a:lnTo>
                  <a:close/>
                </a:path>
                <a:path w="1256029" h="3104515">
                  <a:moveTo>
                    <a:pt x="1255759" y="709869"/>
                  </a:moveTo>
                  <a:lnTo>
                    <a:pt x="1239384" y="709869"/>
                  </a:lnTo>
                  <a:lnTo>
                    <a:pt x="1239384" y="688644"/>
                  </a:lnTo>
                  <a:lnTo>
                    <a:pt x="1255759" y="688644"/>
                  </a:lnTo>
                  <a:lnTo>
                    <a:pt x="1255759" y="709869"/>
                  </a:lnTo>
                  <a:close/>
                </a:path>
                <a:path w="1256029" h="3104515">
                  <a:moveTo>
                    <a:pt x="16386" y="684972"/>
                  </a:moveTo>
                  <a:lnTo>
                    <a:pt x="0" y="684972"/>
                  </a:lnTo>
                  <a:lnTo>
                    <a:pt x="0" y="663746"/>
                  </a:lnTo>
                  <a:lnTo>
                    <a:pt x="16375" y="663746"/>
                  </a:lnTo>
                  <a:lnTo>
                    <a:pt x="16386" y="684972"/>
                  </a:lnTo>
                  <a:close/>
                </a:path>
                <a:path w="1256029" h="3104515">
                  <a:moveTo>
                    <a:pt x="1255759" y="667418"/>
                  </a:moveTo>
                  <a:lnTo>
                    <a:pt x="1239384" y="667418"/>
                  </a:lnTo>
                  <a:lnTo>
                    <a:pt x="1239384" y="646193"/>
                  </a:lnTo>
                  <a:lnTo>
                    <a:pt x="1255759" y="646193"/>
                  </a:lnTo>
                  <a:lnTo>
                    <a:pt x="1255759" y="667418"/>
                  </a:lnTo>
                  <a:close/>
                </a:path>
                <a:path w="1256029" h="3104515">
                  <a:moveTo>
                    <a:pt x="16386" y="642521"/>
                  </a:moveTo>
                  <a:lnTo>
                    <a:pt x="0" y="642521"/>
                  </a:lnTo>
                  <a:lnTo>
                    <a:pt x="0" y="621296"/>
                  </a:lnTo>
                  <a:lnTo>
                    <a:pt x="16375" y="621296"/>
                  </a:lnTo>
                  <a:lnTo>
                    <a:pt x="16386" y="642521"/>
                  </a:lnTo>
                  <a:close/>
                </a:path>
                <a:path w="1256029" h="3104515">
                  <a:moveTo>
                    <a:pt x="1255759" y="624968"/>
                  </a:moveTo>
                  <a:lnTo>
                    <a:pt x="1239384" y="624968"/>
                  </a:lnTo>
                  <a:lnTo>
                    <a:pt x="1239384" y="603742"/>
                  </a:lnTo>
                  <a:lnTo>
                    <a:pt x="1255759" y="603742"/>
                  </a:lnTo>
                  <a:lnTo>
                    <a:pt x="1255759" y="624968"/>
                  </a:lnTo>
                  <a:close/>
                </a:path>
                <a:path w="1256029" h="3104515">
                  <a:moveTo>
                    <a:pt x="16386" y="600070"/>
                  </a:moveTo>
                  <a:lnTo>
                    <a:pt x="0" y="600070"/>
                  </a:lnTo>
                  <a:lnTo>
                    <a:pt x="0" y="578845"/>
                  </a:lnTo>
                  <a:lnTo>
                    <a:pt x="16375" y="578845"/>
                  </a:lnTo>
                  <a:lnTo>
                    <a:pt x="16386" y="600070"/>
                  </a:lnTo>
                  <a:close/>
                </a:path>
                <a:path w="1256029" h="3104515">
                  <a:moveTo>
                    <a:pt x="1255759" y="582517"/>
                  </a:moveTo>
                  <a:lnTo>
                    <a:pt x="1239384" y="582517"/>
                  </a:lnTo>
                  <a:lnTo>
                    <a:pt x="1239384" y="561292"/>
                  </a:lnTo>
                  <a:lnTo>
                    <a:pt x="1255759" y="561292"/>
                  </a:lnTo>
                  <a:lnTo>
                    <a:pt x="1255759" y="582517"/>
                  </a:lnTo>
                  <a:close/>
                </a:path>
                <a:path w="1256029" h="3104515">
                  <a:moveTo>
                    <a:pt x="16386" y="557620"/>
                  </a:moveTo>
                  <a:lnTo>
                    <a:pt x="0" y="557620"/>
                  </a:lnTo>
                  <a:lnTo>
                    <a:pt x="0" y="536395"/>
                  </a:lnTo>
                  <a:lnTo>
                    <a:pt x="16375" y="536395"/>
                  </a:lnTo>
                  <a:lnTo>
                    <a:pt x="16386" y="557620"/>
                  </a:lnTo>
                  <a:close/>
                </a:path>
                <a:path w="1256029" h="3104515">
                  <a:moveTo>
                    <a:pt x="1255759" y="540067"/>
                  </a:moveTo>
                  <a:lnTo>
                    <a:pt x="1239384" y="540067"/>
                  </a:lnTo>
                  <a:lnTo>
                    <a:pt x="1239384" y="518841"/>
                  </a:lnTo>
                  <a:lnTo>
                    <a:pt x="1255759" y="518841"/>
                  </a:lnTo>
                  <a:lnTo>
                    <a:pt x="1255759" y="540067"/>
                  </a:lnTo>
                  <a:close/>
                </a:path>
                <a:path w="1256029" h="3104515">
                  <a:moveTo>
                    <a:pt x="16386" y="515169"/>
                  </a:moveTo>
                  <a:lnTo>
                    <a:pt x="0" y="515169"/>
                  </a:lnTo>
                  <a:lnTo>
                    <a:pt x="0" y="493944"/>
                  </a:lnTo>
                  <a:lnTo>
                    <a:pt x="16375" y="493944"/>
                  </a:lnTo>
                  <a:lnTo>
                    <a:pt x="16386" y="515169"/>
                  </a:lnTo>
                  <a:close/>
                </a:path>
                <a:path w="1256029" h="3104515">
                  <a:moveTo>
                    <a:pt x="1255759" y="497616"/>
                  </a:moveTo>
                  <a:lnTo>
                    <a:pt x="1239384" y="497616"/>
                  </a:lnTo>
                  <a:lnTo>
                    <a:pt x="1239384" y="476391"/>
                  </a:lnTo>
                  <a:lnTo>
                    <a:pt x="1255759" y="476391"/>
                  </a:lnTo>
                  <a:lnTo>
                    <a:pt x="1255759" y="497616"/>
                  </a:lnTo>
                  <a:close/>
                </a:path>
                <a:path w="1256029" h="3104515">
                  <a:moveTo>
                    <a:pt x="16386" y="472719"/>
                  </a:moveTo>
                  <a:lnTo>
                    <a:pt x="0" y="472719"/>
                  </a:lnTo>
                  <a:lnTo>
                    <a:pt x="0" y="451493"/>
                  </a:lnTo>
                  <a:lnTo>
                    <a:pt x="16375" y="451493"/>
                  </a:lnTo>
                  <a:lnTo>
                    <a:pt x="16386" y="472719"/>
                  </a:lnTo>
                  <a:close/>
                </a:path>
                <a:path w="1256029" h="3104515">
                  <a:moveTo>
                    <a:pt x="1255759" y="455165"/>
                  </a:moveTo>
                  <a:lnTo>
                    <a:pt x="1239384" y="455165"/>
                  </a:lnTo>
                  <a:lnTo>
                    <a:pt x="1239384" y="433940"/>
                  </a:lnTo>
                  <a:lnTo>
                    <a:pt x="1255759" y="433940"/>
                  </a:lnTo>
                  <a:lnTo>
                    <a:pt x="1255759" y="455165"/>
                  </a:lnTo>
                  <a:close/>
                </a:path>
                <a:path w="1256029" h="3104515">
                  <a:moveTo>
                    <a:pt x="16386" y="430268"/>
                  </a:moveTo>
                  <a:lnTo>
                    <a:pt x="0" y="430268"/>
                  </a:lnTo>
                  <a:lnTo>
                    <a:pt x="0" y="409043"/>
                  </a:lnTo>
                  <a:lnTo>
                    <a:pt x="16375" y="409043"/>
                  </a:lnTo>
                  <a:lnTo>
                    <a:pt x="16386" y="430268"/>
                  </a:lnTo>
                  <a:close/>
                </a:path>
                <a:path w="1256029" h="3104515">
                  <a:moveTo>
                    <a:pt x="1255759" y="412715"/>
                  </a:moveTo>
                  <a:lnTo>
                    <a:pt x="1239384" y="412715"/>
                  </a:lnTo>
                  <a:lnTo>
                    <a:pt x="1239384" y="391489"/>
                  </a:lnTo>
                  <a:lnTo>
                    <a:pt x="1255759" y="391489"/>
                  </a:lnTo>
                  <a:lnTo>
                    <a:pt x="1255759" y="412715"/>
                  </a:lnTo>
                  <a:close/>
                </a:path>
                <a:path w="1256029" h="3104515">
                  <a:moveTo>
                    <a:pt x="16386" y="387818"/>
                  </a:moveTo>
                  <a:lnTo>
                    <a:pt x="0" y="387818"/>
                  </a:lnTo>
                  <a:lnTo>
                    <a:pt x="0" y="366592"/>
                  </a:lnTo>
                  <a:lnTo>
                    <a:pt x="16375" y="366592"/>
                  </a:lnTo>
                  <a:lnTo>
                    <a:pt x="16386" y="387818"/>
                  </a:lnTo>
                  <a:close/>
                </a:path>
                <a:path w="1256029" h="3104515">
                  <a:moveTo>
                    <a:pt x="1255759" y="370264"/>
                  </a:moveTo>
                  <a:lnTo>
                    <a:pt x="1239384" y="370264"/>
                  </a:lnTo>
                  <a:lnTo>
                    <a:pt x="1239384" y="349039"/>
                  </a:lnTo>
                  <a:lnTo>
                    <a:pt x="1255759" y="349039"/>
                  </a:lnTo>
                  <a:lnTo>
                    <a:pt x="1255759" y="370264"/>
                  </a:lnTo>
                  <a:close/>
                </a:path>
                <a:path w="1256029" h="3104515">
                  <a:moveTo>
                    <a:pt x="16386" y="345367"/>
                  </a:moveTo>
                  <a:lnTo>
                    <a:pt x="0" y="345367"/>
                  </a:lnTo>
                  <a:lnTo>
                    <a:pt x="0" y="324142"/>
                  </a:lnTo>
                  <a:lnTo>
                    <a:pt x="16375" y="324142"/>
                  </a:lnTo>
                  <a:lnTo>
                    <a:pt x="16386" y="345367"/>
                  </a:lnTo>
                  <a:close/>
                </a:path>
                <a:path w="1256029" h="3104515">
                  <a:moveTo>
                    <a:pt x="1255759" y="327814"/>
                  </a:moveTo>
                  <a:lnTo>
                    <a:pt x="1239384" y="327814"/>
                  </a:lnTo>
                  <a:lnTo>
                    <a:pt x="1239384" y="306588"/>
                  </a:lnTo>
                  <a:lnTo>
                    <a:pt x="1255759" y="306588"/>
                  </a:lnTo>
                  <a:lnTo>
                    <a:pt x="1255759" y="327814"/>
                  </a:lnTo>
                  <a:close/>
                </a:path>
                <a:path w="1256029" h="3104515">
                  <a:moveTo>
                    <a:pt x="16386" y="302916"/>
                  </a:moveTo>
                  <a:lnTo>
                    <a:pt x="0" y="302916"/>
                  </a:lnTo>
                  <a:lnTo>
                    <a:pt x="0" y="281691"/>
                  </a:lnTo>
                  <a:lnTo>
                    <a:pt x="16375" y="281691"/>
                  </a:lnTo>
                  <a:lnTo>
                    <a:pt x="16386" y="302916"/>
                  </a:lnTo>
                  <a:close/>
                </a:path>
                <a:path w="1256029" h="3104515">
                  <a:moveTo>
                    <a:pt x="1255759" y="285363"/>
                  </a:moveTo>
                  <a:lnTo>
                    <a:pt x="1239384" y="285363"/>
                  </a:lnTo>
                  <a:lnTo>
                    <a:pt x="1239384" y="264138"/>
                  </a:lnTo>
                  <a:lnTo>
                    <a:pt x="1255759" y="264138"/>
                  </a:lnTo>
                  <a:lnTo>
                    <a:pt x="1255759" y="285363"/>
                  </a:lnTo>
                  <a:close/>
                </a:path>
                <a:path w="1256029" h="3104515">
                  <a:moveTo>
                    <a:pt x="16386" y="260466"/>
                  </a:moveTo>
                  <a:lnTo>
                    <a:pt x="0" y="260466"/>
                  </a:lnTo>
                  <a:lnTo>
                    <a:pt x="0" y="239240"/>
                  </a:lnTo>
                  <a:lnTo>
                    <a:pt x="16375" y="239240"/>
                  </a:lnTo>
                  <a:lnTo>
                    <a:pt x="16386" y="260466"/>
                  </a:lnTo>
                  <a:close/>
                </a:path>
                <a:path w="1256029" h="3104515">
                  <a:moveTo>
                    <a:pt x="1255759" y="242912"/>
                  </a:moveTo>
                  <a:lnTo>
                    <a:pt x="1239384" y="242912"/>
                  </a:lnTo>
                  <a:lnTo>
                    <a:pt x="1239384" y="221687"/>
                  </a:lnTo>
                  <a:lnTo>
                    <a:pt x="1255759" y="221687"/>
                  </a:lnTo>
                  <a:lnTo>
                    <a:pt x="1255759" y="242912"/>
                  </a:lnTo>
                  <a:close/>
                </a:path>
                <a:path w="1256029" h="3104515">
                  <a:moveTo>
                    <a:pt x="16386" y="218015"/>
                  </a:moveTo>
                  <a:lnTo>
                    <a:pt x="0" y="218015"/>
                  </a:lnTo>
                  <a:lnTo>
                    <a:pt x="0" y="196790"/>
                  </a:lnTo>
                  <a:lnTo>
                    <a:pt x="16375" y="196790"/>
                  </a:lnTo>
                  <a:lnTo>
                    <a:pt x="16386" y="218015"/>
                  </a:lnTo>
                  <a:close/>
                </a:path>
                <a:path w="1256029" h="3104515">
                  <a:moveTo>
                    <a:pt x="1239373" y="180892"/>
                  </a:moveTo>
                  <a:lnTo>
                    <a:pt x="1238280" y="159730"/>
                  </a:lnTo>
                  <a:lnTo>
                    <a:pt x="1254518" y="156918"/>
                  </a:lnTo>
                  <a:lnTo>
                    <a:pt x="1255749" y="176233"/>
                  </a:lnTo>
                  <a:lnTo>
                    <a:pt x="1255749" y="180754"/>
                  </a:lnTo>
                  <a:lnTo>
                    <a:pt x="1239373" y="180892"/>
                  </a:lnTo>
                  <a:close/>
                </a:path>
                <a:path w="1256029" h="3104515">
                  <a:moveTo>
                    <a:pt x="1255759" y="200462"/>
                  </a:moveTo>
                  <a:lnTo>
                    <a:pt x="1239384" y="200462"/>
                  </a:lnTo>
                  <a:lnTo>
                    <a:pt x="1239384" y="180892"/>
                  </a:lnTo>
                  <a:lnTo>
                    <a:pt x="1255759" y="180892"/>
                  </a:lnTo>
                  <a:lnTo>
                    <a:pt x="1255759" y="200462"/>
                  </a:lnTo>
                  <a:close/>
                </a:path>
                <a:path w="1256029" h="3104515">
                  <a:moveTo>
                    <a:pt x="16460" y="175565"/>
                  </a:moveTo>
                  <a:lnTo>
                    <a:pt x="84" y="174896"/>
                  </a:lnTo>
                  <a:lnTo>
                    <a:pt x="237" y="170640"/>
                  </a:lnTo>
                  <a:lnTo>
                    <a:pt x="442" y="166586"/>
                  </a:lnTo>
                  <a:lnTo>
                    <a:pt x="912" y="160155"/>
                  </a:lnTo>
                  <a:lnTo>
                    <a:pt x="1358" y="155634"/>
                  </a:lnTo>
                  <a:lnTo>
                    <a:pt x="1931" y="150858"/>
                  </a:lnTo>
                  <a:lnTo>
                    <a:pt x="18073" y="154467"/>
                  </a:lnTo>
                  <a:lnTo>
                    <a:pt x="17797" y="156589"/>
                  </a:lnTo>
                  <a:lnTo>
                    <a:pt x="17373" y="160569"/>
                  </a:lnTo>
                  <a:lnTo>
                    <a:pt x="17182" y="162564"/>
                  </a:lnTo>
                  <a:lnTo>
                    <a:pt x="16850" y="167000"/>
                  </a:lnTo>
                  <a:lnTo>
                    <a:pt x="16641" y="170640"/>
                  </a:lnTo>
                  <a:lnTo>
                    <a:pt x="16460" y="175565"/>
                  </a:lnTo>
                  <a:close/>
                </a:path>
                <a:path w="1256029" h="3104515">
                  <a:moveTo>
                    <a:pt x="1235064" y="138930"/>
                  </a:moveTo>
                  <a:lnTo>
                    <a:pt x="1229737" y="118882"/>
                  </a:lnTo>
                  <a:lnTo>
                    <a:pt x="1244860" y="110732"/>
                  </a:lnTo>
                  <a:lnTo>
                    <a:pt x="1250856" y="133263"/>
                  </a:lnTo>
                  <a:lnTo>
                    <a:pt x="1235064" y="138930"/>
                  </a:lnTo>
                  <a:close/>
                </a:path>
                <a:path w="1256029" h="3104515">
                  <a:moveTo>
                    <a:pt x="21841" y="133825"/>
                  </a:moveTo>
                  <a:lnTo>
                    <a:pt x="6166" y="127638"/>
                  </a:lnTo>
                  <a:lnTo>
                    <a:pt x="7344" y="122894"/>
                  </a:lnTo>
                  <a:lnTo>
                    <a:pt x="7972" y="120559"/>
                  </a:lnTo>
                  <a:lnTo>
                    <a:pt x="9084" y="116633"/>
                  </a:lnTo>
                  <a:lnTo>
                    <a:pt x="10336" y="112525"/>
                  </a:lnTo>
                  <a:lnTo>
                    <a:pt x="10984" y="110488"/>
                  </a:lnTo>
                  <a:lnTo>
                    <a:pt x="12809" y="105150"/>
                  </a:lnTo>
                  <a:lnTo>
                    <a:pt x="27699" y="114022"/>
                  </a:lnTo>
                  <a:lnTo>
                    <a:pt x="26659" y="116983"/>
                  </a:lnTo>
                  <a:lnTo>
                    <a:pt x="25419" y="120793"/>
                  </a:lnTo>
                  <a:lnTo>
                    <a:pt x="24929" y="122363"/>
                  </a:lnTo>
                  <a:lnTo>
                    <a:pt x="23348" y="127850"/>
                  </a:lnTo>
                  <a:lnTo>
                    <a:pt x="22382" y="131564"/>
                  </a:lnTo>
                  <a:lnTo>
                    <a:pt x="21841" y="133825"/>
                  </a:lnTo>
                  <a:close/>
                </a:path>
                <a:path w="1256029" h="3104515">
                  <a:moveTo>
                    <a:pt x="1222371" y="99939"/>
                  </a:moveTo>
                  <a:lnTo>
                    <a:pt x="1213127" y="82428"/>
                  </a:lnTo>
                  <a:lnTo>
                    <a:pt x="1226065" y="69417"/>
                  </a:lnTo>
                  <a:lnTo>
                    <a:pt x="1226977" y="70934"/>
                  </a:lnTo>
                  <a:lnTo>
                    <a:pt x="1229004" y="74415"/>
                  </a:lnTo>
                  <a:lnTo>
                    <a:pt x="1236518" y="89252"/>
                  </a:lnTo>
                  <a:lnTo>
                    <a:pt x="1222371" y="99939"/>
                  </a:lnTo>
                  <a:close/>
                </a:path>
                <a:path w="1256029" h="3104515">
                  <a:moveTo>
                    <a:pt x="35531" y="95407"/>
                  </a:moveTo>
                  <a:lnTo>
                    <a:pt x="21692" y="84052"/>
                  </a:lnTo>
                  <a:lnTo>
                    <a:pt x="22934" y="81568"/>
                  </a:lnTo>
                  <a:lnTo>
                    <a:pt x="24823" y="77960"/>
                  </a:lnTo>
                  <a:lnTo>
                    <a:pt x="32645" y="64694"/>
                  </a:lnTo>
                  <a:lnTo>
                    <a:pt x="45210" y="78300"/>
                  </a:lnTo>
                  <a:lnTo>
                    <a:pt x="43597" y="80836"/>
                  </a:lnTo>
                  <a:lnTo>
                    <a:pt x="42674" y="82332"/>
                  </a:lnTo>
                  <a:lnTo>
                    <a:pt x="39989" y="86928"/>
                  </a:lnTo>
                  <a:lnTo>
                    <a:pt x="38270" y="90058"/>
                  </a:lnTo>
                  <a:lnTo>
                    <a:pt x="37431" y="91640"/>
                  </a:lnTo>
                  <a:lnTo>
                    <a:pt x="35531" y="95407"/>
                  </a:lnTo>
                  <a:close/>
                </a:path>
                <a:path w="1256029" h="3104515">
                  <a:moveTo>
                    <a:pt x="1202207" y="66647"/>
                  </a:moveTo>
                  <a:lnTo>
                    <a:pt x="1189758" y="52861"/>
                  </a:lnTo>
                  <a:lnTo>
                    <a:pt x="1199500" y="35785"/>
                  </a:lnTo>
                  <a:lnTo>
                    <a:pt x="1213584" y="51365"/>
                  </a:lnTo>
                  <a:lnTo>
                    <a:pt x="1202207" y="66647"/>
                  </a:lnTo>
                  <a:close/>
                </a:path>
                <a:path w="1256029" h="3104515">
                  <a:moveTo>
                    <a:pt x="56545" y="62986"/>
                  </a:moveTo>
                  <a:lnTo>
                    <a:pt x="45455" y="47374"/>
                  </a:lnTo>
                  <a:lnTo>
                    <a:pt x="46993" y="45560"/>
                  </a:lnTo>
                  <a:lnTo>
                    <a:pt x="49530" y="42726"/>
                  </a:lnTo>
                  <a:lnTo>
                    <a:pt x="59909" y="32379"/>
                  </a:lnTo>
                  <a:lnTo>
                    <a:pt x="69334" y="49752"/>
                  </a:lnTo>
                  <a:lnTo>
                    <a:pt x="67084" y="51821"/>
                  </a:lnTo>
                  <a:lnTo>
                    <a:pt x="65895" y="52957"/>
                  </a:lnTo>
                  <a:lnTo>
                    <a:pt x="63550" y="55291"/>
                  </a:lnTo>
                  <a:lnTo>
                    <a:pt x="61236" y="57700"/>
                  </a:lnTo>
                  <a:lnTo>
                    <a:pt x="58986" y="60173"/>
                  </a:lnTo>
                  <a:lnTo>
                    <a:pt x="56545" y="62986"/>
                  </a:lnTo>
                  <a:close/>
                </a:path>
                <a:path w="1256029" h="3104515">
                  <a:moveTo>
                    <a:pt x="1176025" y="41325"/>
                  </a:moveTo>
                  <a:lnTo>
                    <a:pt x="1161230" y="32262"/>
                  </a:lnTo>
                  <a:lnTo>
                    <a:pt x="1167152" y="12469"/>
                  </a:lnTo>
                  <a:lnTo>
                    <a:pt x="1183942" y="22742"/>
                  </a:lnTo>
                  <a:lnTo>
                    <a:pt x="1176025" y="41325"/>
                  </a:lnTo>
                  <a:close/>
                </a:path>
                <a:path w="1256029" h="3104515">
                  <a:moveTo>
                    <a:pt x="83353" y="38810"/>
                  </a:moveTo>
                  <a:lnTo>
                    <a:pt x="75786" y="19983"/>
                  </a:lnTo>
                  <a:lnTo>
                    <a:pt x="77569" y="18816"/>
                  </a:lnTo>
                  <a:lnTo>
                    <a:pt x="80615" y="16916"/>
                  </a:lnTo>
                  <a:lnTo>
                    <a:pt x="92830" y="10421"/>
                  </a:lnTo>
                  <a:lnTo>
                    <a:pt x="98370" y="30394"/>
                  </a:lnTo>
                  <a:lnTo>
                    <a:pt x="97245" y="30914"/>
                  </a:lnTo>
                  <a:lnTo>
                    <a:pt x="95845" y="31593"/>
                  </a:lnTo>
                  <a:lnTo>
                    <a:pt x="93053" y="33026"/>
                  </a:lnTo>
                  <a:lnTo>
                    <a:pt x="90273" y="34544"/>
                  </a:lnTo>
                  <a:lnTo>
                    <a:pt x="88914" y="35329"/>
                  </a:lnTo>
                  <a:lnTo>
                    <a:pt x="86197" y="36974"/>
                  </a:lnTo>
                  <a:lnTo>
                    <a:pt x="83353" y="38810"/>
                  </a:lnTo>
                  <a:close/>
                </a:path>
                <a:path w="1256029" h="3104515">
                  <a:moveTo>
                    <a:pt x="1145629" y="25831"/>
                  </a:moveTo>
                  <a:lnTo>
                    <a:pt x="1129519" y="22148"/>
                  </a:lnTo>
                  <a:lnTo>
                    <a:pt x="1131270" y="1050"/>
                  </a:lnTo>
                  <a:lnTo>
                    <a:pt x="1149620" y="5242"/>
                  </a:lnTo>
                  <a:lnTo>
                    <a:pt x="1145629" y="25831"/>
                  </a:lnTo>
                  <a:close/>
                </a:path>
                <a:path w="1256029" h="3104515">
                  <a:moveTo>
                    <a:pt x="114131" y="24642"/>
                  </a:moveTo>
                  <a:lnTo>
                    <a:pt x="110745" y="3873"/>
                  </a:lnTo>
                  <a:lnTo>
                    <a:pt x="113207" y="3236"/>
                  </a:lnTo>
                  <a:lnTo>
                    <a:pt x="114916" y="2822"/>
                  </a:lnTo>
                  <a:lnTo>
                    <a:pt x="129201" y="498"/>
                  </a:lnTo>
                  <a:lnTo>
                    <a:pt x="130336" y="21671"/>
                  </a:lnTo>
                  <a:lnTo>
                    <a:pt x="128564" y="21851"/>
                  </a:lnTo>
                  <a:lnTo>
                    <a:pt x="127015" y="22042"/>
                  </a:lnTo>
                  <a:lnTo>
                    <a:pt x="123916" y="22509"/>
                  </a:lnTo>
                  <a:lnTo>
                    <a:pt x="120849" y="23061"/>
                  </a:lnTo>
                  <a:lnTo>
                    <a:pt x="117803" y="23719"/>
                  </a:lnTo>
                  <a:lnTo>
                    <a:pt x="114789" y="24462"/>
                  </a:lnTo>
                  <a:lnTo>
                    <a:pt x="114131" y="24642"/>
                  </a:lnTo>
                  <a:close/>
                </a:path>
                <a:path w="1256029" h="3104515">
                  <a:moveTo>
                    <a:pt x="163088" y="21225"/>
                  </a:moveTo>
                  <a:lnTo>
                    <a:pt x="146712" y="21225"/>
                  </a:lnTo>
                  <a:lnTo>
                    <a:pt x="146712" y="0"/>
                  </a:lnTo>
                  <a:lnTo>
                    <a:pt x="163088" y="0"/>
                  </a:lnTo>
                  <a:lnTo>
                    <a:pt x="163088" y="21225"/>
                  </a:lnTo>
                  <a:close/>
                </a:path>
                <a:path w="1256029" h="3104515">
                  <a:moveTo>
                    <a:pt x="195850" y="21225"/>
                  </a:moveTo>
                  <a:lnTo>
                    <a:pt x="179474" y="21225"/>
                  </a:lnTo>
                  <a:lnTo>
                    <a:pt x="179474" y="0"/>
                  </a:lnTo>
                  <a:lnTo>
                    <a:pt x="195850" y="0"/>
                  </a:lnTo>
                  <a:lnTo>
                    <a:pt x="195850" y="21225"/>
                  </a:lnTo>
                  <a:close/>
                </a:path>
                <a:path w="1256029" h="3104515">
                  <a:moveTo>
                    <a:pt x="228612" y="21225"/>
                  </a:moveTo>
                  <a:lnTo>
                    <a:pt x="212236" y="21225"/>
                  </a:lnTo>
                  <a:lnTo>
                    <a:pt x="212236" y="0"/>
                  </a:lnTo>
                  <a:lnTo>
                    <a:pt x="228612" y="0"/>
                  </a:lnTo>
                  <a:lnTo>
                    <a:pt x="228612" y="21225"/>
                  </a:lnTo>
                  <a:close/>
                </a:path>
                <a:path w="1256029" h="3104515">
                  <a:moveTo>
                    <a:pt x="261374" y="21225"/>
                  </a:moveTo>
                  <a:lnTo>
                    <a:pt x="244998" y="21225"/>
                  </a:lnTo>
                  <a:lnTo>
                    <a:pt x="244998" y="0"/>
                  </a:lnTo>
                  <a:lnTo>
                    <a:pt x="261374" y="0"/>
                  </a:lnTo>
                  <a:lnTo>
                    <a:pt x="261374" y="21225"/>
                  </a:lnTo>
                  <a:close/>
                </a:path>
                <a:path w="1256029" h="3104515">
                  <a:moveTo>
                    <a:pt x="294136" y="21225"/>
                  </a:moveTo>
                  <a:lnTo>
                    <a:pt x="277750" y="21225"/>
                  </a:lnTo>
                  <a:lnTo>
                    <a:pt x="277750" y="0"/>
                  </a:lnTo>
                  <a:lnTo>
                    <a:pt x="294136" y="0"/>
                  </a:lnTo>
                  <a:lnTo>
                    <a:pt x="294136" y="21225"/>
                  </a:lnTo>
                  <a:close/>
                </a:path>
                <a:path w="1256029" h="3104515">
                  <a:moveTo>
                    <a:pt x="326898" y="21225"/>
                  </a:moveTo>
                  <a:lnTo>
                    <a:pt x="310512" y="21225"/>
                  </a:lnTo>
                  <a:lnTo>
                    <a:pt x="310512" y="0"/>
                  </a:lnTo>
                  <a:lnTo>
                    <a:pt x="326898" y="0"/>
                  </a:lnTo>
                  <a:lnTo>
                    <a:pt x="326898" y="21225"/>
                  </a:lnTo>
                  <a:close/>
                </a:path>
                <a:path w="1256029" h="3104515">
                  <a:moveTo>
                    <a:pt x="359660" y="21225"/>
                  </a:moveTo>
                  <a:lnTo>
                    <a:pt x="343274" y="21225"/>
                  </a:lnTo>
                  <a:lnTo>
                    <a:pt x="343274" y="0"/>
                  </a:lnTo>
                  <a:lnTo>
                    <a:pt x="359660" y="0"/>
                  </a:lnTo>
                  <a:lnTo>
                    <a:pt x="359660" y="21225"/>
                  </a:lnTo>
                  <a:close/>
                </a:path>
                <a:path w="1256029" h="3104515">
                  <a:moveTo>
                    <a:pt x="392422" y="21225"/>
                  </a:moveTo>
                  <a:lnTo>
                    <a:pt x="376036" y="21225"/>
                  </a:lnTo>
                  <a:lnTo>
                    <a:pt x="376036" y="0"/>
                  </a:lnTo>
                  <a:lnTo>
                    <a:pt x="392422" y="0"/>
                  </a:lnTo>
                  <a:lnTo>
                    <a:pt x="392422" y="21225"/>
                  </a:lnTo>
                  <a:close/>
                </a:path>
                <a:path w="1256029" h="3104515">
                  <a:moveTo>
                    <a:pt x="425184" y="21225"/>
                  </a:moveTo>
                  <a:lnTo>
                    <a:pt x="408798" y="21225"/>
                  </a:lnTo>
                  <a:lnTo>
                    <a:pt x="408798" y="0"/>
                  </a:lnTo>
                  <a:lnTo>
                    <a:pt x="425184" y="0"/>
                  </a:lnTo>
                  <a:lnTo>
                    <a:pt x="425184" y="21225"/>
                  </a:lnTo>
                  <a:close/>
                </a:path>
                <a:path w="1256029" h="3104515">
                  <a:moveTo>
                    <a:pt x="457935" y="21225"/>
                  </a:moveTo>
                  <a:lnTo>
                    <a:pt x="441560" y="21225"/>
                  </a:lnTo>
                  <a:lnTo>
                    <a:pt x="441560" y="0"/>
                  </a:lnTo>
                  <a:lnTo>
                    <a:pt x="457935" y="0"/>
                  </a:lnTo>
                  <a:lnTo>
                    <a:pt x="457935" y="21225"/>
                  </a:lnTo>
                  <a:close/>
                </a:path>
                <a:path w="1256029" h="3104515">
                  <a:moveTo>
                    <a:pt x="490697" y="21225"/>
                  </a:moveTo>
                  <a:lnTo>
                    <a:pt x="474322" y="21225"/>
                  </a:lnTo>
                  <a:lnTo>
                    <a:pt x="474322" y="0"/>
                  </a:lnTo>
                  <a:lnTo>
                    <a:pt x="490697" y="0"/>
                  </a:lnTo>
                  <a:lnTo>
                    <a:pt x="490697" y="21225"/>
                  </a:lnTo>
                  <a:close/>
                </a:path>
                <a:path w="1256029" h="3104515">
                  <a:moveTo>
                    <a:pt x="523459" y="21225"/>
                  </a:moveTo>
                  <a:lnTo>
                    <a:pt x="507084" y="21225"/>
                  </a:lnTo>
                  <a:lnTo>
                    <a:pt x="507084" y="0"/>
                  </a:lnTo>
                  <a:lnTo>
                    <a:pt x="523459" y="0"/>
                  </a:lnTo>
                  <a:lnTo>
                    <a:pt x="523459" y="21225"/>
                  </a:lnTo>
                  <a:close/>
                </a:path>
                <a:path w="1256029" h="3104515">
                  <a:moveTo>
                    <a:pt x="556221" y="21225"/>
                  </a:moveTo>
                  <a:lnTo>
                    <a:pt x="539846" y="21225"/>
                  </a:lnTo>
                  <a:lnTo>
                    <a:pt x="539846" y="0"/>
                  </a:lnTo>
                  <a:lnTo>
                    <a:pt x="556221" y="0"/>
                  </a:lnTo>
                  <a:lnTo>
                    <a:pt x="556221" y="21225"/>
                  </a:lnTo>
                  <a:close/>
                </a:path>
                <a:path w="1256029" h="3104515">
                  <a:moveTo>
                    <a:pt x="588983" y="21225"/>
                  </a:moveTo>
                  <a:lnTo>
                    <a:pt x="572608" y="21225"/>
                  </a:lnTo>
                  <a:lnTo>
                    <a:pt x="572608" y="0"/>
                  </a:lnTo>
                  <a:lnTo>
                    <a:pt x="588983" y="0"/>
                  </a:lnTo>
                  <a:lnTo>
                    <a:pt x="588983" y="21225"/>
                  </a:lnTo>
                  <a:close/>
                </a:path>
                <a:path w="1256029" h="3104515">
                  <a:moveTo>
                    <a:pt x="621745" y="21225"/>
                  </a:moveTo>
                  <a:lnTo>
                    <a:pt x="605359" y="21225"/>
                  </a:lnTo>
                  <a:lnTo>
                    <a:pt x="605359" y="0"/>
                  </a:lnTo>
                  <a:lnTo>
                    <a:pt x="621745" y="0"/>
                  </a:lnTo>
                  <a:lnTo>
                    <a:pt x="621745" y="21225"/>
                  </a:lnTo>
                  <a:close/>
                </a:path>
                <a:path w="1256029" h="3104515">
                  <a:moveTo>
                    <a:pt x="654507" y="21225"/>
                  </a:moveTo>
                  <a:lnTo>
                    <a:pt x="638121" y="21225"/>
                  </a:lnTo>
                  <a:lnTo>
                    <a:pt x="638121" y="0"/>
                  </a:lnTo>
                  <a:lnTo>
                    <a:pt x="654507" y="0"/>
                  </a:lnTo>
                  <a:lnTo>
                    <a:pt x="654507" y="21225"/>
                  </a:lnTo>
                  <a:close/>
                </a:path>
                <a:path w="1256029" h="3104515">
                  <a:moveTo>
                    <a:pt x="687269" y="21225"/>
                  </a:moveTo>
                  <a:lnTo>
                    <a:pt x="670883" y="21225"/>
                  </a:lnTo>
                  <a:lnTo>
                    <a:pt x="670883" y="0"/>
                  </a:lnTo>
                  <a:lnTo>
                    <a:pt x="687269" y="0"/>
                  </a:lnTo>
                  <a:lnTo>
                    <a:pt x="687269" y="21225"/>
                  </a:lnTo>
                  <a:close/>
                </a:path>
                <a:path w="1256029" h="3104515">
                  <a:moveTo>
                    <a:pt x="720031" y="21225"/>
                  </a:moveTo>
                  <a:lnTo>
                    <a:pt x="703645" y="21225"/>
                  </a:lnTo>
                  <a:lnTo>
                    <a:pt x="703645" y="0"/>
                  </a:lnTo>
                  <a:lnTo>
                    <a:pt x="720031" y="0"/>
                  </a:lnTo>
                  <a:lnTo>
                    <a:pt x="720031" y="21225"/>
                  </a:lnTo>
                  <a:close/>
                </a:path>
                <a:path w="1256029" h="3104515">
                  <a:moveTo>
                    <a:pt x="752783" y="21225"/>
                  </a:moveTo>
                  <a:lnTo>
                    <a:pt x="736407" y="21225"/>
                  </a:lnTo>
                  <a:lnTo>
                    <a:pt x="736407" y="0"/>
                  </a:lnTo>
                  <a:lnTo>
                    <a:pt x="752783" y="0"/>
                  </a:lnTo>
                  <a:lnTo>
                    <a:pt x="752783" y="21225"/>
                  </a:lnTo>
                  <a:close/>
                </a:path>
                <a:path w="1256029" h="3104515">
                  <a:moveTo>
                    <a:pt x="785545" y="21225"/>
                  </a:moveTo>
                  <a:lnTo>
                    <a:pt x="769169" y="21225"/>
                  </a:lnTo>
                  <a:lnTo>
                    <a:pt x="769169" y="0"/>
                  </a:lnTo>
                  <a:lnTo>
                    <a:pt x="785545" y="0"/>
                  </a:lnTo>
                  <a:lnTo>
                    <a:pt x="785545" y="21225"/>
                  </a:lnTo>
                  <a:close/>
                </a:path>
                <a:path w="1256029" h="3104515">
                  <a:moveTo>
                    <a:pt x="818307" y="21225"/>
                  </a:moveTo>
                  <a:lnTo>
                    <a:pt x="801931" y="21225"/>
                  </a:lnTo>
                  <a:lnTo>
                    <a:pt x="801931" y="0"/>
                  </a:lnTo>
                  <a:lnTo>
                    <a:pt x="818307" y="0"/>
                  </a:lnTo>
                  <a:lnTo>
                    <a:pt x="818307" y="21225"/>
                  </a:lnTo>
                  <a:close/>
                </a:path>
                <a:path w="1256029" h="3104515">
                  <a:moveTo>
                    <a:pt x="851069" y="21225"/>
                  </a:moveTo>
                  <a:lnTo>
                    <a:pt x="834693" y="21225"/>
                  </a:lnTo>
                  <a:lnTo>
                    <a:pt x="834693" y="0"/>
                  </a:lnTo>
                  <a:lnTo>
                    <a:pt x="851069" y="0"/>
                  </a:lnTo>
                  <a:lnTo>
                    <a:pt x="851069" y="21225"/>
                  </a:lnTo>
                  <a:close/>
                </a:path>
                <a:path w="1256029" h="3104515">
                  <a:moveTo>
                    <a:pt x="883831" y="21225"/>
                  </a:moveTo>
                  <a:lnTo>
                    <a:pt x="867455" y="21225"/>
                  </a:lnTo>
                  <a:lnTo>
                    <a:pt x="867455" y="0"/>
                  </a:lnTo>
                  <a:lnTo>
                    <a:pt x="883831" y="0"/>
                  </a:lnTo>
                  <a:lnTo>
                    <a:pt x="883831" y="21225"/>
                  </a:lnTo>
                  <a:close/>
                </a:path>
                <a:path w="1256029" h="3104515">
                  <a:moveTo>
                    <a:pt x="916593" y="21225"/>
                  </a:moveTo>
                  <a:lnTo>
                    <a:pt x="900217" y="21225"/>
                  </a:lnTo>
                  <a:lnTo>
                    <a:pt x="900217" y="0"/>
                  </a:lnTo>
                  <a:lnTo>
                    <a:pt x="916593" y="0"/>
                  </a:lnTo>
                  <a:lnTo>
                    <a:pt x="916593" y="21225"/>
                  </a:lnTo>
                  <a:close/>
                </a:path>
                <a:path w="1256029" h="3104515">
                  <a:moveTo>
                    <a:pt x="949355" y="21225"/>
                  </a:moveTo>
                  <a:lnTo>
                    <a:pt x="932979" y="21225"/>
                  </a:lnTo>
                  <a:lnTo>
                    <a:pt x="932979" y="0"/>
                  </a:lnTo>
                  <a:lnTo>
                    <a:pt x="949355" y="0"/>
                  </a:lnTo>
                  <a:lnTo>
                    <a:pt x="949355" y="21225"/>
                  </a:lnTo>
                  <a:close/>
                </a:path>
                <a:path w="1256029" h="3104515">
                  <a:moveTo>
                    <a:pt x="982117" y="21225"/>
                  </a:moveTo>
                  <a:lnTo>
                    <a:pt x="965730" y="21225"/>
                  </a:lnTo>
                  <a:lnTo>
                    <a:pt x="965730" y="0"/>
                  </a:lnTo>
                  <a:lnTo>
                    <a:pt x="982117" y="0"/>
                  </a:lnTo>
                  <a:lnTo>
                    <a:pt x="982117" y="21225"/>
                  </a:lnTo>
                  <a:close/>
                </a:path>
                <a:path w="1256029" h="3104515">
                  <a:moveTo>
                    <a:pt x="1014879" y="21225"/>
                  </a:moveTo>
                  <a:lnTo>
                    <a:pt x="998492" y="21225"/>
                  </a:lnTo>
                  <a:lnTo>
                    <a:pt x="998492" y="0"/>
                  </a:lnTo>
                  <a:lnTo>
                    <a:pt x="1014879" y="0"/>
                  </a:lnTo>
                  <a:lnTo>
                    <a:pt x="1014879" y="21225"/>
                  </a:lnTo>
                  <a:close/>
                </a:path>
                <a:path w="1256029" h="3104515">
                  <a:moveTo>
                    <a:pt x="1047641" y="21225"/>
                  </a:moveTo>
                  <a:lnTo>
                    <a:pt x="1031254" y="21225"/>
                  </a:lnTo>
                  <a:lnTo>
                    <a:pt x="1031254" y="0"/>
                  </a:lnTo>
                  <a:lnTo>
                    <a:pt x="1047641" y="0"/>
                  </a:lnTo>
                  <a:lnTo>
                    <a:pt x="1047641" y="21225"/>
                  </a:lnTo>
                  <a:close/>
                </a:path>
                <a:path w="1256029" h="3104515">
                  <a:moveTo>
                    <a:pt x="1080392" y="21225"/>
                  </a:moveTo>
                  <a:lnTo>
                    <a:pt x="1064016" y="21225"/>
                  </a:lnTo>
                  <a:lnTo>
                    <a:pt x="1064016" y="0"/>
                  </a:lnTo>
                  <a:lnTo>
                    <a:pt x="1080392" y="0"/>
                  </a:lnTo>
                  <a:lnTo>
                    <a:pt x="1080392" y="21225"/>
                  </a:lnTo>
                  <a:close/>
                </a:path>
                <a:path w="1256029" h="3104515">
                  <a:moveTo>
                    <a:pt x="1113154" y="21225"/>
                  </a:moveTo>
                  <a:lnTo>
                    <a:pt x="1096778" y="21225"/>
                  </a:lnTo>
                  <a:lnTo>
                    <a:pt x="1096778" y="0"/>
                  </a:lnTo>
                  <a:lnTo>
                    <a:pt x="1113154" y="0"/>
                  </a:lnTo>
                  <a:lnTo>
                    <a:pt x="1113154" y="21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98594" y="1764380"/>
            <a:ext cx="756920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5" dirty="0">
                <a:latin typeface="Arial"/>
                <a:cs typeface="Arial"/>
              </a:rPr>
              <a:t>Reviews-v1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29059" y="933705"/>
            <a:ext cx="318599" cy="593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2243174" y="1841405"/>
            <a:ext cx="6325235" cy="3563620"/>
            <a:chOff x="2243174" y="1841405"/>
            <a:chExt cx="6325235" cy="3563620"/>
          </a:xfrm>
        </p:grpSpPr>
        <p:sp>
          <p:nvSpPr>
            <p:cNvPr id="50" name="object 50"/>
            <p:cNvSpPr/>
            <p:nvPr/>
          </p:nvSpPr>
          <p:spPr>
            <a:xfrm>
              <a:off x="8446490" y="3149849"/>
              <a:ext cx="121793" cy="13731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55633" y="3358165"/>
              <a:ext cx="133796" cy="1194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85360" y="5280328"/>
              <a:ext cx="115287" cy="1246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5931" y="2743364"/>
              <a:ext cx="105195" cy="1355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77056" y="2755950"/>
              <a:ext cx="118652" cy="1308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0876" y="3811474"/>
              <a:ext cx="122791" cy="1248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54715" y="1841405"/>
              <a:ext cx="132544" cy="1244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48571" y="1897079"/>
              <a:ext cx="4108450" cy="3483610"/>
            </a:xfrm>
            <a:custGeom>
              <a:avLst/>
              <a:gdLst/>
              <a:ahLst/>
              <a:cxnLst/>
              <a:rect l="l" t="t" r="r" b="b"/>
              <a:pathLst>
                <a:path w="4108450" h="3483610">
                  <a:moveTo>
                    <a:pt x="2078450" y="1168495"/>
                  </a:moveTo>
                  <a:lnTo>
                    <a:pt x="4027698" y="3483145"/>
                  </a:lnTo>
                </a:path>
                <a:path w="4108450" h="3483610">
                  <a:moveTo>
                    <a:pt x="2109471" y="1157139"/>
                  </a:moveTo>
                  <a:lnTo>
                    <a:pt x="4099102" y="0"/>
                  </a:lnTo>
                </a:path>
                <a:path w="4108450" h="3483610">
                  <a:moveTo>
                    <a:pt x="4096682" y="912709"/>
                  </a:moveTo>
                  <a:lnTo>
                    <a:pt x="2099123" y="1154316"/>
                  </a:lnTo>
                </a:path>
                <a:path w="4108450" h="3483610">
                  <a:moveTo>
                    <a:pt x="2088978" y="1164005"/>
                  </a:moveTo>
                  <a:lnTo>
                    <a:pt x="4108091" y="2004665"/>
                  </a:lnTo>
                </a:path>
                <a:path w="4108450" h="3483610">
                  <a:moveTo>
                    <a:pt x="0" y="902117"/>
                  </a:moveTo>
                  <a:lnTo>
                    <a:pt x="1227359" y="914046"/>
                  </a:lnTo>
                </a:path>
              </a:pathLst>
            </a:custGeom>
            <a:ln w="10612">
              <a:solidFill>
                <a:srgbClr val="17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343348" y="2579391"/>
            <a:ext cx="5632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Requests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171489" y="2292496"/>
            <a:ext cx="2099310" cy="1635125"/>
            <a:chOff x="7171489" y="2292496"/>
            <a:chExt cx="2099310" cy="1635125"/>
          </a:xfrm>
        </p:grpSpPr>
        <p:sp>
          <p:nvSpPr>
            <p:cNvPr id="60" name="object 60"/>
            <p:cNvSpPr/>
            <p:nvPr/>
          </p:nvSpPr>
          <p:spPr>
            <a:xfrm>
              <a:off x="7176795" y="2773121"/>
              <a:ext cx="1347470" cy="1149350"/>
            </a:xfrm>
            <a:custGeom>
              <a:avLst/>
              <a:gdLst/>
              <a:ahLst/>
              <a:cxnLst/>
              <a:rect l="l" t="t" r="r" b="b"/>
              <a:pathLst>
                <a:path w="1347470" h="1149350">
                  <a:moveTo>
                    <a:pt x="0" y="1148787"/>
                  </a:moveTo>
                  <a:lnTo>
                    <a:pt x="1256736" y="654237"/>
                  </a:lnTo>
                </a:path>
                <a:path w="1347470" h="1149350">
                  <a:moveTo>
                    <a:pt x="20748" y="0"/>
                  </a:moveTo>
                  <a:lnTo>
                    <a:pt x="1347402" y="482811"/>
                  </a:lnTo>
                </a:path>
              </a:pathLst>
            </a:custGeom>
            <a:ln w="10612">
              <a:solidFill>
                <a:srgbClr val="17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3380" y="2292496"/>
              <a:ext cx="987425" cy="499109"/>
            </a:xfrm>
            <a:custGeom>
              <a:avLst/>
              <a:gdLst/>
              <a:ahLst/>
              <a:cxnLst/>
              <a:rect l="l" t="t" r="r" b="b"/>
              <a:pathLst>
                <a:path w="987425" h="499110">
                  <a:moveTo>
                    <a:pt x="986998" y="498794"/>
                  </a:moveTo>
                  <a:lnTo>
                    <a:pt x="0" y="498794"/>
                  </a:lnTo>
                  <a:lnTo>
                    <a:pt x="0" y="0"/>
                  </a:lnTo>
                  <a:lnTo>
                    <a:pt x="986998" y="0"/>
                  </a:lnTo>
                  <a:lnTo>
                    <a:pt x="986998" y="498794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78464" y="2295975"/>
              <a:ext cx="803623" cy="49200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23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225488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Bookinfo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440176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277" y="1235418"/>
            <a:ext cx="393319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4 separate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microservices:</a:t>
            </a:r>
            <a:endParaRPr sz="2700">
              <a:latin typeface="Arial"/>
              <a:cs typeface="Arial"/>
            </a:endParaRPr>
          </a:p>
          <a:p>
            <a:pPr marL="393700" marR="1586230">
              <a:lnSpc>
                <a:spcPct val="180600"/>
              </a:lnSpc>
            </a:pPr>
            <a:r>
              <a:rPr sz="2700" dirty="0">
                <a:latin typeface="Arial"/>
                <a:cs typeface="Arial"/>
              </a:rPr>
              <a:t>Productpage  Details  Reviews  Ratings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24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225488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Bookinfo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45892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780351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3 versions of the Reviews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microservice: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  <a:spcBef>
                <a:spcPts val="2610"/>
              </a:spcBef>
            </a:pPr>
            <a:r>
              <a:rPr sz="2700" spc="-25" dirty="0">
                <a:latin typeface="Arial"/>
                <a:cs typeface="Arial"/>
              </a:rPr>
              <a:t>Version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v1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doesn’t call the ratings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  <a:spcBef>
                <a:spcPts val="2610"/>
              </a:spcBef>
            </a:pPr>
            <a:r>
              <a:rPr sz="2700" spc="-25" dirty="0">
                <a:latin typeface="Arial"/>
                <a:cs typeface="Arial"/>
              </a:rPr>
              <a:t>Version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v2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calls the ratings service, and displays black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stars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  <a:spcBef>
                <a:spcPts val="2615"/>
              </a:spcBef>
            </a:pPr>
            <a:r>
              <a:rPr sz="2700" spc="-25" dirty="0">
                <a:latin typeface="Arial"/>
                <a:cs typeface="Arial"/>
              </a:rPr>
              <a:t>Version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v3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calls the ratings service, and displays red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25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019855"/>
            <a:ext cx="8775065" cy="924560"/>
            <a:chOff x="1371977" y="2019855"/>
            <a:chExt cx="8775065" cy="924560"/>
          </a:xfrm>
        </p:grpSpPr>
        <p:sp>
          <p:nvSpPr>
            <p:cNvPr id="5" name="object 5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8728253" y="914651"/>
                  </a:moveTo>
                  <a:lnTo>
                    <a:pt x="37186" y="914651"/>
                  </a:lnTo>
                  <a:lnTo>
                    <a:pt x="31717" y="913565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877465"/>
                  </a:lnTo>
                  <a:lnTo>
                    <a:pt x="8744165" y="909211"/>
                  </a:lnTo>
                  <a:lnTo>
                    <a:pt x="8733684" y="9135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0" y="871777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871777"/>
                  </a:lnTo>
                  <a:lnTo>
                    <a:pt x="8765411" y="877465"/>
                  </a:lnTo>
                  <a:lnTo>
                    <a:pt x="8764363" y="882934"/>
                  </a:lnTo>
                  <a:lnTo>
                    <a:pt x="8738924" y="911383"/>
                  </a:lnTo>
                  <a:lnTo>
                    <a:pt x="8733684" y="913565"/>
                  </a:lnTo>
                  <a:lnTo>
                    <a:pt x="8728253" y="914651"/>
                  </a:lnTo>
                  <a:lnTo>
                    <a:pt x="8722537" y="914651"/>
                  </a:lnTo>
                  <a:lnTo>
                    <a:pt x="42874" y="914651"/>
                  </a:lnTo>
                  <a:lnTo>
                    <a:pt x="37186" y="914651"/>
                  </a:lnTo>
                  <a:lnTo>
                    <a:pt x="31717" y="913565"/>
                  </a:lnTo>
                  <a:lnTo>
                    <a:pt x="26467" y="911383"/>
                  </a:lnTo>
                  <a:lnTo>
                    <a:pt x="21218" y="909211"/>
                  </a:lnTo>
                  <a:lnTo>
                    <a:pt x="16578" y="906114"/>
                  </a:lnTo>
                  <a:lnTo>
                    <a:pt x="12557" y="902094"/>
                  </a:lnTo>
                  <a:lnTo>
                    <a:pt x="8536" y="898073"/>
                  </a:lnTo>
                  <a:lnTo>
                    <a:pt x="5440" y="893433"/>
                  </a:lnTo>
                  <a:lnTo>
                    <a:pt x="3267" y="888183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871777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1977" y="4030183"/>
            <a:ext cx="8775065" cy="924560"/>
            <a:chOff x="1371977" y="4030183"/>
            <a:chExt cx="8775065" cy="924560"/>
          </a:xfrm>
        </p:grpSpPr>
        <p:sp>
          <p:nvSpPr>
            <p:cNvPr id="8" name="object 8"/>
            <p:cNvSpPr/>
            <p:nvPr/>
          </p:nvSpPr>
          <p:spPr>
            <a:xfrm>
              <a:off x="1376741" y="4034947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8728253" y="914651"/>
                  </a:moveTo>
                  <a:lnTo>
                    <a:pt x="37186" y="914651"/>
                  </a:lnTo>
                  <a:lnTo>
                    <a:pt x="31717" y="913565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877465"/>
                  </a:lnTo>
                  <a:lnTo>
                    <a:pt x="8744165" y="909211"/>
                  </a:lnTo>
                  <a:lnTo>
                    <a:pt x="8733684" y="9135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741" y="4034947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0" y="871777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871777"/>
                  </a:lnTo>
                  <a:lnTo>
                    <a:pt x="8765411" y="877465"/>
                  </a:lnTo>
                  <a:lnTo>
                    <a:pt x="8764363" y="882934"/>
                  </a:lnTo>
                  <a:lnTo>
                    <a:pt x="8738924" y="911383"/>
                  </a:lnTo>
                  <a:lnTo>
                    <a:pt x="8733684" y="913565"/>
                  </a:lnTo>
                  <a:lnTo>
                    <a:pt x="8728253" y="914651"/>
                  </a:lnTo>
                  <a:lnTo>
                    <a:pt x="8722537" y="914651"/>
                  </a:lnTo>
                  <a:lnTo>
                    <a:pt x="42874" y="914651"/>
                  </a:lnTo>
                  <a:lnTo>
                    <a:pt x="37186" y="914651"/>
                  </a:lnTo>
                  <a:lnTo>
                    <a:pt x="31717" y="913565"/>
                  </a:lnTo>
                  <a:lnTo>
                    <a:pt x="26467" y="911383"/>
                  </a:lnTo>
                  <a:lnTo>
                    <a:pt x="21218" y="909211"/>
                  </a:lnTo>
                  <a:lnTo>
                    <a:pt x="16578" y="906114"/>
                  </a:lnTo>
                  <a:lnTo>
                    <a:pt x="12557" y="902094"/>
                  </a:lnTo>
                  <a:lnTo>
                    <a:pt x="8536" y="898073"/>
                  </a:lnTo>
                  <a:lnTo>
                    <a:pt x="5440" y="893433"/>
                  </a:lnTo>
                  <a:lnTo>
                    <a:pt x="3267" y="888183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871777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74117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26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9277" y="1235418"/>
            <a:ext cx="7112000" cy="356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Enable automatic sidecar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injection: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61009" marR="1664335" indent="-302260">
              <a:lnSpc>
                <a:spcPts val="2480"/>
              </a:lnSpc>
              <a:tabLst>
                <a:tab pos="461009" algn="l"/>
                <a:tab pos="1667510" algn="l"/>
                <a:tab pos="2573020" algn="l"/>
                <a:tab pos="4081145" algn="l"/>
                <a:tab pos="528828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ube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	l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abe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	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b="1" spc="-72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es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ace	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2150" b="1" spc="470" dirty="0">
                <a:solidFill>
                  <a:srgbClr val="444444"/>
                </a:solidFill>
                <a:latin typeface="Arial"/>
                <a:cs typeface="Arial"/>
              </a:rPr>
              <a:t>f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2150" b="1" spc="59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2150" b="1" spc="470" dirty="0">
                <a:solidFill>
                  <a:srgbClr val="444444"/>
                </a:solidFill>
                <a:latin typeface="Arial"/>
                <a:cs typeface="Arial"/>
              </a:rPr>
              <a:t>t	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\  </a:t>
            </a:r>
            <a:r>
              <a:rPr sz="2150" spc="260" dirty="0">
                <a:solidFill>
                  <a:srgbClr val="444444"/>
                </a:solidFill>
                <a:latin typeface="Arial"/>
                <a:cs typeface="Arial"/>
              </a:rPr>
              <a:t>istio-injection=enabled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700" dirty="0">
                <a:latin typeface="Arial"/>
                <a:cs typeface="Arial"/>
              </a:rPr>
              <a:t>Deploy the application using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kubectl: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61009" marR="5080" indent="-302260">
              <a:lnSpc>
                <a:spcPts val="2480"/>
              </a:lnSpc>
              <a:tabLst>
                <a:tab pos="461009" algn="l"/>
                <a:tab pos="1667510" algn="l"/>
                <a:tab pos="2573020" algn="l"/>
                <a:tab pos="302514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apply	</a:t>
            </a:r>
            <a:r>
              <a:rPr sz="2150" spc="530" dirty="0">
                <a:solidFill>
                  <a:srgbClr val="444444"/>
                </a:solidFill>
                <a:latin typeface="Arial"/>
                <a:cs typeface="Arial"/>
              </a:rPr>
              <a:t>-f	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\  </a:t>
            </a:r>
            <a:r>
              <a:rPr sz="2150" spc="180" dirty="0">
                <a:solidFill>
                  <a:srgbClr val="444444"/>
                </a:solidFill>
                <a:latin typeface="Arial"/>
                <a:cs typeface="Arial"/>
              </a:rPr>
              <a:t>samples</a:t>
            </a:r>
            <a:r>
              <a:rPr sz="2150" spc="180" dirty="0">
                <a:solidFill>
                  <a:srgbClr val="BC6060"/>
                </a:solidFill>
                <a:latin typeface="Arial"/>
                <a:cs typeface="Arial"/>
              </a:rPr>
              <a:t>/bookinfo/</a:t>
            </a:r>
            <a:r>
              <a:rPr sz="2150" spc="180" dirty="0">
                <a:solidFill>
                  <a:srgbClr val="444444"/>
                </a:solidFill>
                <a:latin typeface="Arial"/>
                <a:cs typeface="Arial"/>
              </a:rPr>
              <a:t>platform</a:t>
            </a:r>
            <a:r>
              <a:rPr sz="2150" spc="180" dirty="0">
                <a:solidFill>
                  <a:srgbClr val="BC6060"/>
                </a:solidFill>
                <a:latin typeface="Arial"/>
                <a:cs typeface="Arial"/>
              </a:rPr>
              <a:t>/kube/</a:t>
            </a:r>
            <a:r>
              <a:rPr sz="2150" spc="180" dirty="0">
                <a:solidFill>
                  <a:srgbClr val="444444"/>
                </a:solidFill>
                <a:latin typeface="Arial"/>
                <a:cs typeface="Arial"/>
              </a:rPr>
              <a:t>bookinfo.yaml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019855"/>
            <a:ext cx="8775065" cy="610235"/>
            <a:chOff x="1371977" y="2019855"/>
            <a:chExt cx="8775065" cy="610235"/>
          </a:xfrm>
        </p:grpSpPr>
        <p:sp>
          <p:nvSpPr>
            <p:cNvPr id="5" name="object 5"/>
            <p:cNvSpPr/>
            <p:nvPr/>
          </p:nvSpPr>
          <p:spPr>
            <a:xfrm>
              <a:off x="1376741" y="2024619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024619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265684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645033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Confirm all services and pods are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running: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1009" algn="l"/>
                <a:tab pos="1667510" algn="l"/>
                <a:tab pos="227076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90" dirty="0">
                <a:solidFill>
                  <a:srgbClr val="1F7099"/>
                </a:solidFill>
                <a:latin typeface="Arial"/>
                <a:cs typeface="Arial"/>
              </a:rPr>
              <a:t>get	</a:t>
            </a:r>
            <a:r>
              <a:rPr sz="2150" spc="90" dirty="0">
                <a:solidFill>
                  <a:srgbClr val="444444"/>
                </a:solidFill>
                <a:latin typeface="Arial"/>
                <a:cs typeface="Arial"/>
              </a:rPr>
              <a:t>po,</a:t>
            </a:r>
            <a:r>
              <a:rPr sz="2150" b="1" spc="90" dirty="0">
                <a:solidFill>
                  <a:srgbClr val="444444"/>
                </a:solidFill>
                <a:latin typeface="Arial"/>
                <a:cs typeface="Arial"/>
              </a:rPr>
              <a:t>svc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977" y="2905935"/>
            <a:ext cx="8774948" cy="297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27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1210007"/>
            <a:ext cx="8775065" cy="2143760"/>
            <a:chOff x="1371977" y="1210007"/>
            <a:chExt cx="8775065" cy="2143760"/>
          </a:xfrm>
        </p:grpSpPr>
        <p:sp>
          <p:nvSpPr>
            <p:cNvPr id="5" name="object 5"/>
            <p:cNvSpPr/>
            <p:nvPr/>
          </p:nvSpPr>
          <p:spPr>
            <a:xfrm>
              <a:off x="1376741" y="1214771"/>
              <a:ext cx="8765540" cy="2134235"/>
            </a:xfrm>
            <a:custGeom>
              <a:avLst/>
              <a:gdLst/>
              <a:ahLst/>
              <a:cxnLst/>
              <a:rect l="l" t="t" r="r" b="b"/>
              <a:pathLst>
                <a:path w="8765540" h="2134235">
                  <a:moveTo>
                    <a:pt x="8728253" y="2134187"/>
                  </a:moveTo>
                  <a:lnTo>
                    <a:pt x="37186" y="2134187"/>
                  </a:lnTo>
                  <a:lnTo>
                    <a:pt x="31717" y="2133101"/>
                  </a:lnTo>
                  <a:lnTo>
                    <a:pt x="1086" y="2102469"/>
                  </a:lnTo>
                  <a:lnTo>
                    <a:pt x="0" y="2097000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2097000"/>
                  </a:lnTo>
                  <a:lnTo>
                    <a:pt x="8744165" y="2128746"/>
                  </a:lnTo>
                  <a:lnTo>
                    <a:pt x="8733684" y="2133101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1214771"/>
              <a:ext cx="8765540" cy="2134235"/>
            </a:xfrm>
            <a:custGeom>
              <a:avLst/>
              <a:gdLst/>
              <a:ahLst/>
              <a:cxnLst/>
              <a:rect l="l" t="t" r="r" b="b"/>
              <a:pathLst>
                <a:path w="8765540" h="2134235">
                  <a:moveTo>
                    <a:pt x="0" y="2091312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2091312"/>
                  </a:lnTo>
                  <a:lnTo>
                    <a:pt x="8765411" y="2097000"/>
                  </a:lnTo>
                  <a:lnTo>
                    <a:pt x="8764363" y="2102469"/>
                  </a:lnTo>
                  <a:lnTo>
                    <a:pt x="8738924" y="2130919"/>
                  </a:lnTo>
                  <a:lnTo>
                    <a:pt x="8733684" y="2133101"/>
                  </a:lnTo>
                  <a:lnTo>
                    <a:pt x="8728253" y="2134187"/>
                  </a:lnTo>
                  <a:lnTo>
                    <a:pt x="8722537" y="2134187"/>
                  </a:lnTo>
                  <a:lnTo>
                    <a:pt x="42874" y="2134187"/>
                  </a:lnTo>
                  <a:lnTo>
                    <a:pt x="37186" y="2134187"/>
                  </a:lnTo>
                  <a:lnTo>
                    <a:pt x="31717" y="2133101"/>
                  </a:lnTo>
                  <a:lnTo>
                    <a:pt x="26467" y="2130919"/>
                  </a:lnTo>
                  <a:lnTo>
                    <a:pt x="21218" y="2128746"/>
                  </a:lnTo>
                  <a:lnTo>
                    <a:pt x="16578" y="2125650"/>
                  </a:lnTo>
                  <a:lnTo>
                    <a:pt x="12557" y="2121629"/>
                  </a:lnTo>
                  <a:lnTo>
                    <a:pt x="8536" y="2117609"/>
                  </a:lnTo>
                  <a:lnTo>
                    <a:pt x="5440" y="2112969"/>
                  </a:lnTo>
                  <a:lnTo>
                    <a:pt x="3267" y="2107719"/>
                  </a:lnTo>
                  <a:lnTo>
                    <a:pt x="1086" y="2102469"/>
                  </a:lnTo>
                  <a:lnTo>
                    <a:pt x="0" y="2097000"/>
                  </a:lnTo>
                  <a:lnTo>
                    <a:pt x="0" y="2091312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583057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Define Ingress</a:t>
            </a:r>
            <a:r>
              <a:rPr spc="-85" dirty="0"/>
              <a:t> </a:t>
            </a:r>
            <a:r>
              <a:rPr dirty="0"/>
              <a:t>Gateway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28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5917" y="1323072"/>
            <a:ext cx="7719695" cy="1879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14325" marR="5080" indent="-302260">
              <a:lnSpc>
                <a:spcPts val="2480"/>
              </a:lnSpc>
              <a:spcBef>
                <a:spcPts val="275"/>
              </a:spcBef>
              <a:tabLst>
                <a:tab pos="314325" algn="l"/>
                <a:tab pos="1520825" algn="l"/>
                <a:tab pos="2426335" algn="l"/>
                <a:tab pos="2878455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apply	</a:t>
            </a:r>
            <a:r>
              <a:rPr sz="2150" spc="530" dirty="0">
                <a:solidFill>
                  <a:srgbClr val="444444"/>
                </a:solidFill>
                <a:latin typeface="Arial"/>
                <a:cs typeface="Arial"/>
              </a:rPr>
              <a:t>-f	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\  </a:t>
            </a:r>
            <a:r>
              <a:rPr sz="2150" spc="80" dirty="0">
                <a:solidFill>
                  <a:srgbClr val="444444"/>
                </a:solidFill>
                <a:latin typeface="Arial"/>
                <a:cs typeface="Arial"/>
              </a:rPr>
              <a:t>samples/</a:t>
            </a:r>
            <a:r>
              <a:rPr sz="2150" b="1" spc="80" dirty="0">
                <a:solidFill>
                  <a:srgbClr val="444444"/>
                </a:solidFill>
                <a:latin typeface="Arial"/>
                <a:cs typeface="Arial"/>
              </a:rPr>
              <a:t>bookinfo/networking/bookinfo-gateway.yaml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12700" marR="4379595">
              <a:lnSpc>
                <a:spcPts val="2480"/>
              </a:lnSpc>
              <a:tabLst>
                <a:tab pos="314325" algn="l"/>
                <a:tab pos="1520825" algn="l"/>
                <a:tab pos="2124075" algn="l"/>
                <a:tab pos="2878455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90" dirty="0">
                <a:solidFill>
                  <a:srgbClr val="1F7099"/>
                </a:solidFill>
                <a:latin typeface="Arial"/>
                <a:cs typeface="Arial"/>
              </a:rPr>
              <a:t>get	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gateway  </a:t>
            </a:r>
            <a:r>
              <a:rPr sz="2150" spc="-365" dirty="0">
                <a:solidFill>
                  <a:srgbClr val="BC6060"/>
                </a:solidFill>
                <a:latin typeface="Arial"/>
                <a:cs typeface="Arial"/>
              </a:rPr>
              <a:t>N</a:t>
            </a:r>
            <a:r>
              <a:rPr sz="2150" spc="-250" dirty="0">
                <a:solidFill>
                  <a:srgbClr val="BC6060"/>
                </a:solidFill>
                <a:latin typeface="Arial"/>
                <a:cs typeface="Arial"/>
              </a:rPr>
              <a:t>A</a:t>
            </a:r>
            <a:r>
              <a:rPr sz="2150" spc="-605" dirty="0">
                <a:solidFill>
                  <a:srgbClr val="BC6060"/>
                </a:solidFill>
                <a:latin typeface="Arial"/>
                <a:cs typeface="Arial"/>
              </a:rPr>
              <a:t>M</a:t>
            </a:r>
            <a:r>
              <a:rPr sz="2150" spc="-250" dirty="0">
                <a:solidFill>
                  <a:srgbClr val="BC6060"/>
                </a:solidFill>
                <a:latin typeface="Arial"/>
                <a:cs typeface="Arial"/>
              </a:rPr>
              <a:t>E</a:t>
            </a:r>
            <a:r>
              <a:rPr sz="2150" dirty="0">
                <a:solidFill>
                  <a:srgbClr val="BC6060"/>
                </a:solidFill>
                <a:latin typeface="Arial"/>
                <a:cs typeface="Arial"/>
              </a:rPr>
              <a:t>			</a:t>
            </a:r>
            <a:r>
              <a:rPr sz="2150" spc="-2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-484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2150" spc="-25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405"/>
              </a:lnSpc>
              <a:tabLst>
                <a:tab pos="2878455" algn="l"/>
              </a:tabLst>
            </a:pPr>
            <a:r>
              <a:rPr sz="2150" b="1" spc="45" dirty="0">
                <a:solidFill>
                  <a:srgbClr val="444444"/>
                </a:solidFill>
                <a:latin typeface="Arial"/>
                <a:cs typeface="Arial"/>
              </a:rPr>
              <a:t>bookinfo-gateway	</a:t>
            </a:r>
            <a:r>
              <a:rPr sz="2150" spc="30" dirty="0">
                <a:solidFill>
                  <a:srgbClr val="870000"/>
                </a:solidFill>
                <a:latin typeface="Arial"/>
                <a:cs typeface="Arial"/>
              </a:rPr>
              <a:t>17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29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7549" y="2778892"/>
            <a:ext cx="73444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Control Ingress</a:t>
            </a:r>
            <a:r>
              <a:rPr sz="5400" spc="-70" dirty="0"/>
              <a:t> </a:t>
            </a:r>
            <a:r>
              <a:rPr sz="5400" spc="-45" dirty="0"/>
              <a:t>Traffic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6290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</a:t>
            </a:r>
            <a:r>
              <a:rPr spc="-85" dirty="0"/>
              <a:t> </a:t>
            </a:r>
            <a:r>
              <a:rPr dirty="0"/>
              <a:t>Mesh?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440176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6781" y="5144915"/>
            <a:ext cx="104803" cy="104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9277" y="1235418"/>
            <a:ext cx="6069330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More complex operational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requirements</a:t>
            </a:r>
            <a:endParaRPr sz="2700">
              <a:latin typeface="Arial"/>
              <a:cs typeface="Arial"/>
            </a:endParaRPr>
          </a:p>
          <a:p>
            <a:pPr marL="393700" marR="3227070">
              <a:lnSpc>
                <a:spcPct val="180600"/>
              </a:lnSpc>
            </a:pPr>
            <a:r>
              <a:rPr sz="2700" dirty="0">
                <a:latin typeface="Arial"/>
                <a:cs typeface="Arial"/>
              </a:rPr>
              <a:t>A/B </a:t>
            </a:r>
            <a:r>
              <a:rPr sz="2700" spc="-45" dirty="0">
                <a:latin typeface="Arial"/>
                <a:cs typeface="Arial"/>
              </a:rPr>
              <a:t>Testing  </a:t>
            </a:r>
            <a:r>
              <a:rPr sz="2700" dirty="0">
                <a:latin typeface="Arial"/>
                <a:cs typeface="Arial"/>
              </a:rPr>
              <a:t>Canary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Rollouts  Rate Limiting  Access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Control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End-to-end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Authentication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57393" y="5965026"/>
            <a:ext cx="883919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4050" baseline="-2057" dirty="0">
                <a:latin typeface="Arial"/>
                <a:cs typeface="Arial"/>
              </a:rPr>
              <a:t>8 / 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8/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420015"/>
            <a:ext cx="8775065" cy="610235"/>
            <a:chOff x="1371977" y="2420015"/>
            <a:chExt cx="8775065" cy="610235"/>
          </a:xfrm>
        </p:grpSpPr>
        <p:sp>
          <p:nvSpPr>
            <p:cNvPr id="5" name="object 5"/>
            <p:cNvSpPr/>
            <p:nvPr/>
          </p:nvSpPr>
          <p:spPr>
            <a:xfrm>
              <a:off x="1376741" y="2424779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424779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8256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Httpbin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30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585835" cy="1643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HTTP testing service that can be used for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experimenting  with all kinds of Istio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features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1009" algn="l"/>
                <a:tab pos="1667510" algn="l"/>
                <a:tab pos="2573020" algn="l"/>
                <a:tab pos="302514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apply	</a:t>
            </a:r>
            <a:r>
              <a:rPr sz="2150" spc="530" dirty="0">
                <a:solidFill>
                  <a:srgbClr val="444444"/>
                </a:solidFill>
                <a:latin typeface="Arial"/>
                <a:cs typeface="Arial"/>
              </a:rPr>
              <a:t>-f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samples/httpbin/httpbin</a:t>
            </a:r>
            <a:r>
              <a:rPr sz="2150" spc="210" dirty="0">
                <a:solidFill>
                  <a:srgbClr val="870000"/>
                </a:solidFill>
                <a:latin typeface="Arial"/>
                <a:cs typeface="Arial"/>
              </a:rPr>
              <a:t>.yaml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019855"/>
            <a:ext cx="8775065" cy="1962785"/>
            <a:chOff x="1371977" y="2019855"/>
            <a:chExt cx="8775065" cy="1962785"/>
          </a:xfrm>
        </p:grpSpPr>
        <p:sp>
          <p:nvSpPr>
            <p:cNvPr id="5" name="object 5"/>
            <p:cNvSpPr/>
            <p:nvPr/>
          </p:nvSpPr>
          <p:spPr>
            <a:xfrm>
              <a:off x="1376741" y="2024619"/>
              <a:ext cx="8765540" cy="1953260"/>
            </a:xfrm>
            <a:custGeom>
              <a:avLst/>
              <a:gdLst/>
              <a:ahLst/>
              <a:cxnLst/>
              <a:rect l="l" t="t" r="r" b="b"/>
              <a:pathLst>
                <a:path w="8765540" h="1953260">
                  <a:moveTo>
                    <a:pt x="8728253" y="1953162"/>
                  </a:moveTo>
                  <a:lnTo>
                    <a:pt x="37186" y="1953162"/>
                  </a:lnTo>
                  <a:lnTo>
                    <a:pt x="31717" y="1952076"/>
                  </a:lnTo>
                  <a:lnTo>
                    <a:pt x="1086" y="1921444"/>
                  </a:lnTo>
                  <a:lnTo>
                    <a:pt x="0" y="1915976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1915976"/>
                  </a:lnTo>
                  <a:lnTo>
                    <a:pt x="8744165" y="1947722"/>
                  </a:lnTo>
                  <a:lnTo>
                    <a:pt x="8733684" y="195207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024619"/>
              <a:ext cx="8765540" cy="1953260"/>
            </a:xfrm>
            <a:custGeom>
              <a:avLst/>
              <a:gdLst/>
              <a:ahLst/>
              <a:cxnLst/>
              <a:rect l="l" t="t" r="r" b="b"/>
              <a:pathLst>
                <a:path w="8765540" h="1953260">
                  <a:moveTo>
                    <a:pt x="0" y="1910288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1910288"/>
                  </a:lnTo>
                  <a:lnTo>
                    <a:pt x="8765411" y="1915976"/>
                  </a:lnTo>
                  <a:lnTo>
                    <a:pt x="8764363" y="1921444"/>
                  </a:lnTo>
                  <a:lnTo>
                    <a:pt x="8738924" y="1949894"/>
                  </a:lnTo>
                  <a:lnTo>
                    <a:pt x="8733684" y="1952076"/>
                  </a:lnTo>
                  <a:lnTo>
                    <a:pt x="8728253" y="1953162"/>
                  </a:lnTo>
                  <a:lnTo>
                    <a:pt x="8722537" y="1953162"/>
                  </a:lnTo>
                  <a:lnTo>
                    <a:pt x="42874" y="1953162"/>
                  </a:lnTo>
                  <a:lnTo>
                    <a:pt x="37186" y="1953162"/>
                  </a:lnTo>
                  <a:lnTo>
                    <a:pt x="31717" y="1952076"/>
                  </a:lnTo>
                  <a:lnTo>
                    <a:pt x="26467" y="1949894"/>
                  </a:lnTo>
                  <a:lnTo>
                    <a:pt x="21218" y="1947722"/>
                  </a:lnTo>
                  <a:lnTo>
                    <a:pt x="16578" y="1944625"/>
                  </a:lnTo>
                  <a:lnTo>
                    <a:pt x="12557" y="1940604"/>
                  </a:lnTo>
                  <a:lnTo>
                    <a:pt x="8536" y="1936584"/>
                  </a:lnTo>
                  <a:lnTo>
                    <a:pt x="5440" y="1931944"/>
                  </a:lnTo>
                  <a:lnTo>
                    <a:pt x="3267" y="1926694"/>
                  </a:lnTo>
                  <a:lnTo>
                    <a:pt x="1086" y="1921444"/>
                  </a:lnTo>
                  <a:lnTo>
                    <a:pt x="0" y="1915976"/>
                  </a:lnTo>
                  <a:lnTo>
                    <a:pt x="0" y="1910288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2004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90" dirty="0"/>
              <a:t> </a:t>
            </a:r>
            <a:r>
              <a:rPr dirty="0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31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43535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Set the ingress IP and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ports: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824" y="2100907"/>
            <a:ext cx="8684895" cy="17805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export </a:t>
            </a:r>
            <a:r>
              <a:rPr sz="1500" spc="-20" dirty="0">
                <a:solidFill>
                  <a:srgbClr val="444444"/>
                </a:solidFill>
                <a:latin typeface="Arial"/>
                <a:cs typeface="Arial"/>
              </a:rPr>
              <a:t>INGRESS_HOST=</a:t>
            </a:r>
            <a:r>
              <a:rPr sz="1500" spc="-20" dirty="0">
                <a:solidFill>
                  <a:srgbClr val="BC6060"/>
                </a:solidFill>
                <a:latin typeface="Arial"/>
                <a:cs typeface="Arial"/>
              </a:rPr>
              <a:t>$</a:t>
            </a:r>
            <a:r>
              <a:rPr sz="1500" spc="-20" dirty="0">
                <a:solidFill>
                  <a:srgbClr val="444444"/>
                </a:solidFill>
                <a:latin typeface="Arial"/>
                <a:cs typeface="Arial"/>
              </a:rPr>
              <a:t>(kubectl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-n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istio-</a:t>
            </a:r>
            <a:r>
              <a:rPr sz="1500" b="1" spc="135" dirty="0">
                <a:solidFill>
                  <a:srgbClr val="444444"/>
                </a:solidFill>
                <a:latin typeface="Arial"/>
                <a:cs typeface="Arial"/>
              </a:rPr>
              <a:t>system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service istio-ingressgateway</a:t>
            </a:r>
            <a:r>
              <a:rPr sz="1500" spc="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-o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444444"/>
                </a:solidFill>
                <a:latin typeface="Arial"/>
                <a:cs typeface="Arial"/>
              </a:rPr>
              <a:t>jsonpath=</a:t>
            </a:r>
            <a:r>
              <a:rPr sz="1500" spc="190" dirty="0">
                <a:solidFill>
                  <a:srgbClr val="870000"/>
                </a:solidFill>
                <a:latin typeface="Arial"/>
                <a:cs typeface="Arial"/>
              </a:rPr>
              <a:t>'{.status.loadBalancer.ingress[0].ip}'</a:t>
            </a:r>
            <a:r>
              <a:rPr sz="1500" spc="1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export </a:t>
            </a:r>
            <a:r>
              <a:rPr sz="1500" spc="-20" dirty="0">
                <a:solidFill>
                  <a:srgbClr val="444444"/>
                </a:solidFill>
                <a:latin typeface="Arial"/>
                <a:cs typeface="Arial"/>
              </a:rPr>
              <a:t>INGRESS_PORT=</a:t>
            </a:r>
            <a:r>
              <a:rPr sz="1500" spc="-20" dirty="0">
                <a:solidFill>
                  <a:srgbClr val="BC6060"/>
                </a:solidFill>
                <a:latin typeface="Arial"/>
                <a:cs typeface="Arial"/>
              </a:rPr>
              <a:t>$</a:t>
            </a:r>
            <a:r>
              <a:rPr sz="1500" spc="-20" dirty="0">
                <a:solidFill>
                  <a:srgbClr val="444444"/>
                </a:solidFill>
                <a:latin typeface="Arial"/>
                <a:cs typeface="Arial"/>
              </a:rPr>
              <a:t>(kubectl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-n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istio-</a:t>
            </a:r>
            <a:r>
              <a:rPr sz="1500" b="1" spc="135" dirty="0">
                <a:solidFill>
                  <a:srgbClr val="444444"/>
                </a:solidFill>
                <a:latin typeface="Arial"/>
                <a:cs typeface="Arial"/>
              </a:rPr>
              <a:t>system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service istio-ingressgateway</a:t>
            </a:r>
            <a:r>
              <a:rPr sz="1500" spc="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5"/>
              </a:spcBef>
            </a:pP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-o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jsonpath=</a:t>
            </a:r>
            <a:r>
              <a:rPr sz="1500" spc="160" dirty="0">
                <a:solidFill>
                  <a:srgbClr val="870000"/>
                </a:solidFill>
                <a:latin typeface="Arial"/>
                <a:cs typeface="Arial"/>
              </a:rPr>
              <a:t>'{.spec.ports[?(@.name=="http2")].port}'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export </a:t>
            </a:r>
            <a:r>
              <a:rPr sz="1500" spc="-60" dirty="0">
                <a:solidFill>
                  <a:srgbClr val="444444"/>
                </a:solidFill>
                <a:latin typeface="Arial"/>
                <a:cs typeface="Arial"/>
              </a:rPr>
              <a:t>SECURE_INGRESS_PORT=</a:t>
            </a:r>
            <a:r>
              <a:rPr sz="1500" spc="-60" dirty="0">
                <a:solidFill>
                  <a:srgbClr val="BC6060"/>
                </a:solidFill>
                <a:latin typeface="Arial"/>
                <a:cs typeface="Arial"/>
              </a:rPr>
              <a:t>$</a:t>
            </a:r>
            <a:r>
              <a:rPr sz="1500" spc="-60" dirty="0">
                <a:solidFill>
                  <a:srgbClr val="444444"/>
                </a:solidFill>
                <a:latin typeface="Arial"/>
                <a:cs typeface="Arial"/>
              </a:rPr>
              <a:t>(kubectl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-n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istio-</a:t>
            </a:r>
            <a:r>
              <a:rPr sz="1500" b="1" spc="135" dirty="0">
                <a:solidFill>
                  <a:srgbClr val="444444"/>
                </a:solidFill>
                <a:latin typeface="Arial"/>
                <a:cs typeface="Arial"/>
              </a:rPr>
              <a:t>system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get </a:t>
            </a: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service</a:t>
            </a:r>
            <a:r>
              <a:rPr sz="15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istio-ingressgateway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-o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jsonpath=</a:t>
            </a:r>
            <a:r>
              <a:rPr sz="1500" spc="160" dirty="0">
                <a:solidFill>
                  <a:srgbClr val="870000"/>
                </a:solidFill>
                <a:latin typeface="Arial"/>
                <a:cs typeface="Arial"/>
              </a:rPr>
              <a:t>'{.spec.ports[?(@.name=="https")].port}'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1124259"/>
            <a:ext cx="8775065" cy="3877945"/>
            <a:chOff x="1371977" y="1124259"/>
            <a:chExt cx="8775065" cy="3877945"/>
          </a:xfrm>
        </p:grpSpPr>
        <p:sp>
          <p:nvSpPr>
            <p:cNvPr id="5" name="object 5"/>
            <p:cNvSpPr/>
            <p:nvPr/>
          </p:nvSpPr>
          <p:spPr>
            <a:xfrm>
              <a:off x="1376741" y="1129022"/>
              <a:ext cx="8765540" cy="3868420"/>
            </a:xfrm>
            <a:custGeom>
              <a:avLst/>
              <a:gdLst/>
              <a:ahLst/>
              <a:cxnLst/>
              <a:rect l="l" t="t" r="r" b="b"/>
              <a:pathLst>
                <a:path w="8765540" h="3868420">
                  <a:moveTo>
                    <a:pt x="8728253" y="3868214"/>
                  </a:moveTo>
                  <a:lnTo>
                    <a:pt x="37186" y="3868214"/>
                  </a:lnTo>
                  <a:lnTo>
                    <a:pt x="31717" y="3867128"/>
                  </a:lnTo>
                  <a:lnTo>
                    <a:pt x="1086" y="3836496"/>
                  </a:lnTo>
                  <a:lnTo>
                    <a:pt x="0" y="3831027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3831027"/>
                  </a:lnTo>
                  <a:lnTo>
                    <a:pt x="8744165" y="3862774"/>
                  </a:lnTo>
                  <a:lnTo>
                    <a:pt x="8733684" y="386712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1129022"/>
              <a:ext cx="8765540" cy="3868420"/>
            </a:xfrm>
            <a:custGeom>
              <a:avLst/>
              <a:gdLst/>
              <a:ahLst/>
              <a:cxnLst/>
              <a:rect l="l" t="t" r="r" b="b"/>
              <a:pathLst>
                <a:path w="8765540" h="3868420">
                  <a:moveTo>
                    <a:pt x="0" y="3825339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3825339"/>
                  </a:lnTo>
                  <a:lnTo>
                    <a:pt x="8765411" y="3831027"/>
                  </a:lnTo>
                  <a:lnTo>
                    <a:pt x="8764363" y="3836496"/>
                  </a:lnTo>
                  <a:lnTo>
                    <a:pt x="8738924" y="3864946"/>
                  </a:lnTo>
                  <a:lnTo>
                    <a:pt x="8733684" y="3867128"/>
                  </a:lnTo>
                  <a:lnTo>
                    <a:pt x="8728253" y="3868214"/>
                  </a:lnTo>
                  <a:lnTo>
                    <a:pt x="8722537" y="3868214"/>
                  </a:lnTo>
                  <a:lnTo>
                    <a:pt x="42874" y="3868214"/>
                  </a:lnTo>
                  <a:lnTo>
                    <a:pt x="37186" y="3868214"/>
                  </a:lnTo>
                  <a:lnTo>
                    <a:pt x="31717" y="3867128"/>
                  </a:lnTo>
                  <a:lnTo>
                    <a:pt x="26467" y="3864946"/>
                  </a:lnTo>
                  <a:lnTo>
                    <a:pt x="21218" y="3862774"/>
                  </a:lnTo>
                  <a:lnTo>
                    <a:pt x="16578" y="3859677"/>
                  </a:lnTo>
                  <a:lnTo>
                    <a:pt x="12557" y="3855656"/>
                  </a:lnTo>
                  <a:lnTo>
                    <a:pt x="8536" y="3851636"/>
                  </a:lnTo>
                  <a:lnTo>
                    <a:pt x="5440" y="3846996"/>
                  </a:lnTo>
                  <a:lnTo>
                    <a:pt x="3267" y="3841746"/>
                  </a:lnTo>
                  <a:lnTo>
                    <a:pt x="1086" y="3836496"/>
                  </a:lnTo>
                  <a:lnTo>
                    <a:pt x="0" y="3831027"/>
                  </a:lnTo>
                  <a:lnTo>
                    <a:pt x="0" y="3825339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583057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an Istio</a:t>
            </a:r>
            <a:r>
              <a:rPr spc="-90" dirty="0"/>
              <a:t> </a:t>
            </a:r>
            <a:r>
              <a:rPr dirty="0"/>
              <a:t>Gateway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32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4824" y="1214838"/>
            <a:ext cx="7206615" cy="3686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kubectl </a:t>
            </a: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apply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-f </a:t>
            </a:r>
            <a:r>
              <a:rPr sz="1500" spc="33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5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140" dirty="0">
                <a:solidFill>
                  <a:srgbClr val="444444"/>
                </a:solidFill>
                <a:latin typeface="Arial"/>
                <a:cs typeface="Arial"/>
              </a:rPr>
              <a:t>&lt;&lt;EOF</a:t>
            </a:r>
            <a:endParaRPr sz="1500">
              <a:latin typeface="Arial"/>
              <a:cs typeface="Arial"/>
            </a:endParaRPr>
          </a:p>
          <a:p>
            <a:pPr marL="12700" marR="2961640">
              <a:lnSpc>
                <a:spcPct val="100000"/>
              </a:lnSpc>
            </a:pPr>
            <a:r>
              <a:rPr sz="1500" spc="145" dirty="0">
                <a:solidFill>
                  <a:srgbClr val="444444"/>
                </a:solidFill>
                <a:latin typeface="Arial"/>
                <a:cs typeface="Arial"/>
              </a:rPr>
              <a:t>apiVersion: </a:t>
            </a:r>
            <a:r>
              <a:rPr sz="1500" spc="170" dirty="0">
                <a:solidFill>
                  <a:srgbClr val="444444"/>
                </a:solidFill>
                <a:latin typeface="Arial"/>
                <a:cs typeface="Arial"/>
              </a:rPr>
              <a:t>networking.istio.io/v1alpha3  </a:t>
            </a:r>
            <a:r>
              <a:rPr sz="1500" spc="195" dirty="0">
                <a:solidFill>
                  <a:srgbClr val="444444"/>
                </a:solidFill>
                <a:latin typeface="Arial"/>
                <a:cs typeface="Arial"/>
              </a:rPr>
              <a:t>kind:</a:t>
            </a:r>
            <a:r>
              <a:rPr sz="1500" spc="4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444444"/>
                </a:solidFill>
                <a:latin typeface="Arial"/>
                <a:cs typeface="Arial"/>
              </a:rPr>
              <a:t>Gateway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90" dirty="0">
                <a:solidFill>
                  <a:srgbClr val="444444"/>
                </a:solidFill>
                <a:latin typeface="Arial"/>
                <a:cs typeface="Arial"/>
              </a:rPr>
              <a:t>metadata:</a:t>
            </a:r>
            <a:endParaRPr sz="1500">
              <a:latin typeface="Arial"/>
              <a:cs typeface="Arial"/>
            </a:endParaRPr>
          </a:p>
          <a:p>
            <a:pPr marL="12700" marR="4756785" indent="21082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name: </a:t>
            </a:r>
            <a:r>
              <a:rPr sz="1500" spc="125" dirty="0">
                <a:solidFill>
                  <a:srgbClr val="444444"/>
                </a:solidFill>
                <a:latin typeface="Arial"/>
                <a:cs typeface="Arial"/>
              </a:rPr>
              <a:t>httpbin-gateway  </a:t>
            </a: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spec: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200" dirty="0">
                <a:solidFill>
                  <a:srgbClr val="444444"/>
                </a:solidFill>
                <a:latin typeface="Arial"/>
                <a:cs typeface="Arial"/>
              </a:rPr>
              <a:t>selector:</a:t>
            </a:r>
            <a:endParaRPr sz="1500">
              <a:latin typeface="Arial"/>
              <a:cs typeface="Arial"/>
            </a:endParaRPr>
          </a:p>
          <a:p>
            <a:pPr marL="223520" marR="5080" indent="210820">
              <a:lnSpc>
                <a:spcPct val="100000"/>
              </a:lnSpc>
            </a:pPr>
            <a:r>
              <a:rPr sz="1500" spc="315" dirty="0">
                <a:solidFill>
                  <a:srgbClr val="444444"/>
                </a:solidFill>
                <a:latin typeface="Arial"/>
                <a:cs typeface="Arial"/>
              </a:rPr>
              <a:t>istio: </a:t>
            </a:r>
            <a:r>
              <a:rPr sz="1500" spc="85" dirty="0">
                <a:solidFill>
                  <a:srgbClr val="444444"/>
                </a:solidFill>
                <a:latin typeface="Arial"/>
                <a:cs typeface="Arial"/>
              </a:rPr>
              <a:t>ingressgateway </a:t>
            </a:r>
            <a:r>
              <a:rPr sz="1500" spc="-5" dirty="0">
                <a:solidFill>
                  <a:srgbClr val="878787"/>
                </a:solidFill>
                <a:latin typeface="Arial"/>
                <a:cs typeface="Arial"/>
              </a:rPr>
              <a:t># </a:t>
            </a:r>
            <a:r>
              <a:rPr sz="1500" spc="25" dirty="0">
                <a:solidFill>
                  <a:srgbClr val="878787"/>
                </a:solidFill>
                <a:latin typeface="Arial"/>
                <a:cs typeface="Arial"/>
              </a:rPr>
              <a:t>use </a:t>
            </a:r>
            <a:r>
              <a:rPr sz="1500" spc="280" dirty="0">
                <a:solidFill>
                  <a:srgbClr val="878787"/>
                </a:solidFill>
                <a:latin typeface="Arial"/>
                <a:cs typeface="Arial"/>
              </a:rPr>
              <a:t>Istio </a:t>
            </a:r>
            <a:r>
              <a:rPr sz="1500" spc="185" dirty="0">
                <a:solidFill>
                  <a:srgbClr val="878787"/>
                </a:solidFill>
                <a:latin typeface="Arial"/>
                <a:cs typeface="Arial"/>
              </a:rPr>
              <a:t>default </a:t>
            </a:r>
            <a:r>
              <a:rPr sz="1500" spc="30" dirty="0">
                <a:solidFill>
                  <a:srgbClr val="878787"/>
                </a:solidFill>
                <a:latin typeface="Arial"/>
                <a:cs typeface="Arial"/>
              </a:rPr>
              <a:t>gateway </a:t>
            </a:r>
            <a:r>
              <a:rPr sz="1500" spc="105" dirty="0">
                <a:solidFill>
                  <a:srgbClr val="878787"/>
                </a:solidFill>
                <a:latin typeface="Arial"/>
                <a:cs typeface="Arial"/>
              </a:rPr>
              <a:t>implementation  </a:t>
            </a: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servers: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33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229" dirty="0">
                <a:solidFill>
                  <a:srgbClr val="444444"/>
                </a:solidFill>
                <a:latin typeface="Arial"/>
                <a:cs typeface="Arial"/>
              </a:rPr>
              <a:t>port:</a:t>
            </a:r>
            <a:endParaRPr sz="1500">
              <a:latin typeface="Arial"/>
              <a:cs typeface="Arial"/>
            </a:endParaRPr>
          </a:p>
          <a:p>
            <a:pPr marL="645795" marR="5073650">
              <a:lnSpc>
                <a:spcPct val="100000"/>
              </a:lnSpc>
            </a:pPr>
            <a:r>
              <a:rPr sz="1500" spc="45" dirty="0">
                <a:solidFill>
                  <a:srgbClr val="444444"/>
                </a:solidFill>
                <a:latin typeface="Arial"/>
                <a:cs typeface="Arial"/>
              </a:rPr>
              <a:t>number: </a:t>
            </a:r>
            <a:r>
              <a:rPr sz="1500" spc="-5" dirty="0">
                <a:solidFill>
                  <a:srgbClr val="870000"/>
                </a:solidFill>
                <a:latin typeface="Arial"/>
                <a:cs typeface="Arial"/>
              </a:rPr>
              <a:t>80  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name: </a:t>
            </a:r>
            <a:r>
              <a:rPr sz="1500" spc="204" dirty="0">
                <a:solidFill>
                  <a:srgbClr val="444444"/>
                </a:solidFill>
                <a:latin typeface="Arial"/>
                <a:cs typeface="Arial"/>
              </a:rPr>
              <a:t>http  </a:t>
            </a:r>
            <a:r>
              <a:rPr sz="1500" spc="190" dirty="0">
                <a:solidFill>
                  <a:srgbClr val="444444"/>
                </a:solidFill>
                <a:latin typeface="Arial"/>
                <a:cs typeface="Arial"/>
              </a:rPr>
              <a:t>protocol:</a:t>
            </a:r>
            <a:r>
              <a:rPr sz="1500" spc="3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150" dirty="0">
                <a:solidFill>
                  <a:srgbClr val="444444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</a:pP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hosts:</a:t>
            </a:r>
            <a:endParaRPr sz="1500"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500" spc="330" dirty="0">
                <a:solidFill>
                  <a:srgbClr val="387300"/>
                </a:solidFill>
                <a:latin typeface="Arial"/>
                <a:cs typeface="Arial"/>
              </a:rPr>
              <a:t>-</a:t>
            </a:r>
            <a:r>
              <a:rPr sz="1500" spc="409" dirty="0">
                <a:solidFill>
                  <a:srgbClr val="387300"/>
                </a:solidFill>
                <a:latin typeface="Arial"/>
                <a:cs typeface="Arial"/>
              </a:rPr>
              <a:t> </a:t>
            </a:r>
            <a:r>
              <a:rPr sz="1500" spc="280" dirty="0">
                <a:solidFill>
                  <a:srgbClr val="870000"/>
                </a:solidFill>
                <a:latin typeface="Arial"/>
                <a:cs typeface="Arial"/>
              </a:rPr>
              <a:t>"*"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200" dirty="0">
                <a:solidFill>
                  <a:srgbClr val="444444"/>
                </a:solidFill>
                <a:latin typeface="Arial"/>
                <a:cs typeface="Arial"/>
              </a:rPr>
              <a:t>EOF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1124259"/>
            <a:ext cx="8775065" cy="4792980"/>
            <a:chOff x="1371977" y="1124259"/>
            <a:chExt cx="8775065" cy="4792980"/>
          </a:xfrm>
        </p:grpSpPr>
        <p:sp>
          <p:nvSpPr>
            <p:cNvPr id="5" name="object 5"/>
            <p:cNvSpPr/>
            <p:nvPr/>
          </p:nvSpPr>
          <p:spPr>
            <a:xfrm>
              <a:off x="1376741" y="1129022"/>
              <a:ext cx="8765540" cy="4783455"/>
            </a:xfrm>
            <a:custGeom>
              <a:avLst/>
              <a:gdLst/>
              <a:ahLst/>
              <a:cxnLst/>
              <a:rect l="l" t="t" r="r" b="b"/>
              <a:pathLst>
                <a:path w="8765540" h="4783455">
                  <a:moveTo>
                    <a:pt x="8728253" y="4782865"/>
                  </a:moveTo>
                  <a:lnTo>
                    <a:pt x="37186" y="4782865"/>
                  </a:lnTo>
                  <a:lnTo>
                    <a:pt x="31717" y="4781779"/>
                  </a:lnTo>
                  <a:lnTo>
                    <a:pt x="1086" y="4751148"/>
                  </a:lnTo>
                  <a:lnTo>
                    <a:pt x="0" y="4745679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4745679"/>
                  </a:lnTo>
                  <a:lnTo>
                    <a:pt x="8744165" y="4777425"/>
                  </a:lnTo>
                  <a:lnTo>
                    <a:pt x="8733684" y="478177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1129022"/>
              <a:ext cx="8765540" cy="4783455"/>
            </a:xfrm>
            <a:custGeom>
              <a:avLst/>
              <a:gdLst/>
              <a:ahLst/>
              <a:cxnLst/>
              <a:rect l="l" t="t" r="r" b="b"/>
              <a:pathLst>
                <a:path w="8765540" h="4783455">
                  <a:moveTo>
                    <a:pt x="0" y="4739991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4739991"/>
                  </a:lnTo>
                  <a:lnTo>
                    <a:pt x="8765411" y="4745679"/>
                  </a:lnTo>
                  <a:lnTo>
                    <a:pt x="8764363" y="4751148"/>
                  </a:lnTo>
                  <a:lnTo>
                    <a:pt x="8738924" y="4779597"/>
                  </a:lnTo>
                  <a:lnTo>
                    <a:pt x="8733684" y="4781779"/>
                  </a:lnTo>
                  <a:lnTo>
                    <a:pt x="8728253" y="4782865"/>
                  </a:lnTo>
                  <a:lnTo>
                    <a:pt x="8722537" y="4782865"/>
                  </a:lnTo>
                  <a:lnTo>
                    <a:pt x="42874" y="4782865"/>
                  </a:lnTo>
                  <a:lnTo>
                    <a:pt x="37186" y="4782865"/>
                  </a:lnTo>
                  <a:lnTo>
                    <a:pt x="31717" y="4781779"/>
                  </a:lnTo>
                  <a:lnTo>
                    <a:pt x="26467" y="4779597"/>
                  </a:lnTo>
                  <a:lnTo>
                    <a:pt x="21218" y="4777425"/>
                  </a:lnTo>
                  <a:lnTo>
                    <a:pt x="16578" y="4774329"/>
                  </a:lnTo>
                  <a:lnTo>
                    <a:pt x="12557" y="4770308"/>
                  </a:lnTo>
                  <a:lnTo>
                    <a:pt x="8536" y="4766287"/>
                  </a:lnTo>
                  <a:lnTo>
                    <a:pt x="5440" y="4761647"/>
                  </a:lnTo>
                  <a:lnTo>
                    <a:pt x="3267" y="4756398"/>
                  </a:lnTo>
                  <a:lnTo>
                    <a:pt x="1086" y="4751148"/>
                  </a:lnTo>
                  <a:lnTo>
                    <a:pt x="0" y="4745679"/>
                  </a:lnTo>
                  <a:lnTo>
                    <a:pt x="0" y="4739991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417004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Configure</a:t>
            </a:r>
            <a:r>
              <a:rPr spc="-85" dirty="0"/>
              <a:t> </a:t>
            </a:r>
            <a:r>
              <a:rPr dirty="0"/>
              <a:t>routes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33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4824" y="1214838"/>
            <a:ext cx="4250055" cy="460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kubectl </a:t>
            </a: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apply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-f </a:t>
            </a:r>
            <a:r>
              <a:rPr sz="1500" spc="33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5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140" dirty="0">
                <a:solidFill>
                  <a:srgbClr val="444444"/>
                </a:solidFill>
                <a:latin typeface="Arial"/>
                <a:cs typeface="Arial"/>
              </a:rPr>
              <a:t>&lt;&lt;EOF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spc="145" dirty="0">
                <a:solidFill>
                  <a:srgbClr val="444444"/>
                </a:solidFill>
                <a:latin typeface="Arial"/>
                <a:cs typeface="Arial"/>
              </a:rPr>
              <a:t>apiVersion: </a:t>
            </a:r>
            <a:r>
              <a:rPr sz="1500" spc="170" dirty="0">
                <a:solidFill>
                  <a:srgbClr val="444444"/>
                </a:solidFill>
                <a:latin typeface="Arial"/>
                <a:cs typeface="Arial"/>
              </a:rPr>
              <a:t>networking.istio.io/v1alpha3  </a:t>
            </a:r>
            <a:r>
              <a:rPr sz="1500" spc="195" dirty="0">
                <a:solidFill>
                  <a:srgbClr val="444444"/>
                </a:solidFill>
                <a:latin typeface="Arial"/>
                <a:cs typeface="Arial"/>
              </a:rPr>
              <a:t>kind:</a:t>
            </a:r>
            <a:r>
              <a:rPr sz="1500" spc="4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70" dirty="0">
                <a:solidFill>
                  <a:srgbClr val="444444"/>
                </a:solidFill>
                <a:latin typeface="Arial"/>
                <a:cs typeface="Arial"/>
              </a:rPr>
              <a:t>VirtualService</a:t>
            </a:r>
            <a:endParaRPr sz="1500">
              <a:latin typeface="Arial"/>
              <a:cs typeface="Arial"/>
            </a:endParaRPr>
          </a:p>
          <a:p>
            <a:pPr marL="223520" marR="2644775" indent="-211454">
              <a:lnSpc>
                <a:spcPct val="100000"/>
              </a:lnSpc>
            </a:pPr>
            <a:r>
              <a:rPr sz="1500" spc="90" dirty="0">
                <a:solidFill>
                  <a:srgbClr val="444444"/>
                </a:solidFill>
                <a:latin typeface="Arial"/>
                <a:cs typeface="Arial"/>
              </a:rPr>
              <a:t>metadata:  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name:</a:t>
            </a:r>
            <a:r>
              <a:rPr sz="1500" spc="3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85" dirty="0">
                <a:solidFill>
                  <a:srgbClr val="444444"/>
                </a:solidFill>
                <a:latin typeface="Arial"/>
                <a:cs typeface="Arial"/>
              </a:rPr>
              <a:t>httpbin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spec: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160" dirty="0">
                <a:solidFill>
                  <a:srgbClr val="444444"/>
                </a:solidFill>
                <a:latin typeface="Arial"/>
                <a:cs typeface="Arial"/>
              </a:rPr>
              <a:t>hosts: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330" dirty="0">
                <a:solidFill>
                  <a:srgbClr val="387300"/>
                </a:solidFill>
                <a:latin typeface="Arial"/>
                <a:cs typeface="Arial"/>
              </a:rPr>
              <a:t>-</a:t>
            </a:r>
            <a:r>
              <a:rPr sz="1500" spc="405" dirty="0">
                <a:solidFill>
                  <a:srgbClr val="387300"/>
                </a:solidFill>
                <a:latin typeface="Arial"/>
                <a:cs typeface="Arial"/>
              </a:rPr>
              <a:t> </a:t>
            </a:r>
            <a:r>
              <a:rPr sz="1500" spc="280" dirty="0">
                <a:solidFill>
                  <a:srgbClr val="870000"/>
                </a:solidFill>
                <a:latin typeface="Arial"/>
                <a:cs typeface="Arial"/>
              </a:rPr>
              <a:t>"*"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80" dirty="0">
                <a:solidFill>
                  <a:srgbClr val="444444"/>
                </a:solidFill>
                <a:latin typeface="Arial"/>
                <a:cs typeface="Arial"/>
              </a:rPr>
              <a:t>gateways:</a:t>
            </a:r>
            <a:endParaRPr sz="1500">
              <a:latin typeface="Arial"/>
              <a:cs typeface="Arial"/>
            </a:endParaRPr>
          </a:p>
          <a:p>
            <a:pPr marL="223520" marR="2222500">
              <a:lnSpc>
                <a:spcPct val="100000"/>
              </a:lnSpc>
              <a:buClr>
                <a:srgbClr val="387300"/>
              </a:buClr>
              <a:buChar char="-"/>
              <a:tabLst>
                <a:tab pos="435609" algn="l"/>
              </a:tabLst>
            </a:pP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tt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pb</a:t>
            </a:r>
            <a:r>
              <a:rPr sz="1500" spc="49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500" spc="33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ga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500" spc="-254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500" spc="55" dirty="0">
                <a:solidFill>
                  <a:srgbClr val="444444"/>
                </a:solidFill>
                <a:latin typeface="Arial"/>
                <a:cs typeface="Arial"/>
              </a:rPr>
              <a:t>y  </a:t>
            </a:r>
            <a:r>
              <a:rPr sz="1500" spc="245" dirty="0">
                <a:solidFill>
                  <a:srgbClr val="444444"/>
                </a:solidFill>
                <a:latin typeface="Arial"/>
                <a:cs typeface="Arial"/>
              </a:rPr>
              <a:t>http:</a:t>
            </a:r>
            <a:endParaRPr sz="1500">
              <a:latin typeface="Arial"/>
              <a:cs typeface="Arial"/>
            </a:endParaRPr>
          </a:p>
          <a:p>
            <a:pPr marL="434975" indent="-212090">
              <a:lnSpc>
                <a:spcPct val="100000"/>
              </a:lnSpc>
              <a:buChar char="-"/>
              <a:tabLst>
                <a:tab pos="435609" algn="l"/>
              </a:tabLst>
            </a:pPr>
            <a:r>
              <a:rPr sz="1500" spc="80" dirty="0">
                <a:solidFill>
                  <a:srgbClr val="444444"/>
                </a:solidFill>
                <a:latin typeface="Arial"/>
                <a:cs typeface="Arial"/>
              </a:rPr>
              <a:t>match:</a:t>
            </a:r>
            <a:endParaRPr sz="1500">
              <a:latin typeface="Arial"/>
              <a:cs typeface="Arial"/>
            </a:endParaRPr>
          </a:p>
          <a:p>
            <a:pPr marL="645795" lvl="1" indent="-211454">
              <a:lnSpc>
                <a:spcPct val="100000"/>
              </a:lnSpc>
              <a:buChar char="-"/>
              <a:tabLst>
                <a:tab pos="646430" algn="l"/>
              </a:tabLst>
            </a:pPr>
            <a:r>
              <a:rPr sz="1500" spc="310" dirty="0">
                <a:solidFill>
                  <a:srgbClr val="444444"/>
                </a:solidFill>
                <a:latin typeface="Arial"/>
                <a:cs typeface="Arial"/>
              </a:rPr>
              <a:t>uri:</a:t>
            </a:r>
            <a:endParaRPr sz="1500">
              <a:latin typeface="Arial"/>
              <a:cs typeface="Arial"/>
            </a:endParaRPr>
          </a:p>
          <a:p>
            <a:pPr marL="434975" marR="1694814" indent="422275">
              <a:lnSpc>
                <a:spcPct val="100000"/>
              </a:lnSpc>
            </a:pPr>
            <a:r>
              <a:rPr sz="1500" spc="245" dirty="0">
                <a:solidFill>
                  <a:srgbClr val="444444"/>
                </a:solidFill>
                <a:latin typeface="Arial"/>
                <a:cs typeface="Arial"/>
              </a:rPr>
              <a:t>prefix: </a:t>
            </a:r>
            <a:r>
              <a:rPr sz="1500" spc="100" dirty="0">
                <a:solidFill>
                  <a:srgbClr val="444444"/>
                </a:solidFill>
                <a:latin typeface="Arial"/>
                <a:cs typeface="Arial"/>
              </a:rPr>
              <a:t>/headers  </a:t>
            </a:r>
            <a:r>
              <a:rPr sz="1500" spc="190" dirty="0">
                <a:solidFill>
                  <a:srgbClr val="444444"/>
                </a:solidFill>
                <a:latin typeface="Arial"/>
                <a:cs typeface="Arial"/>
              </a:rPr>
              <a:t>route:</a:t>
            </a:r>
            <a:endParaRPr sz="1500">
              <a:latin typeface="Arial"/>
              <a:cs typeface="Arial"/>
            </a:endParaRPr>
          </a:p>
          <a:p>
            <a:pPr marL="857250" marR="2327910" lvl="1" indent="-422909">
              <a:lnSpc>
                <a:spcPct val="100000"/>
              </a:lnSpc>
              <a:spcBef>
                <a:spcPts val="5"/>
              </a:spcBef>
              <a:buChar char="-"/>
              <a:tabLst>
                <a:tab pos="646430" algn="l"/>
              </a:tabLst>
            </a:pP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de</a:t>
            </a:r>
            <a:r>
              <a:rPr sz="1500" spc="8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500" spc="49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na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500" spc="49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:  </a:t>
            </a:r>
            <a:r>
              <a:rPr sz="1500" spc="229" dirty="0">
                <a:solidFill>
                  <a:srgbClr val="444444"/>
                </a:solidFill>
                <a:latin typeface="Arial"/>
                <a:cs typeface="Arial"/>
              </a:rPr>
              <a:t>port:</a:t>
            </a:r>
            <a:endParaRPr sz="1500">
              <a:latin typeface="Arial"/>
              <a:cs typeface="Arial"/>
            </a:endParaRPr>
          </a:p>
          <a:p>
            <a:pPr marL="857250" marR="1905635" indent="210820">
              <a:lnSpc>
                <a:spcPct val="100000"/>
              </a:lnSpc>
            </a:pPr>
            <a:r>
              <a:rPr sz="1500" spc="45" dirty="0">
                <a:solidFill>
                  <a:srgbClr val="444444"/>
                </a:solidFill>
                <a:latin typeface="Arial"/>
                <a:cs typeface="Arial"/>
              </a:rPr>
              <a:t>number: </a:t>
            </a:r>
            <a:r>
              <a:rPr sz="1500" spc="-5" dirty="0">
                <a:solidFill>
                  <a:srgbClr val="870000"/>
                </a:solidFill>
                <a:latin typeface="Arial"/>
                <a:cs typeface="Arial"/>
              </a:rPr>
              <a:t>8000  </a:t>
            </a:r>
            <a:r>
              <a:rPr sz="1500" spc="180" dirty="0">
                <a:solidFill>
                  <a:srgbClr val="444444"/>
                </a:solidFill>
                <a:latin typeface="Arial"/>
                <a:cs typeface="Arial"/>
              </a:rPr>
              <a:t>host:</a:t>
            </a:r>
            <a:r>
              <a:rPr sz="1500" spc="3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185" dirty="0">
                <a:solidFill>
                  <a:srgbClr val="444444"/>
                </a:solidFill>
                <a:latin typeface="Arial"/>
                <a:cs typeface="Arial"/>
              </a:rPr>
              <a:t>httpbin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200" dirty="0">
                <a:solidFill>
                  <a:srgbClr val="444444"/>
                </a:solidFill>
                <a:latin typeface="Arial"/>
                <a:cs typeface="Arial"/>
              </a:rPr>
              <a:t>EOF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3163170"/>
            <a:ext cx="8775065" cy="2191385"/>
            <a:chOff x="1371977" y="3163170"/>
            <a:chExt cx="8775065" cy="2191385"/>
          </a:xfrm>
        </p:grpSpPr>
        <p:sp>
          <p:nvSpPr>
            <p:cNvPr id="5" name="object 5"/>
            <p:cNvSpPr/>
            <p:nvPr/>
          </p:nvSpPr>
          <p:spPr>
            <a:xfrm>
              <a:off x="1376741" y="3167934"/>
              <a:ext cx="8765540" cy="2181860"/>
            </a:xfrm>
            <a:custGeom>
              <a:avLst/>
              <a:gdLst/>
              <a:ahLst/>
              <a:cxnLst/>
              <a:rect l="l" t="t" r="r" b="b"/>
              <a:pathLst>
                <a:path w="8765540" h="2181860">
                  <a:moveTo>
                    <a:pt x="8728253" y="2181825"/>
                  </a:moveTo>
                  <a:lnTo>
                    <a:pt x="37186" y="2181825"/>
                  </a:lnTo>
                  <a:lnTo>
                    <a:pt x="31717" y="2180739"/>
                  </a:lnTo>
                  <a:lnTo>
                    <a:pt x="1086" y="2150107"/>
                  </a:lnTo>
                  <a:lnTo>
                    <a:pt x="0" y="2144638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2144638"/>
                  </a:lnTo>
                  <a:lnTo>
                    <a:pt x="8744165" y="2176385"/>
                  </a:lnTo>
                  <a:lnTo>
                    <a:pt x="8733684" y="218073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3167934"/>
              <a:ext cx="8765540" cy="2181860"/>
            </a:xfrm>
            <a:custGeom>
              <a:avLst/>
              <a:gdLst/>
              <a:ahLst/>
              <a:cxnLst/>
              <a:rect l="l" t="t" r="r" b="b"/>
              <a:pathLst>
                <a:path w="8765540" h="2181860">
                  <a:moveTo>
                    <a:pt x="0" y="2138951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58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62172" y="26467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2138951"/>
                  </a:lnTo>
                  <a:lnTo>
                    <a:pt x="8765411" y="2144638"/>
                  </a:lnTo>
                  <a:lnTo>
                    <a:pt x="8764363" y="2150107"/>
                  </a:lnTo>
                  <a:lnTo>
                    <a:pt x="8738924" y="2178557"/>
                  </a:lnTo>
                  <a:lnTo>
                    <a:pt x="8733684" y="2180739"/>
                  </a:lnTo>
                  <a:lnTo>
                    <a:pt x="8728253" y="2181825"/>
                  </a:lnTo>
                  <a:lnTo>
                    <a:pt x="8722537" y="2181825"/>
                  </a:lnTo>
                  <a:lnTo>
                    <a:pt x="42874" y="2181825"/>
                  </a:lnTo>
                  <a:lnTo>
                    <a:pt x="37186" y="2181825"/>
                  </a:lnTo>
                  <a:lnTo>
                    <a:pt x="31717" y="2180739"/>
                  </a:lnTo>
                  <a:lnTo>
                    <a:pt x="26467" y="2178557"/>
                  </a:lnTo>
                  <a:lnTo>
                    <a:pt x="21218" y="2176385"/>
                  </a:lnTo>
                  <a:lnTo>
                    <a:pt x="16578" y="2173288"/>
                  </a:lnTo>
                  <a:lnTo>
                    <a:pt x="12557" y="2169267"/>
                  </a:lnTo>
                  <a:lnTo>
                    <a:pt x="8536" y="2165247"/>
                  </a:lnTo>
                  <a:lnTo>
                    <a:pt x="5440" y="2160607"/>
                  </a:lnTo>
                  <a:lnTo>
                    <a:pt x="3267" y="2155357"/>
                  </a:lnTo>
                  <a:lnTo>
                    <a:pt x="1086" y="2150107"/>
                  </a:lnTo>
                  <a:lnTo>
                    <a:pt x="0" y="2144638"/>
                  </a:lnTo>
                  <a:lnTo>
                    <a:pt x="0" y="2138951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5909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Virtual</a:t>
            </a:r>
            <a:r>
              <a:rPr spc="-60" dirty="0"/>
              <a:t> </a:t>
            </a:r>
            <a:r>
              <a:rPr dirty="0"/>
              <a:t>Service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34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760730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Contains the route rules that Allows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for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path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/headers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All other external requests will be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rejected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824" y="3244221"/>
            <a:ext cx="5094605" cy="2009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</a:t>
            </a:r>
            <a:r>
              <a:rPr sz="1500" spc="135" dirty="0">
                <a:solidFill>
                  <a:srgbClr val="444444"/>
                </a:solidFill>
                <a:latin typeface="Arial"/>
                <a:cs typeface="Arial"/>
              </a:rPr>
              <a:t>export</a:t>
            </a:r>
            <a:r>
              <a:rPr sz="1500" spc="3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140" dirty="0">
                <a:solidFill>
                  <a:srgbClr val="444444"/>
                </a:solidFill>
                <a:latin typeface="Arial"/>
                <a:cs typeface="Arial"/>
              </a:rPr>
              <a:t>GATEWAY_URL=</a:t>
            </a:r>
            <a:r>
              <a:rPr sz="1500" spc="-140" dirty="0">
                <a:solidFill>
                  <a:srgbClr val="BC6060"/>
                </a:solidFill>
                <a:latin typeface="Arial"/>
                <a:cs typeface="Arial"/>
              </a:rPr>
              <a:t>$</a:t>
            </a:r>
            <a:r>
              <a:rPr sz="1500" spc="-140" dirty="0">
                <a:solidFill>
                  <a:srgbClr val="444444"/>
                </a:solidFill>
                <a:latin typeface="Arial"/>
                <a:cs typeface="Arial"/>
              </a:rPr>
              <a:t>INGRESS_HOST:</a:t>
            </a:r>
            <a:r>
              <a:rPr sz="1500" spc="-140" dirty="0">
                <a:solidFill>
                  <a:srgbClr val="BC6060"/>
                </a:solidFill>
                <a:latin typeface="Arial"/>
                <a:cs typeface="Arial"/>
              </a:rPr>
              <a:t>$</a:t>
            </a:r>
            <a:r>
              <a:rPr sz="1500" spc="-140" dirty="0">
                <a:solidFill>
                  <a:srgbClr val="444444"/>
                </a:solidFill>
                <a:latin typeface="Arial"/>
                <a:cs typeface="Arial"/>
              </a:rPr>
              <a:t>INGRESS_PORT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955040">
              <a:lnSpc>
                <a:spcPct val="100000"/>
              </a:lnSpc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$ </a:t>
            </a:r>
            <a:r>
              <a:rPr sz="1500" spc="225" dirty="0">
                <a:solidFill>
                  <a:srgbClr val="444444"/>
                </a:solidFill>
                <a:latin typeface="Arial"/>
                <a:cs typeface="Arial"/>
              </a:rPr>
              <a:t>curl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-I </a:t>
            </a:r>
            <a:r>
              <a:rPr sz="1500" spc="25" dirty="0">
                <a:solidFill>
                  <a:srgbClr val="444444"/>
                </a:solidFill>
                <a:latin typeface="Arial"/>
                <a:cs typeface="Arial"/>
              </a:rPr>
              <a:t>http:</a:t>
            </a:r>
            <a:r>
              <a:rPr sz="1500" spc="25" dirty="0">
                <a:solidFill>
                  <a:srgbClr val="878787"/>
                </a:solidFill>
                <a:latin typeface="Arial"/>
                <a:cs typeface="Arial"/>
              </a:rPr>
              <a:t>//$GATEWAY_URL/headers  </a:t>
            </a:r>
            <a:r>
              <a:rPr sz="1500" spc="25" dirty="0">
                <a:solidFill>
                  <a:srgbClr val="444444"/>
                </a:solidFill>
                <a:latin typeface="Arial"/>
                <a:cs typeface="Arial"/>
              </a:rPr>
              <a:t>HTTP/</a:t>
            </a:r>
            <a:r>
              <a:rPr sz="1500" spc="25" dirty="0">
                <a:solidFill>
                  <a:srgbClr val="870000"/>
                </a:solidFill>
                <a:latin typeface="Arial"/>
                <a:cs typeface="Arial"/>
              </a:rPr>
              <a:t>1.1 </a:t>
            </a:r>
            <a:r>
              <a:rPr sz="1500" spc="-5" dirty="0">
                <a:solidFill>
                  <a:srgbClr val="870000"/>
                </a:solidFill>
                <a:latin typeface="Arial"/>
                <a:cs typeface="Arial"/>
              </a:rPr>
              <a:t>200</a:t>
            </a:r>
            <a:r>
              <a:rPr sz="1500" spc="350" dirty="0">
                <a:solidFill>
                  <a:srgbClr val="870000"/>
                </a:solidFill>
                <a:latin typeface="Arial"/>
                <a:cs typeface="Arial"/>
              </a:rPr>
              <a:t> </a:t>
            </a:r>
            <a:r>
              <a:rPr sz="1500" spc="-254" dirty="0">
                <a:solidFill>
                  <a:srgbClr val="444444"/>
                </a:solidFill>
                <a:latin typeface="Arial"/>
                <a:cs typeface="Arial"/>
              </a:rPr>
              <a:t>OK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...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" marR="1060450">
              <a:lnSpc>
                <a:spcPct val="100000"/>
              </a:lnSpc>
            </a:pPr>
            <a:r>
              <a:rPr sz="1500" spc="-5" dirty="0">
                <a:solidFill>
                  <a:srgbClr val="BC6060"/>
                </a:solidFill>
                <a:latin typeface="Arial"/>
                <a:cs typeface="Arial"/>
              </a:rPr>
              <a:t>$ $ </a:t>
            </a:r>
            <a:r>
              <a:rPr sz="1500" spc="225" dirty="0">
                <a:solidFill>
                  <a:srgbClr val="444444"/>
                </a:solidFill>
                <a:latin typeface="Arial"/>
                <a:cs typeface="Arial"/>
              </a:rPr>
              <a:t>curl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-I </a:t>
            </a:r>
            <a:r>
              <a:rPr sz="1500" spc="45" dirty="0">
                <a:solidFill>
                  <a:srgbClr val="444444"/>
                </a:solidFill>
                <a:latin typeface="Arial"/>
                <a:cs typeface="Arial"/>
              </a:rPr>
              <a:t>http:</a:t>
            </a:r>
            <a:r>
              <a:rPr sz="1500" spc="45" dirty="0">
                <a:solidFill>
                  <a:srgbClr val="878787"/>
                </a:solidFill>
                <a:latin typeface="Arial"/>
                <a:cs typeface="Arial"/>
              </a:rPr>
              <a:t>//$GATEWAY_URL/status  </a:t>
            </a:r>
            <a:r>
              <a:rPr sz="1500" spc="25" dirty="0">
                <a:solidFill>
                  <a:srgbClr val="444444"/>
                </a:solidFill>
                <a:latin typeface="Arial"/>
                <a:cs typeface="Arial"/>
              </a:rPr>
              <a:t>HTTP/</a:t>
            </a:r>
            <a:r>
              <a:rPr sz="1500" spc="25" dirty="0">
                <a:solidFill>
                  <a:srgbClr val="870000"/>
                </a:solidFill>
                <a:latin typeface="Arial"/>
                <a:cs typeface="Arial"/>
              </a:rPr>
              <a:t>1.1 </a:t>
            </a:r>
            <a:r>
              <a:rPr sz="1500" spc="-5" dirty="0">
                <a:solidFill>
                  <a:srgbClr val="870000"/>
                </a:solidFill>
                <a:latin typeface="Arial"/>
                <a:cs typeface="Arial"/>
              </a:rPr>
              <a:t>404 </a:t>
            </a:r>
            <a:r>
              <a:rPr sz="1500" b="1" spc="-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1500" b="1" spc="3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444444"/>
                </a:solidFill>
                <a:latin typeface="Arial"/>
                <a:cs typeface="Arial"/>
              </a:rPr>
              <a:t>Found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...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Bookinfo </a:t>
            </a:r>
            <a:r>
              <a:rPr spc="-25" dirty="0"/>
              <a:t>Web</a:t>
            </a:r>
            <a:r>
              <a:rPr spc="-90" dirty="0"/>
              <a:t> </a:t>
            </a:r>
            <a:r>
              <a:rPr dirty="0"/>
              <a:t>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277" y="1235418"/>
            <a:ext cx="56051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006BB4"/>
                </a:solidFill>
                <a:latin typeface="Arial"/>
                <a:cs typeface="Arial"/>
              </a:rPr>
              <a:t>http://$GATEWAY_URL/productpage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8518" y="2019848"/>
            <a:ext cx="7021860" cy="383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35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484695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Bookinfo </a:t>
            </a:r>
            <a:r>
              <a:rPr spc="-25" dirty="0"/>
              <a:t>Web</a:t>
            </a:r>
            <a:r>
              <a:rPr spc="-90" dirty="0"/>
              <a:t> </a:t>
            </a:r>
            <a:r>
              <a:rPr dirty="0"/>
              <a:t>Page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97261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37277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3772937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071484" cy="3924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If you refresh the page several times, you should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see  </a:t>
            </a:r>
            <a:r>
              <a:rPr sz="2700" spc="-10" dirty="0">
                <a:latin typeface="Arial"/>
                <a:cs typeface="Arial"/>
              </a:rPr>
              <a:t>different </a:t>
            </a:r>
            <a:r>
              <a:rPr sz="2700" dirty="0">
                <a:latin typeface="Arial"/>
                <a:cs typeface="Arial"/>
              </a:rPr>
              <a:t>versions of reviews shown in productpage,  presented in a round robin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style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93700" marR="602996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red stars  black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stars  no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stars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0" marR="1193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since we haven’t yet used Istio to control the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version  routing.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36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019855"/>
            <a:ext cx="8775065" cy="924560"/>
            <a:chOff x="1371977" y="2019855"/>
            <a:chExt cx="8775065" cy="924560"/>
          </a:xfrm>
        </p:grpSpPr>
        <p:sp>
          <p:nvSpPr>
            <p:cNvPr id="5" name="object 5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8728253" y="914651"/>
                  </a:moveTo>
                  <a:lnTo>
                    <a:pt x="37186" y="914651"/>
                  </a:lnTo>
                  <a:lnTo>
                    <a:pt x="31717" y="913565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877465"/>
                  </a:lnTo>
                  <a:lnTo>
                    <a:pt x="8744165" y="909211"/>
                  </a:lnTo>
                  <a:lnTo>
                    <a:pt x="8733684" y="9135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0" y="871777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871777"/>
                  </a:lnTo>
                  <a:lnTo>
                    <a:pt x="8765411" y="877465"/>
                  </a:lnTo>
                  <a:lnTo>
                    <a:pt x="8764363" y="882934"/>
                  </a:lnTo>
                  <a:lnTo>
                    <a:pt x="8738924" y="911383"/>
                  </a:lnTo>
                  <a:lnTo>
                    <a:pt x="8733684" y="913565"/>
                  </a:lnTo>
                  <a:lnTo>
                    <a:pt x="8728253" y="914651"/>
                  </a:lnTo>
                  <a:lnTo>
                    <a:pt x="8722537" y="914651"/>
                  </a:lnTo>
                  <a:lnTo>
                    <a:pt x="42874" y="914651"/>
                  </a:lnTo>
                  <a:lnTo>
                    <a:pt x="37186" y="914651"/>
                  </a:lnTo>
                  <a:lnTo>
                    <a:pt x="31717" y="913565"/>
                  </a:lnTo>
                  <a:lnTo>
                    <a:pt x="26467" y="911383"/>
                  </a:lnTo>
                  <a:lnTo>
                    <a:pt x="21218" y="909211"/>
                  </a:lnTo>
                  <a:lnTo>
                    <a:pt x="16578" y="906114"/>
                  </a:lnTo>
                  <a:lnTo>
                    <a:pt x="12557" y="902094"/>
                  </a:lnTo>
                  <a:lnTo>
                    <a:pt x="8536" y="898073"/>
                  </a:lnTo>
                  <a:lnTo>
                    <a:pt x="5440" y="893433"/>
                  </a:lnTo>
                  <a:lnTo>
                    <a:pt x="3267" y="888183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871777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1977" y="4030183"/>
            <a:ext cx="8775065" cy="610235"/>
            <a:chOff x="1371977" y="4030183"/>
            <a:chExt cx="8775065" cy="610235"/>
          </a:xfrm>
        </p:grpSpPr>
        <p:sp>
          <p:nvSpPr>
            <p:cNvPr id="8" name="object 8"/>
            <p:cNvSpPr/>
            <p:nvPr/>
          </p:nvSpPr>
          <p:spPr>
            <a:xfrm>
              <a:off x="1376741" y="40349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741" y="40349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75438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Apply default destination</a:t>
            </a:r>
            <a:r>
              <a:rPr spc="-85" dirty="0"/>
              <a:t> </a:t>
            </a:r>
            <a:r>
              <a:rPr dirty="0"/>
              <a:t>rules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37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2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9277" y="1235418"/>
            <a:ext cx="8719820" cy="3253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Create default destination rules for the Bookinfo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61009" marR="254635" indent="-302260">
              <a:lnSpc>
                <a:spcPts val="2480"/>
              </a:lnSpc>
              <a:tabLst>
                <a:tab pos="460375" algn="l"/>
                <a:tab pos="1667510" algn="l"/>
                <a:tab pos="2573020" algn="l"/>
                <a:tab pos="3025140" algn="l"/>
              </a:tabLst>
            </a:pPr>
            <a:r>
              <a:rPr sz="2150" spc="-10" dirty="0">
                <a:solidFill>
                  <a:srgbClr val="BC6060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apply	</a:t>
            </a:r>
            <a:r>
              <a:rPr sz="2150" spc="530" dirty="0">
                <a:solidFill>
                  <a:srgbClr val="444444"/>
                </a:solidFill>
                <a:latin typeface="Arial"/>
                <a:cs typeface="Arial"/>
              </a:rPr>
              <a:t>-f	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\  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-60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boo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f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ne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-36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2150" spc="47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ng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de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na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470" dirty="0">
                <a:solidFill>
                  <a:srgbClr val="444444"/>
                </a:solidFill>
                <a:latin typeface="Arial"/>
                <a:cs typeface="Arial"/>
              </a:rPr>
              <a:t>-r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2150" spc="465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b="1" spc="59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2150" b="1" spc="58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150" spc="110" dirty="0">
                <a:solidFill>
                  <a:srgbClr val="444444"/>
                </a:solidFill>
                <a:latin typeface="Arial"/>
                <a:cs typeface="Arial"/>
              </a:rPr>
              <a:t>y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-605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2150" spc="7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700" dirty="0">
                <a:latin typeface="Arial"/>
                <a:cs typeface="Arial"/>
              </a:rPr>
              <a:t>Display the destination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rules: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1009" algn="l"/>
                <a:tab pos="1667510" algn="l"/>
                <a:tab pos="2270760" algn="l"/>
                <a:tab pos="4835525" algn="l"/>
                <a:tab pos="528828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b="1" spc="110" dirty="0">
                <a:solidFill>
                  <a:srgbClr val="444444"/>
                </a:solidFill>
                <a:latin typeface="Arial"/>
                <a:cs typeface="Arial"/>
              </a:rPr>
              <a:t>get	</a:t>
            </a:r>
            <a:r>
              <a:rPr sz="2150" spc="245" dirty="0">
                <a:solidFill>
                  <a:srgbClr val="444444"/>
                </a:solidFill>
                <a:latin typeface="Arial"/>
                <a:cs typeface="Arial"/>
              </a:rPr>
              <a:t>destinationrules	</a:t>
            </a:r>
            <a:r>
              <a:rPr sz="2150" spc="229" dirty="0">
                <a:solidFill>
                  <a:srgbClr val="444444"/>
                </a:solidFill>
                <a:latin typeface="Arial"/>
                <a:cs typeface="Arial"/>
              </a:rPr>
              <a:t>-o	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yaml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18900" cy="6488430"/>
          </a:xfrm>
          <a:custGeom>
            <a:avLst/>
            <a:gdLst/>
            <a:ahLst/>
            <a:cxnLst/>
            <a:rect l="l" t="t" r="r" b="b"/>
            <a:pathLst>
              <a:path w="11518900" h="6488430">
                <a:moveTo>
                  <a:pt x="11518894" y="6488310"/>
                </a:moveTo>
                <a:lnTo>
                  <a:pt x="0" y="6488310"/>
                </a:lnTo>
                <a:lnTo>
                  <a:pt x="0" y="0"/>
                </a:lnTo>
                <a:lnTo>
                  <a:pt x="11518894" y="0"/>
                </a:lnTo>
                <a:lnTo>
                  <a:pt x="11518894" y="6488310"/>
                </a:lnTo>
                <a:close/>
              </a:path>
            </a:pathLst>
          </a:custGeom>
          <a:solidFill>
            <a:srgbClr val="B400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431" y="2664561"/>
            <a:ext cx="8078470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55" dirty="0">
                <a:solidFill>
                  <a:srgbClr val="F2F2F2"/>
                </a:solidFill>
              </a:rPr>
              <a:t>Traffic</a:t>
            </a:r>
            <a:r>
              <a:rPr sz="6750" spc="-70" dirty="0">
                <a:solidFill>
                  <a:srgbClr val="F2F2F2"/>
                </a:solidFill>
              </a:rPr>
              <a:t> </a:t>
            </a:r>
            <a:r>
              <a:rPr sz="6750" dirty="0">
                <a:solidFill>
                  <a:srgbClr val="F2F2F2"/>
                </a:solidFill>
              </a:rPr>
              <a:t>Management</a:t>
            </a:r>
            <a:endParaRPr sz="6750"/>
          </a:p>
        </p:txBody>
      </p:sp>
      <p:sp>
        <p:nvSpPr>
          <p:cNvPr id="4" name="object 4"/>
          <p:cNvSpPr txBox="1"/>
          <p:nvPr/>
        </p:nvSpPr>
        <p:spPr>
          <a:xfrm>
            <a:off x="335954" y="187424"/>
            <a:ext cx="10847070" cy="610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"/>
              </a:lnSpc>
              <a:tabLst>
                <a:tab pos="5118100" algn="l"/>
              </a:tabLst>
            </a:pPr>
            <a:r>
              <a:rPr sz="800" dirty="0">
                <a:latin typeface="Arial"/>
                <a:cs typeface="Arial"/>
              </a:rPr>
              <a:t>2019/4/4	Istio Service Mesh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10591800" algn="l"/>
              </a:tabLst>
            </a:pPr>
            <a:r>
              <a:rPr sz="800" dirty="0">
                <a:latin typeface="Arial"/>
                <a:cs typeface="Arial"/>
              </a:rPr>
              <a:t>127.0.0.1:5500/#54	4</a:t>
            </a:r>
            <a:r>
              <a:rPr sz="800" spc="-5" dirty="0">
                <a:latin typeface="Arial"/>
                <a:cs typeface="Arial"/>
              </a:rPr>
              <a:t>4/</a:t>
            </a:r>
            <a:r>
              <a:rPr sz="800" dirty="0">
                <a:latin typeface="Arial"/>
                <a:cs typeface="Arial"/>
              </a:rPr>
              <a:t>58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1346" y="5965026"/>
            <a:ext cx="109982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sz="2700" dirty="0">
                <a:solidFill>
                  <a:srgbClr val="CCCCCC"/>
                </a:solidFill>
                <a:latin typeface="Arial"/>
                <a:cs typeface="Arial"/>
              </a:rPr>
              <a:t>38</a:t>
            </a:fld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 /</a:t>
            </a:r>
            <a:r>
              <a:rPr sz="2700" spc="-9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CCCCC"/>
                </a:solidFill>
                <a:latin typeface="Arial"/>
                <a:cs typeface="Arial"/>
              </a:rPr>
              <a:t>58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9700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3122" y="2167533"/>
            <a:ext cx="114331" cy="11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3122" y="2910688"/>
            <a:ext cx="114331" cy="11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0382" y="1235418"/>
            <a:ext cx="7556500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Introduces the concept of a service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version:</a:t>
            </a:r>
            <a:endParaRPr sz="2700">
              <a:latin typeface="Arial"/>
              <a:cs typeface="Arial"/>
            </a:endParaRPr>
          </a:p>
          <a:p>
            <a:pPr marL="393700" marR="2922270">
              <a:lnSpc>
                <a:spcPct val="180600"/>
              </a:lnSpc>
            </a:pPr>
            <a:r>
              <a:rPr sz="2700" spc="-20" dirty="0">
                <a:latin typeface="Arial"/>
                <a:cs typeface="Arial"/>
              </a:rPr>
              <a:t>Versions </a:t>
            </a:r>
            <a:r>
              <a:rPr sz="2700" dirty="0">
                <a:latin typeface="Arial"/>
                <a:cs typeface="Arial"/>
              </a:rPr>
              <a:t>(v1, v2)  Environment (staging,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prod)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Choose service version dynamically based on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routing rules that specified by using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Pilot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39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5/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7282" y="933699"/>
            <a:ext cx="2629625" cy="262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382" y="1235418"/>
            <a:ext cx="5154930" cy="23234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Open source independent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  mesh</a:t>
            </a:r>
            <a:endParaRPr sz="2700">
              <a:latin typeface="Arial"/>
              <a:cs typeface="Arial"/>
            </a:endParaRPr>
          </a:p>
          <a:p>
            <a:pPr marL="12700" marR="43180">
              <a:lnSpc>
                <a:spcPts val="5850"/>
              </a:lnSpc>
              <a:spcBef>
                <a:spcPts val="540"/>
              </a:spcBef>
            </a:pPr>
            <a:r>
              <a:rPr sz="2700" dirty="0">
                <a:latin typeface="Arial"/>
                <a:cs typeface="Arial"/>
              </a:rPr>
              <a:t>Deployed as sidecars in the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Pods  CNCF hosted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project(Envoy)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81" y="2572457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08331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Istio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0/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9700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112920" y="1025807"/>
            <a:ext cx="5283200" cy="5100320"/>
            <a:chOff x="3112920" y="1025807"/>
            <a:chExt cx="5283200" cy="5100320"/>
          </a:xfrm>
        </p:grpSpPr>
        <p:sp>
          <p:nvSpPr>
            <p:cNvPr id="6" name="object 6"/>
            <p:cNvSpPr/>
            <p:nvPr/>
          </p:nvSpPr>
          <p:spPr>
            <a:xfrm>
              <a:off x="6035740" y="3132612"/>
              <a:ext cx="2360072" cy="2993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2956" y="3167679"/>
              <a:ext cx="2286000" cy="2905760"/>
            </a:xfrm>
            <a:custGeom>
              <a:avLst/>
              <a:gdLst/>
              <a:ahLst/>
              <a:cxnLst/>
              <a:rect l="l" t="t" r="r" b="b"/>
              <a:pathLst>
                <a:path w="2286000" h="2905760">
                  <a:moveTo>
                    <a:pt x="2285469" y="2905154"/>
                  </a:moveTo>
                  <a:lnTo>
                    <a:pt x="0" y="2905154"/>
                  </a:lnTo>
                  <a:lnTo>
                    <a:pt x="0" y="0"/>
                  </a:lnTo>
                  <a:lnTo>
                    <a:pt x="2285469" y="0"/>
                  </a:lnTo>
                  <a:lnTo>
                    <a:pt x="2285469" y="290515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3976" y="3303527"/>
              <a:ext cx="1454597" cy="146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2287" y="4042105"/>
              <a:ext cx="1300919" cy="3799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83065" y="4078079"/>
              <a:ext cx="1216025" cy="299085"/>
            </a:xfrm>
            <a:custGeom>
              <a:avLst/>
              <a:gdLst/>
              <a:ahLst/>
              <a:cxnLst/>
              <a:rect l="l" t="t" r="r" b="b"/>
              <a:pathLst>
                <a:path w="1216025" h="299085">
                  <a:moveTo>
                    <a:pt x="1213559" y="298784"/>
                  </a:moveTo>
                  <a:lnTo>
                    <a:pt x="3626" y="298784"/>
                  </a:lnTo>
                  <a:lnTo>
                    <a:pt x="2440" y="298301"/>
                  </a:lnTo>
                  <a:lnTo>
                    <a:pt x="483" y="296344"/>
                  </a:lnTo>
                  <a:lnTo>
                    <a:pt x="0" y="295158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1212178" y="0"/>
                  </a:lnTo>
                  <a:lnTo>
                    <a:pt x="1213364" y="483"/>
                  </a:lnTo>
                  <a:lnTo>
                    <a:pt x="1215321" y="2440"/>
                  </a:lnTo>
                  <a:lnTo>
                    <a:pt x="1215804" y="3614"/>
                  </a:lnTo>
                  <a:lnTo>
                    <a:pt x="1215804" y="296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5843" y="4167601"/>
              <a:ext cx="729615" cy="116839"/>
            </a:xfrm>
            <a:custGeom>
              <a:avLst/>
              <a:gdLst/>
              <a:ahLst/>
              <a:cxnLst/>
              <a:rect l="l" t="t" r="r" b="b"/>
              <a:pathLst>
                <a:path w="729615" h="116839">
                  <a:moveTo>
                    <a:pt x="73871" y="104879"/>
                  </a:moveTo>
                  <a:lnTo>
                    <a:pt x="48928" y="104879"/>
                  </a:lnTo>
                  <a:lnTo>
                    <a:pt x="54742" y="103325"/>
                  </a:lnTo>
                  <a:lnTo>
                    <a:pt x="62893" y="97085"/>
                  </a:lnTo>
                  <a:lnTo>
                    <a:pt x="64930" y="92883"/>
                  </a:lnTo>
                  <a:lnTo>
                    <a:pt x="64930" y="82211"/>
                  </a:lnTo>
                  <a:lnTo>
                    <a:pt x="63008" y="78078"/>
                  </a:lnTo>
                  <a:lnTo>
                    <a:pt x="59174" y="75199"/>
                  </a:lnTo>
                  <a:lnTo>
                    <a:pt x="55455" y="72195"/>
                  </a:lnTo>
                  <a:lnTo>
                    <a:pt x="48686" y="69317"/>
                  </a:lnTo>
                  <a:lnTo>
                    <a:pt x="38854" y="66565"/>
                  </a:lnTo>
                  <a:lnTo>
                    <a:pt x="3419" y="41917"/>
                  </a:lnTo>
                  <a:lnTo>
                    <a:pt x="3419" y="25730"/>
                  </a:lnTo>
                  <a:lnTo>
                    <a:pt x="40650" y="4501"/>
                  </a:lnTo>
                  <a:lnTo>
                    <a:pt x="48099" y="4501"/>
                  </a:lnTo>
                  <a:lnTo>
                    <a:pt x="54753" y="5998"/>
                  </a:lnTo>
                  <a:lnTo>
                    <a:pt x="60625" y="8991"/>
                  </a:lnTo>
                  <a:lnTo>
                    <a:pt x="66496" y="11880"/>
                  </a:lnTo>
                  <a:lnTo>
                    <a:pt x="71055" y="15898"/>
                  </a:lnTo>
                  <a:lnTo>
                    <a:pt x="71351" y="16370"/>
                  </a:lnTo>
                  <a:lnTo>
                    <a:pt x="33582" y="16370"/>
                  </a:lnTo>
                  <a:lnTo>
                    <a:pt x="28010" y="17936"/>
                  </a:lnTo>
                  <a:lnTo>
                    <a:pt x="23923" y="21056"/>
                  </a:lnTo>
                  <a:lnTo>
                    <a:pt x="19974" y="24176"/>
                  </a:lnTo>
                  <a:lnTo>
                    <a:pt x="17994" y="28493"/>
                  </a:lnTo>
                  <a:lnTo>
                    <a:pt x="17994" y="38440"/>
                  </a:lnTo>
                  <a:lnTo>
                    <a:pt x="51921" y="56307"/>
                  </a:lnTo>
                  <a:lnTo>
                    <a:pt x="59059" y="59128"/>
                  </a:lnTo>
                  <a:lnTo>
                    <a:pt x="64228" y="62248"/>
                  </a:lnTo>
                  <a:lnTo>
                    <a:pt x="69374" y="65241"/>
                  </a:lnTo>
                  <a:lnTo>
                    <a:pt x="73150" y="68833"/>
                  </a:lnTo>
                  <a:lnTo>
                    <a:pt x="75556" y="73035"/>
                  </a:lnTo>
                  <a:lnTo>
                    <a:pt x="78078" y="77110"/>
                  </a:lnTo>
                  <a:lnTo>
                    <a:pt x="79332" y="81911"/>
                  </a:lnTo>
                  <a:lnTo>
                    <a:pt x="79332" y="96302"/>
                  </a:lnTo>
                  <a:lnTo>
                    <a:pt x="75856" y="103371"/>
                  </a:lnTo>
                  <a:lnTo>
                    <a:pt x="73871" y="104879"/>
                  </a:lnTo>
                  <a:close/>
                </a:path>
                <a:path w="729615" h="116839">
                  <a:moveTo>
                    <a:pt x="79148" y="37599"/>
                  </a:moveTo>
                  <a:lnTo>
                    <a:pt x="64585" y="37599"/>
                  </a:lnTo>
                  <a:lnTo>
                    <a:pt x="64585" y="31003"/>
                  </a:lnTo>
                  <a:lnTo>
                    <a:pt x="62490" y="25845"/>
                  </a:lnTo>
                  <a:lnTo>
                    <a:pt x="58287" y="22127"/>
                  </a:lnTo>
                  <a:lnTo>
                    <a:pt x="54085" y="18293"/>
                  </a:lnTo>
                  <a:lnTo>
                    <a:pt x="48214" y="16370"/>
                  </a:lnTo>
                  <a:lnTo>
                    <a:pt x="71351" y="16370"/>
                  </a:lnTo>
                  <a:lnTo>
                    <a:pt x="74290" y="21056"/>
                  </a:lnTo>
                  <a:lnTo>
                    <a:pt x="77525" y="26087"/>
                  </a:lnTo>
                  <a:lnTo>
                    <a:pt x="79148" y="31601"/>
                  </a:lnTo>
                  <a:lnTo>
                    <a:pt x="79148" y="37599"/>
                  </a:lnTo>
                  <a:close/>
                </a:path>
                <a:path w="729615" h="116839">
                  <a:moveTo>
                    <a:pt x="41376" y="116564"/>
                  </a:moveTo>
                  <a:lnTo>
                    <a:pt x="33823" y="116564"/>
                  </a:lnTo>
                  <a:lnTo>
                    <a:pt x="26812" y="115125"/>
                  </a:lnTo>
                  <a:lnTo>
                    <a:pt x="0" y="83465"/>
                  </a:lnTo>
                  <a:lnTo>
                    <a:pt x="14574" y="83465"/>
                  </a:lnTo>
                  <a:lnTo>
                    <a:pt x="14574" y="90062"/>
                  </a:lnTo>
                  <a:lnTo>
                    <a:pt x="16969" y="95289"/>
                  </a:lnTo>
                  <a:lnTo>
                    <a:pt x="21770" y="99122"/>
                  </a:lnTo>
                  <a:lnTo>
                    <a:pt x="26686" y="102956"/>
                  </a:lnTo>
                  <a:lnTo>
                    <a:pt x="33213" y="104879"/>
                  </a:lnTo>
                  <a:lnTo>
                    <a:pt x="73871" y="104879"/>
                  </a:lnTo>
                  <a:lnTo>
                    <a:pt x="68902" y="108655"/>
                  </a:lnTo>
                  <a:lnTo>
                    <a:pt x="63335" y="112115"/>
                  </a:lnTo>
                  <a:lnTo>
                    <a:pt x="56892" y="114587"/>
                  </a:lnTo>
                  <a:lnTo>
                    <a:pt x="49572" y="116070"/>
                  </a:lnTo>
                  <a:lnTo>
                    <a:pt x="41376" y="116564"/>
                  </a:lnTo>
                  <a:close/>
                </a:path>
                <a:path w="729615" h="116839">
                  <a:moveTo>
                    <a:pt x="127547" y="115125"/>
                  </a:moveTo>
                  <a:lnTo>
                    <a:pt x="116932" y="115125"/>
                  </a:lnTo>
                  <a:lnTo>
                    <a:pt x="87610" y="34008"/>
                  </a:lnTo>
                  <a:lnTo>
                    <a:pt x="101655" y="34008"/>
                  </a:lnTo>
                  <a:lnTo>
                    <a:pt x="122332" y="96244"/>
                  </a:lnTo>
                  <a:lnTo>
                    <a:pt x="134289" y="96244"/>
                  </a:lnTo>
                  <a:lnTo>
                    <a:pt x="127547" y="115125"/>
                  </a:lnTo>
                  <a:close/>
                </a:path>
                <a:path w="729615" h="116839">
                  <a:moveTo>
                    <a:pt x="134289" y="96244"/>
                  </a:moveTo>
                  <a:lnTo>
                    <a:pt x="122332" y="96244"/>
                  </a:lnTo>
                  <a:lnTo>
                    <a:pt x="142479" y="34008"/>
                  </a:lnTo>
                  <a:lnTo>
                    <a:pt x="156512" y="34008"/>
                  </a:lnTo>
                  <a:lnTo>
                    <a:pt x="134289" y="96244"/>
                  </a:lnTo>
                  <a:close/>
                </a:path>
                <a:path w="729615" h="116839">
                  <a:moveTo>
                    <a:pt x="207927" y="116564"/>
                  </a:moveTo>
                  <a:lnTo>
                    <a:pt x="202401" y="116564"/>
                  </a:lnTo>
                  <a:lnTo>
                    <a:pt x="194546" y="115878"/>
                  </a:lnTo>
                  <a:lnTo>
                    <a:pt x="166859" y="84417"/>
                  </a:lnTo>
                  <a:lnTo>
                    <a:pt x="166252" y="75372"/>
                  </a:lnTo>
                  <a:lnTo>
                    <a:pt x="166252" y="65126"/>
                  </a:lnTo>
                  <a:lnTo>
                    <a:pt x="183164" y="37784"/>
                  </a:lnTo>
                  <a:lnTo>
                    <a:pt x="188563" y="34307"/>
                  </a:lnTo>
                  <a:lnTo>
                    <a:pt x="194976" y="32568"/>
                  </a:lnTo>
                  <a:lnTo>
                    <a:pt x="211404" y="32568"/>
                  </a:lnTo>
                  <a:lnTo>
                    <a:pt x="218899" y="35320"/>
                  </a:lnTo>
                  <a:lnTo>
                    <a:pt x="224897" y="40834"/>
                  </a:lnTo>
                  <a:lnTo>
                    <a:pt x="228364" y="43897"/>
                  </a:lnTo>
                  <a:lnTo>
                    <a:pt x="195333" y="43897"/>
                  </a:lnTo>
                  <a:lnTo>
                    <a:pt x="189818" y="46476"/>
                  </a:lnTo>
                  <a:lnTo>
                    <a:pt x="182024" y="56664"/>
                  </a:lnTo>
                  <a:lnTo>
                    <a:pt x="180102" y="63986"/>
                  </a:lnTo>
                  <a:lnTo>
                    <a:pt x="180102" y="85457"/>
                  </a:lnTo>
                  <a:lnTo>
                    <a:pt x="182024" y="92652"/>
                  </a:lnTo>
                  <a:lnTo>
                    <a:pt x="185903" y="97741"/>
                  </a:lnTo>
                  <a:lnTo>
                    <a:pt x="189818" y="102714"/>
                  </a:lnTo>
                  <a:lnTo>
                    <a:pt x="195333" y="105236"/>
                  </a:lnTo>
                  <a:lnTo>
                    <a:pt x="228155" y="105236"/>
                  </a:lnTo>
                  <a:lnTo>
                    <a:pt x="226877" y="107101"/>
                  </a:lnTo>
                  <a:lnTo>
                    <a:pt x="222974" y="110451"/>
                  </a:lnTo>
                  <a:lnTo>
                    <a:pt x="218059" y="112972"/>
                  </a:lnTo>
                  <a:lnTo>
                    <a:pt x="213143" y="115367"/>
                  </a:lnTo>
                  <a:lnTo>
                    <a:pt x="207927" y="116564"/>
                  </a:lnTo>
                  <a:close/>
                </a:path>
                <a:path w="729615" h="116839">
                  <a:moveTo>
                    <a:pt x="234614" y="61879"/>
                  </a:moveTo>
                  <a:lnTo>
                    <a:pt x="221478" y="61879"/>
                  </a:lnTo>
                  <a:lnTo>
                    <a:pt x="221121" y="56733"/>
                  </a:lnTo>
                  <a:lnTo>
                    <a:pt x="219141" y="52474"/>
                  </a:lnTo>
                  <a:lnTo>
                    <a:pt x="215537" y="49112"/>
                  </a:lnTo>
                  <a:lnTo>
                    <a:pt x="211945" y="45635"/>
                  </a:lnTo>
                  <a:lnTo>
                    <a:pt x="207571" y="43897"/>
                  </a:lnTo>
                  <a:lnTo>
                    <a:pt x="228364" y="43897"/>
                  </a:lnTo>
                  <a:lnTo>
                    <a:pt x="231010" y="46234"/>
                  </a:lnTo>
                  <a:lnTo>
                    <a:pt x="234257" y="53245"/>
                  </a:lnTo>
                  <a:lnTo>
                    <a:pt x="234614" y="61879"/>
                  </a:lnTo>
                  <a:close/>
                </a:path>
                <a:path w="729615" h="116839">
                  <a:moveTo>
                    <a:pt x="228155" y="105236"/>
                  </a:moveTo>
                  <a:lnTo>
                    <a:pt x="207329" y="105236"/>
                  </a:lnTo>
                  <a:lnTo>
                    <a:pt x="211646" y="103739"/>
                  </a:lnTo>
                  <a:lnTo>
                    <a:pt x="219083" y="97741"/>
                  </a:lnTo>
                  <a:lnTo>
                    <a:pt x="221121" y="94022"/>
                  </a:lnTo>
                  <a:lnTo>
                    <a:pt x="221478" y="89579"/>
                  </a:lnTo>
                  <a:lnTo>
                    <a:pt x="234602" y="89579"/>
                  </a:lnTo>
                  <a:lnTo>
                    <a:pt x="234372" y="94264"/>
                  </a:lnTo>
                  <a:lnTo>
                    <a:pt x="232760" y="98697"/>
                  </a:lnTo>
                  <a:lnTo>
                    <a:pt x="229755" y="102899"/>
                  </a:lnTo>
                  <a:lnTo>
                    <a:pt x="228155" y="105236"/>
                  </a:lnTo>
                  <a:close/>
                </a:path>
                <a:path w="729615" h="116839">
                  <a:moveTo>
                    <a:pt x="290277" y="115125"/>
                  </a:moveTo>
                  <a:lnTo>
                    <a:pt x="252331" y="115125"/>
                  </a:lnTo>
                  <a:lnTo>
                    <a:pt x="252331" y="6113"/>
                  </a:lnTo>
                  <a:lnTo>
                    <a:pt x="288124" y="6113"/>
                  </a:lnTo>
                  <a:lnTo>
                    <a:pt x="296398" y="6574"/>
                  </a:lnTo>
                  <a:lnTo>
                    <a:pt x="303591" y="7959"/>
                  </a:lnTo>
                  <a:lnTo>
                    <a:pt x="309704" y="10265"/>
                  </a:lnTo>
                  <a:lnTo>
                    <a:pt x="314741" y="13492"/>
                  </a:lnTo>
                  <a:lnTo>
                    <a:pt x="320135" y="17809"/>
                  </a:lnTo>
                  <a:lnTo>
                    <a:pt x="266711" y="17809"/>
                  </a:lnTo>
                  <a:lnTo>
                    <a:pt x="266711" y="52531"/>
                  </a:lnTo>
                  <a:lnTo>
                    <a:pt x="316592" y="52531"/>
                  </a:lnTo>
                  <a:lnTo>
                    <a:pt x="312588" y="55594"/>
                  </a:lnTo>
                  <a:lnTo>
                    <a:pt x="307545" y="57746"/>
                  </a:lnTo>
                  <a:lnTo>
                    <a:pt x="313428" y="59427"/>
                  </a:lnTo>
                  <a:lnTo>
                    <a:pt x="318045" y="62605"/>
                  </a:lnTo>
                  <a:lnTo>
                    <a:pt x="319072" y="64032"/>
                  </a:lnTo>
                  <a:lnTo>
                    <a:pt x="266722" y="64032"/>
                  </a:lnTo>
                  <a:lnTo>
                    <a:pt x="266722" y="103440"/>
                  </a:lnTo>
                  <a:lnTo>
                    <a:pt x="320941" y="103440"/>
                  </a:lnTo>
                  <a:lnTo>
                    <a:pt x="317089" y="106859"/>
                  </a:lnTo>
                  <a:lnTo>
                    <a:pt x="311833" y="110477"/>
                  </a:lnTo>
                  <a:lnTo>
                    <a:pt x="305613" y="113060"/>
                  </a:lnTo>
                  <a:lnTo>
                    <a:pt x="298428" y="114609"/>
                  </a:lnTo>
                  <a:lnTo>
                    <a:pt x="290277" y="115125"/>
                  </a:lnTo>
                  <a:close/>
                </a:path>
                <a:path w="729615" h="116839">
                  <a:moveTo>
                    <a:pt x="316592" y="52531"/>
                  </a:moveTo>
                  <a:lnTo>
                    <a:pt x="294836" y="52531"/>
                  </a:lnTo>
                  <a:lnTo>
                    <a:pt x="299878" y="50977"/>
                  </a:lnTo>
                  <a:lnTo>
                    <a:pt x="303597" y="47857"/>
                  </a:lnTo>
                  <a:lnTo>
                    <a:pt x="307430" y="44737"/>
                  </a:lnTo>
                  <a:lnTo>
                    <a:pt x="309353" y="40478"/>
                  </a:lnTo>
                  <a:lnTo>
                    <a:pt x="309353" y="29080"/>
                  </a:lnTo>
                  <a:lnTo>
                    <a:pt x="307557" y="24705"/>
                  </a:lnTo>
                  <a:lnTo>
                    <a:pt x="303954" y="21954"/>
                  </a:lnTo>
                  <a:lnTo>
                    <a:pt x="300477" y="19191"/>
                  </a:lnTo>
                  <a:lnTo>
                    <a:pt x="295204" y="17809"/>
                  </a:lnTo>
                  <a:lnTo>
                    <a:pt x="320135" y="17809"/>
                  </a:lnTo>
                  <a:lnTo>
                    <a:pt x="320739" y="18293"/>
                  </a:lnTo>
                  <a:lnTo>
                    <a:pt x="323744" y="25488"/>
                  </a:lnTo>
                  <a:lnTo>
                    <a:pt x="323667" y="40478"/>
                  </a:lnTo>
                  <a:lnTo>
                    <a:pt x="322305" y="44795"/>
                  </a:lnTo>
                  <a:lnTo>
                    <a:pt x="319426" y="48755"/>
                  </a:lnTo>
                  <a:lnTo>
                    <a:pt x="316592" y="52531"/>
                  </a:lnTo>
                  <a:close/>
                </a:path>
                <a:path w="729615" h="116839">
                  <a:moveTo>
                    <a:pt x="320941" y="103440"/>
                  </a:moveTo>
                  <a:lnTo>
                    <a:pt x="297173" y="103440"/>
                  </a:lnTo>
                  <a:lnTo>
                    <a:pt x="302457" y="101701"/>
                  </a:lnTo>
                  <a:lnTo>
                    <a:pt x="306291" y="98224"/>
                  </a:lnTo>
                  <a:lnTo>
                    <a:pt x="310251" y="94748"/>
                  </a:lnTo>
                  <a:lnTo>
                    <a:pt x="312231" y="89947"/>
                  </a:lnTo>
                  <a:lnTo>
                    <a:pt x="312231" y="83834"/>
                  </a:lnTo>
                  <a:lnTo>
                    <a:pt x="310893" y="75169"/>
                  </a:lnTo>
                  <a:lnTo>
                    <a:pt x="306878" y="68981"/>
                  </a:lnTo>
                  <a:lnTo>
                    <a:pt x="300186" y="65269"/>
                  </a:lnTo>
                  <a:lnTo>
                    <a:pt x="290818" y="64032"/>
                  </a:lnTo>
                  <a:lnTo>
                    <a:pt x="319080" y="64044"/>
                  </a:lnTo>
                  <a:lnTo>
                    <a:pt x="321407" y="67279"/>
                  </a:lnTo>
                  <a:lnTo>
                    <a:pt x="324883" y="71838"/>
                  </a:lnTo>
                  <a:lnTo>
                    <a:pt x="326622" y="77295"/>
                  </a:lnTo>
                  <a:lnTo>
                    <a:pt x="326622" y="93481"/>
                  </a:lnTo>
                  <a:lnTo>
                    <a:pt x="323444" y="101218"/>
                  </a:lnTo>
                  <a:lnTo>
                    <a:pt x="320941" y="103440"/>
                  </a:lnTo>
                  <a:close/>
                </a:path>
                <a:path w="729615" h="116839">
                  <a:moveTo>
                    <a:pt x="374652" y="74474"/>
                  </a:moveTo>
                  <a:lnTo>
                    <a:pt x="337962" y="74474"/>
                  </a:lnTo>
                  <a:lnTo>
                    <a:pt x="337962" y="63146"/>
                  </a:lnTo>
                  <a:lnTo>
                    <a:pt x="374652" y="63146"/>
                  </a:lnTo>
                  <a:lnTo>
                    <a:pt x="374652" y="74474"/>
                  </a:lnTo>
                  <a:close/>
                </a:path>
                <a:path w="729615" h="116839">
                  <a:moveTo>
                    <a:pt x="404585" y="115125"/>
                  </a:moveTo>
                  <a:lnTo>
                    <a:pt x="390194" y="115125"/>
                  </a:lnTo>
                  <a:lnTo>
                    <a:pt x="390194" y="6124"/>
                  </a:lnTo>
                  <a:lnTo>
                    <a:pt x="430488" y="6124"/>
                  </a:lnTo>
                  <a:lnTo>
                    <a:pt x="438984" y="6698"/>
                  </a:lnTo>
                  <a:lnTo>
                    <a:pt x="446493" y="8419"/>
                  </a:lnTo>
                  <a:lnTo>
                    <a:pt x="453014" y="11287"/>
                  </a:lnTo>
                  <a:lnTo>
                    <a:pt x="458544" y="15300"/>
                  </a:lnTo>
                  <a:lnTo>
                    <a:pt x="460812" y="17809"/>
                  </a:lnTo>
                  <a:lnTo>
                    <a:pt x="404573" y="17809"/>
                  </a:lnTo>
                  <a:lnTo>
                    <a:pt x="404573" y="60625"/>
                  </a:lnTo>
                  <a:lnTo>
                    <a:pt x="461655" y="60625"/>
                  </a:lnTo>
                  <a:lnTo>
                    <a:pt x="458717" y="63860"/>
                  </a:lnTo>
                  <a:lnTo>
                    <a:pt x="453229" y="67637"/>
                  </a:lnTo>
                  <a:lnTo>
                    <a:pt x="446663" y="70335"/>
                  </a:lnTo>
                  <a:lnTo>
                    <a:pt x="439017" y="71954"/>
                  </a:lnTo>
                  <a:lnTo>
                    <a:pt x="430292" y="72494"/>
                  </a:lnTo>
                  <a:lnTo>
                    <a:pt x="404585" y="72494"/>
                  </a:lnTo>
                  <a:lnTo>
                    <a:pt x="404585" y="115125"/>
                  </a:lnTo>
                  <a:close/>
                </a:path>
                <a:path w="729615" h="116839">
                  <a:moveTo>
                    <a:pt x="461655" y="60625"/>
                  </a:moveTo>
                  <a:lnTo>
                    <a:pt x="438167" y="60625"/>
                  </a:lnTo>
                  <a:lnTo>
                    <a:pt x="444038" y="58829"/>
                  </a:lnTo>
                  <a:lnTo>
                    <a:pt x="448102" y="55225"/>
                  </a:lnTo>
                  <a:lnTo>
                    <a:pt x="452304" y="51633"/>
                  </a:lnTo>
                  <a:lnTo>
                    <a:pt x="454399" y="46418"/>
                  </a:lnTo>
                  <a:lnTo>
                    <a:pt x="454399" y="33098"/>
                  </a:lnTo>
                  <a:lnTo>
                    <a:pt x="452304" y="27940"/>
                  </a:lnTo>
                  <a:lnTo>
                    <a:pt x="448102" y="24107"/>
                  </a:lnTo>
                  <a:lnTo>
                    <a:pt x="444038" y="20158"/>
                  </a:lnTo>
                  <a:lnTo>
                    <a:pt x="438455" y="18051"/>
                  </a:lnTo>
                  <a:lnTo>
                    <a:pt x="431374" y="17809"/>
                  </a:lnTo>
                  <a:lnTo>
                    <a:pt x="460812" y="17809"/>
                  </a:lnTo>
                  <a:lnTo>
                    <a:pt x="462949" y="20174"/>
                  </a:lnTo>
                  <a:lnTo>
                    <a:pt x="466098" y="25815"/>
                  </a:lnTo>
                  <a:lnTo>
                    <a:pt x="467987" y="32223"/>
                  </a:lnTo>
                  <a:lnTo>
                    <a:pt x="468617" y="39395"/>
                  </a:lnTo>
                  <a:lnTo>
                    <a:pt x="467998" y="46862"/>
                  </a:lnTo>
                  <a:lnTo>
                    <a:pt x="466141" y="53428"/>
                  </a:lnTo>
                  <a:lnTo>
                    <a:pt x="463047" y="59093"/>
                  </a:lnTo>
                  <a:lnTo>
                    <a:pt x="461655" y="60625"/>
                  </a:lnTo>
                  <a:close/>
                </a:path>
                <a:path w="729615" h="116839">
                  <a:moveTo>
                    <a:pt x="525409" y="116564"/>
                  </a:moveTo>
                  <a:lnTo>
                    <a:pt x="518098" y="116564"/>
                  </a:lnTo>
                  <a:lnTo>
                    <a:pt x="510295" y="115856"/>
                  </a:lnTo>
                  <a:lnTo>
                    <a:pt x="481876" y="83820"/>
                  </a:lnTo>
                  <a:lnTo>
                    <a:pt x="481235" y="73933"/>
                  </a:lnTo>
                  <a:lnTo>
                    <a:pt x="481326" y="65425"/>
                  </a:lnTo>
                  <a:lnTo>
                    <a:pt x="504490" y="34307"/>
                  </a:lnTo>
                  <a:lnTo>
                    <a:pt x="510845" y="32568"/>
                  </a:lnTo>
                  <a:lnTo>
                    <a:pt x="517926" y="32568"/>
                  </a:lnTo>
                  <a:lnTo>
                    <a:pt x="525805" y="33287"/>
                  </a:lnTo>
                  <a:lnTo>
                    <a:pt x="532898" y="35445"/>
                  </a:lnTo>
                  <a:lnTo>
                    <a:pt x="539205" y="39043"/>
                  </a:lnTo>
                  <a:lnTo>
                    <a:pt x="544512" y="43885"/>
                  </a:lnTo>
                  <a:lnTo>
                    <a:pt x="511099" y="43885"/>
                  </a:lnTo>
                  <a:lnTo>
                    <a:pt x="505573" y="46648"/>
                  </a:lnTo>
                  <a:lnTo>
                    <a:pt x="501371" y="52174"/>
                  </a:lnTo>
                  <a:lnTo>
                    <a:pt x="497169" y="57574"/>
                  </a:lnTo>
                  <a:lnTo>
                    <a:pt x="495185" y="64942"/>
                  </a:lnTo>
                  <a:lnTo>
                    <a:pt x="495073" y="84548"/>
                  </a:lnTo>
                  <a:lnTo>
                    <a:pt x="497169" y="91743"/>
                  </a:lnTo>
                  <a:lnTo>
                    <a:pt x="505573" y="102542"/>
                  </a:lnTo>
                  <a:lnTo>
                    <a:pt x="511145" y="105236"/>
                  </a:lnTo>
                  <a:lnTo>
                    <a:pt x="545515" y="105236"/>
                  </a:lnTo>
                  <a:lnTo>
                    <a:pt x="543173" y="107872"/>
                  </a:lnTo>
                  <a:lnTo>
                    <a:pt x="531890" y="114826"/>
                  </a:lnTo>
                  <a:lnTo>
                    <a:pt x="525409" y="116564"/>
                  </a:lnTo>
                  <a:close/>
                </a:path>
                <a:path w="729615" h="116839">
                  <a:moveTo>
                    <a:pt x="545515" y="105236"/>
                  </a:moveTo>
                  <a:lnTo>
                    <a:pt x="525179" y="105236"/>
                  </a:lnTo>
                  <a:lnTo>
                    <a:pt x="530751" y="102473"/>
                  </a:lnTo>
                  <a:lnTo>
                    <a:pt x="534826" y="96958"/>
                  </a:lnTo>
                  <a:lnTo>
                    <a:pt x="539028" y="91444"/>
                  </a:lnTo>
                  <a:lnTo>
                    <a:pt x="541111" y="83820"/>
                  </a:lnTo>
                  <a:lnTo>
                    <a:pt x="541123" y="64942"/>
                  </a:lnTo>
                  <a:lnTo>
                    <a:pt x="539028" y="57689"/>
                  </a:lnTo>
                  <a:lnTo>
                    <a:pt x="530635" y="46648"/>
                  </a:lnTo>
                  <a:lnTo>
                    <a:pt x="525006" y="43885"/>
                  </a:lnTo>
                  <a:lnTo>
                    <a:pt x="544512" y="43885"/>
                  </a:lnTo>
                  <a:lnTo>
                    <a:pt x="554935" y="73933"/>
                  </a:lnTo>
                  <a:lnTo>
                    <a:pt x="554874" y="83820"/>
                  </a:lnTo>
                  <a:lnTo>
                    <a:pt x="553476" y="90430"/>
                  </a:lnTo>
                  <a:lnTo>
                    <a:pt x="550400" y="96958"/>
                  </a:lnTo>
                  <a:lnTo>
                    <a:pt x="547490" y="103014"/>
                  </a:lnTo>
                  <a:lnTo>
                    <a:pt x="545515" y="105236"/>
                  </a:lnTo>
                  <a:close/>
                </a:path>
                <a:path w="729615" h="116839">
                  <a:moveTo>
                    <a:pt x="637449" y="42274"/>
                  </a:moveTo>
                  <a:lnTo>
                    <a:pt x="623611" y="42274"/>
                  </a:lnTo>
                  <a:lnTo>
                    <a:pt x="623611" y="0"/>
                  </a:lnTo>
                  <a:lnTo>
                    <a:pt x="637449" y="0"/>
                  </a:lnTo>
                  <a:lnTo>
                    <a:pt x="637449" y="42274"/>
                  </a:lnTo>
                  <a:close/>
                </a:path>
                <a:path w="729615" h="116839">
                  <a:moveTo>
                    <a:pt x="610774" y="116564"/>
                  </a:moveTo>
                  <a:lnTo>
                    <a:pt x="600931" y="116564"/>
                  </a:lnTo>
                  <a:lnTo>
                    <a:pt x="594163" y="115845"/>
                  </a:lnTo>
                  <a:lnTo>
                    <a:pt x="569649" y="83840"/>
                  </a:lnTo>
                  <a:lnTo>
                    <a:pt x="569099" y="73933"/>
                  </a:lnTo>
                  <a:lnTo>
                    <a:pt x="569649" y="65042"/>
                  </a:lnTo>
                  <a:lnTo>
                    <a:pt x="594163" y="33276"/>
                  </a:lnTo>
                  <a:lnTo>
                    <a:pt x="600931" y="32568"/>
                  </a:lnTo>
                  <a:lnTo>
                    <a:pt x="610521" y="32568"/>
                  </a:lnTo>
                  <a:lnTo>
                    <a:pt x="618085" y="35803"/>
                  </a:lnTo>
                  <a:lnTo>
                    <a:pt x="623611" y="42274"/>
                  </a:lnTo>
                  <a:lnTo>
                    <a:pt x="637449" y="42274"/>
                  </a:lnTo>
                  <a:lnTo>
                    <a:pt x="637449" y="44254"/>
                  </a:lnTo>
                  <a:lnTo>
                    <a:pt x="597708" y="44254"/>
                  </a:lnTo>
                  <a:lnTo>
                    <a:pt x="592366" y="46890"/>
                  </a:lnTo>
                  <a:lnTo>
                    <a:pt x="588532" y="52174"/>
                  </a:lnTo>
                  <a:lnTo>
                    <a:pt x="584813" y="57447"/>
                  </a:lnTo>
                  <a:lnTo>
                    <a:pt x="582996" y="65042"/>
                  </a:lnTo>
                  <a:lnTo>
                    <a:pt x="582948" y="84663"/>
                  </a:lnTo>
                  <a:lnTo>
                    <a:pt x="584802" y="91858"/>
                  </a:lnTo>
                  <a:lnTo>
                    <a:pt x="588521" y="97142"/>
                  </a:lnTo>
                  <a:lnTo>
                    <a:pt x="592354" y="102300"/>
                  </a:lnTo>
                  <a:lnTo>
                    <a:pt x="597638" y="104879"/>
                  </a:lnTo>
                  <a:lnTo>
                    <a:pt x="637449" y="104879"/>
                  </a:lnTo>
                  <a:lnTo>
                    <a:pt x="637449" y="106490"/>
                  </a:lnTo>
                  <a:lnTo>
                    <a:pt x="623956" y="106490"/>
                  </a:lnTo>
                  <a:lnTo>
                    <a:pt x="618442" y="113202"/>
                  </a:lnTo>
                  <a:lnTo>
                    <a:pt x="610774" y="116564"/>
                  </a:lnTo>
                  <a:close/>
                </a:path>
                <a:path w="729615" h="116839">
                  <a:moveTo>
                    <a:pt x="637449" y="104879"/>
                  </a:moveTo>
                  <a:lnTo>
                    <a:pt x="613100" y="104879"/>
                  </a:lnTo>
                  <a:lnTo>
                    <a:pt x="619512" y="100918"/>
                  </a:lnTo>
                  <a:lnTo>
                    <a:pt x="623599" y="93009"/>
                  </a:lnTo>
                  <a:lnTo>
                    <a:pt x="623599" y="55766"/>
                  </a:lnTo>
                  <a:lnTo>
                    <a:pt x="619397" y="48087"/>
                  </a:lnTo>
                  <a:lnTo>
                    <a:pt x="613042" y="44254"/>
                  </a:lnTo>
                  <a:lnTo>
                    <a:pt x="637449" y="44254"/>
                  </a:lnTo>
                  <a:lnTo>
                    <a:pt x="637449" y="104879"/>
                  </a:lnTo>
                  <a:close/>
                </a:path>
                <a:path w="729615" h="116839">
                  <a:moveTo>
                    <a:pt x="637449" y="115125"/>
                  </a:moveTo>
                  <a:lnTo>
                    <a:pt x="624670" y="115125"/>
                  </a:lnTo>
                  <a:lnTo>
                    <a:pt x="623956" y="106490"/>
                  </a:lnTo>
                  <a:lnTo>
                    <a:pt x="637449" y="106490"/>
                  </a:lnTo>
                  <a:lnTo>
                    <a:pt x="637449" y="115125"/>
                  </a:lnTo>
                  <a:close/>
                </a:path>
                <a:path w="729615" h="116839">
                  <a:moveTo>
                    <a:pt x="669304" y="38141"/>
                  </a:moveTo>
                  <a:lnTo>
                    <a:pt x="655454" y="38141"/>
                  </a:lnTo>
                  <a:lnTo>
                    <a:pt x="656061" y="31021"/>
                  </a:lnTo>
                  <a:lnTo>
                    <a:pt x="691063" y="4501"/>
                  </a:lnTo>
                  <a:lnTo>
                    <a:pt x="698307" y="5006"/>
                  </a:lnTo>
                  <a:lnTo>
                    <a:pt x="704740" y="6523"/>
                  </a:lnTo>
                  <a:lnTo>
                    <a:pt x="710361" y="9052"/>
                  </a:lnTo>
                  <a:lnTo>
                    <a:pt x="715170" y="12594"/>
                  </a:lnTo>
                  <a:lnTo>
                    <a:pt x="718977" y="16013"/>
                  </a:lnTo>
                  <a:lnTo>
                    <a:pt x="684236" y="16013"/>
                  </a:lnTo>
                  <a:lnTo>
                    <a:pt x="678894" y="17994"/>
                  </a:lnTo>
                  <a:lnTo>
                    <a:pt x="675060" y="21954"/>
                  </a:lnTo>
                  <a:lnTo>
                    <a:pt x="671227" y="25788"/>
                  </a:lnTo>
                  <a:lnTo>
                    <a:pt x="669363" y="31021"/>
                  </a:lnTo>
                  <a:lnTo>
                    <a:pt x="669304" y="38141"/>
                  </a:lnTo>
                  <a:close/>
                </a:path>
                <a:path w="729615" h="116839">
                  <a:moveTo>
                    <a:pt x="729020" y="115125"/>
                  </a:moveTo>
                  <a:lnTo>
                    <a:pt x="657435" y="115125"/>
                  </a:lnTo>
                  <a:lnTo>
                    <a:pt x="657435" y="105236"/>
                  </a:lnTo>
                  <a:lnTo>
                    <a:pt x="695196" y="63146"/>
                  </a:lnTo>
                  <a:lnTo>
                    <a:pt x="700837" y="56791"/>
                  </a:lnTo>
                  <a:lnTo>
                    <a:pt x="704671" y="51633"/>
                  </a:lnTo>
                  <a:lnTo>
                    <a:pt x="706708" y="47673"/>
                  </a:lnTo>
                  <a:lnTo>
                    <a:pt x="708873" y="43713"/>
                  </a:lnTo>
                  <a:lnTo>
                    <a:pt x="709955" y="39637"/>
                  </a:lnTo>
                  <a:lnTo>
                    <a:pt x="709955" y="29690"/>
                  </a:lnTo>
                  <a:lnTo>
                    <a:pt x="708216" y="25005"/>
                  </a:lnTo>
                  <a:lnTo>
                    <a:pt x="704740" y="21401"/>
                  </a:lnTo>
                  <a:lnTo>
                    <a:pt x="701378" y="17809"/>
                  </a:lnTo>
                  <a:lnTo>
                    <a:pt x="696819" y="16013"/>
                  </a:lnTo>
                  <a:lnTo>
                    <a:pt x="718977" y="16013"/>
                  </a:lnTo>
                  <a:lnTo>
                    <a:pt x="720976" y="17809"/>
                  </a:lnTo>
                  <a:lnTo>
                    <a:pt x="721101" y="17994"/>
                  </a:lnTo>
                  <a:lnTo>
                    <a:pt x="723989" y="24947"/>
                  </a:lnTo>
                  <a:lnTo>
                    <a:pt x="723989" y="33823"/>
                  </a:lnTo>
                  <a:lnTo>
                    <a:pt x="703485" y="72137"/>
                  </a:lnTo>
                  <a:lnTo>
                    <a:pt x="674162" y="103797"/>
                  </a:lnTo>
                  <a:lnTo>
                    <a:pt x="729020" y="103797"/>
                  </a:lnTo>
                  <a:lnTo>
                    <a:pt x="729020" y="11512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4489" y="4119744"/>
              <a:ext cx="215455" cy="215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73227" y="4226764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4">
                  <a:moveTo>
                    <a:pt x="0" y="0"/>
                  </a:moveTo>
                  <a:lnTo>
                    <a:pt x="335901" y="0"/>
                  </a:lnTo>
                </a:path>
              </a:pathLst>
            </a:custGeom>
            <a:ln w="23738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6103" y="4190154"/>
              <a:ext cx="92975" cy="739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3906" y="4042105"/>
              <a:ext cx="414451" cy="3799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4007" y="4077055"/>
              <a:ext cx="334010" cy="299085"/>
            </a:xfrm>
            <a:custGeom>
              <a:avLst/>
              <a:gdLst/>
              <a:ahLst/>
              <a:cxnLst/>
              <a:rect l="l" t="t" r="r" b="b"/>
              <a:pathLst>
                <a:path w="334009" h="299085">
                  <a:moveTo>
                    <a:pt x="331618" y="298692"/>
                  </a:moveTo>
                  <a:lnTo>
                    <a:pt x="3626" y="298692"/>
                  </a:lnTo>
                  <a:lnTo>
                    <a:pt x="2440" y="298209"/>
                  </a:lnTo>
                  <a:lnTo>
                    <a:pt x="483" y="296252"/>
                  </a:lnTo>
                  <a:lnTo>
                    <a:pt x="0" y="29506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330237" y="0"/>
                  </a:lnTo>
                  <a:lnTo>
                    <a:pt x="331422" y="483"/>
                  </a:lnTo>
                  <a:lnTo>
                    <a:pt x="333380" y="2440"/>
                  </a:lnTo>
                  <a:lnTo>
                    <a:pt x="333863" y="3614"/>
                  </a:lnTo>
                  <a:lnTo>
                    <a:pt x="333863" y="296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0767" y="4129308"/>
              <a:ext cx="194162" cy="194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2287" y="3673693"/>
              <a:ext cx="1300919" cy="3799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3053" y="3709678"/>
              <a:ext cx="1214755" cy="299085"/>
            </a:xfrm>
            <a:custGeom>
              <a:avLst/>
              <a:gdLst/>
              <a:ahLst/>
              <a:cxnLst/>
              <a:rect l="l" t="t" r="r" b="b"/>
              <a:pathLst>
                <a:path w="1214754" h="299085">
                  <a:moveTo>
                    <a:pt x="1211902" y="298842"/>
                  </a:moveTo>
                  <a:lnTo>
                    <a:pt x="3626" y="298842"/>
                  </a:lnTo>
                  <a:lnTo>
                    <a:pt x="2452" y="298347"/>
                  </a:lnTo>
                  <a:lnTo>
                    <a:pt x="495" y="296390"/>
                  </a:lnTo>
                  <a:lnTo>
                    <a:pt x="11" y="29521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1210520" y="0"/>
                  </a:lnTo>
                  <a:lnTo>
                    <a:pt x="1211706" y="483"/>
                  </a:lnTo>
                  <a:lnTo>
                    <a:pt x="1213663" y="2440"/>
                  </a:lnTo>
                  <a:lnTo>
                    <a:pt x="1214146" y="3626"/>
                  </a:lnTo>
                  <a:lnTo>
                    <a:pt x="1214146" y="2965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5843" y="3799234"/>
              <a:ext cx="703580" cy="116839"/>
            </a:xfrm>
            <a:custGeom>
              <a:avLst/>
              <a:gdLst/>
              <a:ahLst/>
              <a:cxnLst/>
              <a:rect l="l" t="t" r="r" b="b"/>
              <a:pathLst>
                <a:path w="703579" h="116839">
                  <a:moveTo>
                    <a:pt x="73855" y="104879"/>
                  </a:moveTo>
                  <a:lnTo>
                    <a:pt x="48928" y="104879"/>
                  </a:lnTo>
                  <a:lnTo>
                    <a:pt x="54742" y="103313"/>
                  </a:lnTo>
                  <a:lnTo>
                    <a:pt x="62893" y="97073"/>
                  </a:lnTo>
                  <a:lnTo>
                    <a:pt x="64930" y="92883"/>
                  </a:lnTo>
                  <a:lnTo>
                    <a:pt x="64930" y="82199"/>
                  </a:lnTo>
                  <a:lnTo>
                    <a:pt x="63008" y="78066"/>
                  </a:lnTo>
                  <a:lnTo>
                    <a:pt x="59174" y="75188"/>
                  </a:lnTo>
                  <a:lnTo>
                    <a:pt x="55455" y="72195"/>
                  </a:lnTo>
                  <a:lnTo>
                    <a:pt x="48686" y="69317"/>
                  </a:lnTo>
                  <a:lnTo>
                    <a:pt x="38854" y="66553"/>
                  </a:lnTo>
                  <a:lnTo>
                    <a:pt x="30218" y="63706"/>
                  </a:lnTo>
                  <a:lnTo>
                    <a:pt x="3407" y="41917"/>
                  </a:lnTo>
                  <a:lnTo>
                    <a:pt x="3407" y="25719"/>
                  </a:lnTo>
                  <a:lnTo>
                    <a:pt x="40650" y="4501"/>
                  </a:lnTo>
                  <a:lnTo>
                    <a:pt x="48087" y="4501"/>
                  </a:lnTo>
                  <a:lnTo>
                    <a:pt x="54742" y="5998"/>
                  </a:lnTo>
                  <a:lnTo>
                    <a:pt x="60613" y="8991"/>
                  </a:lnTo>
                  <a:lnTo>
                    <a:pt x="66496" y="11869"/>
                  </a:lnTo>
                  <a:lnTo>
                    <a:pt x="71055" y="15887"/>
                  </a:lnTo>
                  <a:lnTo>
                    <a:pt x="71358" y="16370"/>
                  </a:lnTo>
                  <a:lnTo>
                    <a:pt x="33570" y="16370"/>
                  </a:lnTo>
                  <a:lnTo>
                    <a:pt x="27998" y="17925"/>
                  </a:lnTo>
                  <a:lnTo>
                    <a:pt x="23923" y="21044"/>
                  </a:lnTo>
                  <a:lnTo>
                    <a:pt x="19962" y="24164"/>
                  </a:lnTo>
                  <a:lnTo>
                    <a:pt x="17982" y="28482"/>
                  </a:lnTo>
                  <a:lnTo>
                    <a:pt x="17982" y="38428"/>
                  </a:lnTo>
                  <a:lnTo>
                    <a:pt x="51921" y="56307"/>
                  </a:lnTo>
                  <a:lnTo>
                    <a:pt x="59059" y="59116"/>
                  </a:lnTo>
                  <a:lnTo>
                    <a:pt x="64216" y="62236"/>
                  </a:lnTo>
                  <a:lnTo>
                    <a:pt x="69374" y="65230"/>
                  </a:lnTo>
                  <a:lnTo>
                    <a:pt x="73150" y="68833"/>
                  </a:lnTo>
                  <a:lnTo>
                    <a:pt x="75545" y="73035"/>
                  </a:lnTo>
                  <a:lnTo>
                    <a:pt x="78066" y="77099"/>
                  </a:lnTo>
                  <a:lnTo>
                    <a:pt x="79321" y="81900"/>
                  </a:lnTo>
                  <a:lnTo>
                    <a:pt x="79321" y="96302"/>
                  </a:lnTo>
                  <a:lnTo>
                    <a:pt x="75844" y="103371"/>
                  </a:lnTo>
                  <a:lnTo>
                    <a:pt x="73855" y="104879"/>
                  </a:lnTo>
                  <a:close/>
                </a:path>
                <a:path w="703579" h="116839">
                  <a:moveTo>
                    <a:pt x="79148" y="37599"/>
                  </a:moveTo>
                  <a:lnTo>
                    <a:pt x="64573" y="37599"/>
                  </a:lnTo>
                  <a:lnTo>
                    <a:pt x="64573" y="31003"/>
                  </a:lnTo>
                  <a:lnTo>
                    <a:pt x="62478" y="25845"/>
                  </a:lnTo>
                  <a:lnTo>
                    <a:pt x="58276" y="22127"/>
                  </a:lnTo>
                  <a:lnTo>
                    <a:pt x="54074" y="18293"/>
                  </a:lnTo>
                  <a:lnTo>
                    <a:pt x="48203" y="16370"/>
                  </a:lnTo>
                  <a:lnTo>
                    <a:pt x="71358" y="16370"/>
                  </a:lnTo>
                  <a:lnTo>
                    <a:pt x="74290" y="21044"/>
                  </a:lnTo>
                  <a:lnTo>
                    <a:pt x="77525" y="26075"/>
                  </a:lnTo>
                  <a:lnTo>
                    <a:pt x="79148" y="31601"/>
                  </a:lnTo>
                  <a:lnTo>
                    <a:pt x="79148" y="37599"/>
                  </a:lnTo>
                  <a:close/>
                </a:path>
                <a:path w="703579" h="116839">
                  <a:moveTo>
                    <a:pt x="41376" y="116564"/>
                  </a:moveTo>
                  <a:lnTo>
                    <a:pt x="33812" y="116564"/>
                  </a:lnTo>
                  <a:lnTo>
                    <a:pt x="26801" y="115125"/>
                  </a:lnTo>
                  <a:lnTo>
                    <a:pt x="0" y="83465"/>
                  </a:lnTo>
                  <a:lnTo>
                    <a:pt x="14563" y="83465"/>
                  </a:lnTo>
                  <a:lnTo>
                    <a:pt x="14563" y="90062"/>
                  </a:lnTo>
                  <a:lnTo>
                    <a:pt x="16957" y="95289"/>
                  </a:lnTo>
                  <a:lnTo>
                    <a:pt x="21758" y="99122"/>
                  </a:lnTo>
                  <a:lnTo>
                    <a:pt x="26674" y="102956"/>
                  </a:lnTo>
                  <a:lnTo>
                    <a:pt x="33202" y="104879"/>
                  </a:lnTo>
                  <a:lnTo>
                    <a:pt x="73855" y="104879"/>
                  </a:lnTo>
                  <a:lnTo>
                    <a:pt x="68891" y="108643"/>
                  </a:lnTo>
                  <a:lnTo>
                    <a:pt x="63330" y="112110"/>
                  </a:lnTo>
                  <a:lnTo>
                    <a:pt x="56890" y="114585"/>
                  </a:lnTo>
                  <a:lnTo>
                    <a:pt x="49572" y="116069"/>
                  </a:lnTo>
                  <a:lnTo>
                    <a:pt x="41376" y="116564"/>
                  </a:lnTo>
                  <a:close/>
                </a:path>
                <a:path w="703579" h="116839">
                  <a:moveTo>
                    <a:pt x="127547" y="115125"/>
                  </a:moveTo>
                  <a:lnTo>
                    <a:pt x="116932" y="115125"/>
                  </a:lnTo>
                  <a:lnTo>
                    <a:pt x="87610" y="33996"/>
                  </a:lnTo>
                  <a:lnTo>
                    <a:pt x="101644" y="33996"/>
                  </a:lnTo>
                  <a:lnTo>
                    <a:pt x="122320" y="96233"/>
                  </a:lnTo>
                  <a:lnTo>
                    <a:pt x="134292" y="96233"/>
                  </a:lnTo>
                  <a:lnTo>
                    <a:pt x="127547" y="115125"/>
                  </a:lnTo>
                  <a:close/>
                </a:path>
                <a:path w="703579" h="116839">
                  <a:moveTo>
                    <a:pt x="134292" y="96233"/>
                  </a:moveTo>
                  <a:lnTo>
                    <a:pt x="122320" y="96233"/>
                  </a:lnTo>
                  <a:lnTo>
                    <a:pt x="142467" y="33996"/>
                  </a:lnTo>
                  <a:lnTo>
                    <a:pt x="156512" y="33996"/>
                  </a:lnTo>
                  <a:lnTo>
                    <a:pt x="134292" y="96233"/>
                  </a:lnTo>
                  <a:close/>
                </a:path>
                <a:path w="703579" h="116839">
                  <a:moveTo>
                    <a:pt x="207916" y="116564"/>
                  </a:moveTo>
                  <a:lnTo>
                    <a:pt x="202401" y="116564"/>
                  </a:lnTo>
                  <a:lnTo>
                    <a:pt x="194544" y="115878"/>
                  </a:lnTo>
                  <a:lnTo>
                    <a:pt x="166859" y="84410"/>
                  </a:lnTo>
                  <a:lnTo>
                    <a:pt x="166252" y="75372"/>
                  </a:lnTo>
                  <a:lnTo>
                    <a:pt x="166252" y="65114"/>
                  </a:lnTo>
                  <a:lnTo>
                    <a:pt x="183152" y="37772"/>
                  </a:lnTo>
                  <a:lnTo>
                    <a:pt x="188552" y="34295"/>
                  </a:lnTo>
                  <a:lnTo>
                    <a:pt x="194964" y="32557"/>
                  </a:lnTo>
                  <a:lnTo>
                    <a:pt x="211393" y="32557"/>
                  </a:lnTo>
                  <a:lnTo>
                    <a:pt x="218887" y="35320"/>
                  </a:lnTo>
                  <a:lnTo>
                    <a:pt x="224885" y="40834"/>
                  </a:lnTo>
                  <a:lnTo>
                    <a:pt x="228340" y="43885"/>
                  </a:lnTo>
                  <a:lnTo>
                    <a:pt x="195333" y="43885"/>
                  </a:lnTo>
                  <a:lnTo>
                    <a:pt x="189807" y="46464"/>
                  </a:lnTo>
                  <a:lnTo>
                    <a:pt x="182024" y="56664"/>
                  </a:lnTo>
                  <a:lnTo>
                    <a:pt x="180102" y="63986"/>
                  </a:lnTo>
                  <a:lnTo>
                    <a:pt x="180102" y="85446"/>
                  </a:lnTo>
                  <a:lnTo>
                    <a:pt x="182024" y="92641"/>
                  </a:lnTo>
                  <a:lnTo>
                    <a:pt x="185912" y="97741"/>
                  </a:lnTo>
                  <a:lnTo>
                    <a:pt x="189807" y="102703"/>
                  </a:lnTo>
                  <a:lnTo>
                    <a:pt x="195321" y="105224"/>
                  </a:lnTo>
                  <a:lnTo>
                    <a:pt x="228143" y="105224"/>
                  </a:lnTo>
                  <a:lnTo>
                    <a:pt x="226866" y="107089"/>
                  </a:lnTo>
                  <a:lnTo>
                    <a:pt x="222974" y="110439"/>
                  </a:lnTo>
                  <a:lnTo>
                    <a:pt x="218059" y="112961"/>
                  </a:lnTo>
                  <a:lnTo>
                    <a:pt x="213143" y="115367"/>
                  </a:lnTo>
                  <a:lnTo>
                    <a:pt x="207916" y="116564"/>
                  </a:lnTo>
                  <a:close/>
                </a:path>
                <a:path w="703579" h="116839">
                  <a:moveTo>
                    <a:pt x="234602" y="61879"/>
                  </a:moveTo>
                  <a:lnTo>
                    <a:pt x="221478" y="61879"/>
                  </a:lnTo>
                  <a:lnTo>
                    <a:pt x="221216" y="58103"/>
                  </a:lnTo>
                  <a:lnTo>
                    <a:pt x="221094" y="56664"/>
                  </a:lnTo>
                  <a:lnTo>
                    <a:pt x="219141" y="52462"/>
                  </a:lnTo>
                  <a:lnTo>
                    <a:pt x="215537" y="49100"/>
                  </a:lnTo>
                  <a:lnTo>
                    <a:pt x="211934" y="45624"/>
                  </a:lnTo>
                  <a:lnTo>
                    <a:pt x="207559" y="43885"/>
                  </a:lnTo>
                  <a:lnTo>
                    <a:pt x="228340" y="43885"/>
                  </a:lnTo>
                  <a:lnTo>
                    <a:pt x="230999" y="46234"/>
                  </a:lnTo>
                  <a:lnTo>
                    <a:pt x="234245" y="53245"/>
                  </a:lnTo>
                  <a:lnTo>
                    <a:pt x="234602" y="61879"/>
                  </a:lnTo>
                  <a:close/>
                </a:path>
                <a:path w="703579" h="116839">
                  <a:moveTo>
                    <a:pt x="228143" y="105224"/>
                  </a:moveTo>
                  <a:lnTo>
                    <a:pt x="207317" y="105224"/>
                  </a:lnTo>
                  <a:lnTo>
                    <a:pt x="211635" y="103727"/>
                  </a:lnTo>
                  <a:lnTo>
                    <a:pt x="219072" y="97741"/>
                  </a:lnTo>
                  <a:lnTo>
                    <a:pt x="221109" y="94022"/>
                  </a:lnTo>
                  <a:lnTo>
                    <a:pt x="221466" y="89579"/>
                  </a:lnTo>
                  <a:lnTo>
                    <a:pt x="234602" y="89579"/>
                  </a:lnTo>
                  <a:lnTo>
                    <a:pt x="234360" y="94264"/>
                  </a:lnTo>
                  <a:lnTo>
                    <a:pt x="232749" y="98697"/>
                  </a:lnTo>
                  <a:lnTo>
                    <a:pt x="229744" y="102887"/>
                  </a:lnTo>
                  <a:lnTo>
                    <a:pt x="228143" y="105224"/>
                  </a:lnTo>
                  <a:close/>
                </a:path>
                <a:path w="703579" h="116839">
                  <a:moveTo>
                    <a:pt x="290277" y="115125"/>
                  </a:moveTo>
                  <a:lnTo>
                    <a:pt x="252320" y="115125"/>
                  </a:lnTo>
                  <a:lnTo>
                    <a:pt x="252320" y="6113"/>
                  </a:lnTo>
                  <a:lnTo>
                    <a:pt x="288124" y="6113"/>
                  </a:lnTo>
                  <a:lnTo>
                    <a:pt x="296393" y="6573"/>
                  </a:lnTo>
                  <a:lnTo>
                    <a:pt x="303587" y="7953"/>
                  </a:lnTo>
                  <a:lnTo>
                    <a:pt x="309703" y="10256"/>
                  </a:lnTo>
                  <a:lnTo>
                    <a:pt x="314741" y="13481"/>
                  </a:lnTo>
                  <a:lnTo>
                    <a:pt x="320135" y="17798"/>
                  </a:lnTo>
                  <a:lnTo>
                    <a:pt x="266711" y="17798"/>
                  </a:lnTo>
                  <a:lnTo>
                    <a:pt x="266711" y="52520"/>
                  </a:lnTo>
                  <a:lnTo>
                    <a:pt x="316580" y="52520"/>
                  </a:lnTo>
                  <a:lnTo>
                    <a:pt x="312576" y="55582"/>
                  </a:lnTo>
                  <a:lnTo>
                    <a:pt x="307545" y="57746"/>
                  </a:lnTo>
                  <a:lnTo>
                    <a:pt x="313428" y="59416"/>
                  </a:lnTo>
                  <a:lnTo>
                    <a:pt x="318045" y="62593"/>
                  </a:lnTo>
                  <a:lnTo>
                    <a:pt x="319074" y="64032"/>
                  </a:lnTo>
                  <a:lnTo>
                    <a:pt x="266711" y="64032"/>
                  </a:lnTo>
                  <a:lnTo>
                    <a:pt x="266711" y="103428"/>
                  </a:lnTo>
                  <a:lnTo>
                    <a:pt x="320938" y="103428"/>
                  </a:lnTo>
                  <a:lnTo>
                    <a:pt x="317078" y="106847"/>
                  </a:lnTo>
                  <a:lnTo>
                    <a:pt x="311828" y="110467"/>
                  </a:lnTo>
                  <a:lnTo>
                    <a:pt x="305611" y="113054"/>
                  </a:lnTo>
                  <a:lnTo>
                    <a:pt x="298428" y="114607"/>
                  </a:lnTo>
                  <a:lnTo>
                    <a:pt x="290277" y="115125"/>
                  </a:lnTo>
                  <a:close/>
                </a:path>
                <a:path w="703579" h="116839">
                  <a:moveTo>
                    <a:pt x="316580" y="52520"/>
                  </a:moveTo>
                  <a:lnTo>
                    <a:pt x="294836" y="52520"/>
                  </a:lnTo>
                  <a:lnTo>
                    <a:pt x="299867" y="50966"/>
                  </a:lnTo>
                  <a:lnTo>
                    <a:pt x="303585" y="47846"/>
                  </a:lnTo>
                  <a:lnTo>
                    <a:pt x="307419" y="44726"/>
                  </a:lnTo>
                  <a:lnTo>
                    <a:pt x="309341" y="40466"/>
                  </a:lnTo>
                  <a:lnTo>
                    <a:pt x="309341" y="29080"/>
                  </a:lnTo>
                  <a:lnTo>
                    <a:pt x="307545" y="24705"/>
                  </a:lnTo>
                  <a:lnTo>
                    <a:pt x="303942" y="21942"/>
                  </a:lnTo>
                  <a:lnTo>
                    <a:pt x="300465" y="19179"/>
                  </a:lnTo>
                  <a:lnTo>
                    <a:pt x="295193" y="17798"/>
                  </a:lnTo>
                  <a:lnTo>
                    <a:pt x="320135" y="17798"/>
                  </a:lnTo>
                  <a:lnTo>
                    <a:pt x="320739" y="18281"/>
                  </a:lnTo>
                  <a:lnTo>
                    <a:pt x="323732" y="25488"/>
                  </a:lnTo>
                  <a:lnTo>
                    <a:pt x="323659" y="40466"/>
                  </a:lnTo>
                  <a:lnTo>
                    <a:pt x="322293" y="44795"/>
                  </a:lnTo>
                  <a:lnTo>
                    <a:pt x="319415" y="48744"/>
                  </a:lnTo>
                  <a:lnTo>
                    <a:pt x="316580" y="52520"/>
                  </a:lnTo>
                  <a:close/>
                </a:path>
                <a:path w="703579" h="116839">
                  <a:moveTo>
                    <a:pt x="320938" y="103428"/>
                  </a:moveTo>
                  <a:lnTo>
                    <a:pt x="297173" y="103428"/>
                  </a:lnTo>
                  <a:lnTo>
                    <a:pt x="302457" y="101690"/>
                  </a:lnTo>
                  <a:lnTo>
                    <a:pt x="306291" y="98213"/>
                  </a:lnTo>
                  <a:lnTo>
                    <a:pt x="310239" y="94736"/>
                  </a:lnTo>
                  <a:lnTo>
                    <a:pt x="312220" y="89935"/>
                  </a:lnTo>
                  <a:lnTo>
                    <a:pt x="312220" y="83822"/>
                  </a:lnTo>
                  <a:lnTo>
                    <a:pt x="310881" y="75164"/>
                  </a:lnTo>
                  <a:lnTo>
                    <a:pt x="306866" y="68980"/>
                  </a:lnTo>
                  <a:lnTo>
                    <a:pt x="300175" y="65269"/>
                  </a:lnTo>
                  <a:lnTo>
                    <a:pt x="290806" y="64032"/>
                  </a:lnTo>
                  <a:lnTo>
                    <a:pt x="319074" y="64032"/>
                  </a:lnTo>
                  <a:lnTo>
                    <a:pt x="321395" y="67279"/>
                  </a:lnTo>
                  <a:lnTo>
                    <a:pt x="324872" y="71826"/>
                  </a:lnTo>
                  <a:lnTo>
                    <a:pt x="326610" y="77283"/>
                  </a:lnTo>
                  <a:lnTo>
                    <a:pt x="326610" y="93481"/>
                  </a:lnTo>
                  <a:lnTo>
                    <a:pt x="323433" y="101218"/>
                  </a:lnTo>
                  <a:lnTo>
                    <a:pt x="320938" y="103428"/>
                  </a:lnTo>
                  <a:close/>
                </a:path>
                <a:path w="703579" h="116839">
                  <a:moveTo>
                    <a:pt x="374652" y="74474"/>
                  </a:moveTo>
                  <a:lnTo>
                    <a:pt x="337950" y="74474"/>
                  </a:lnTo>
                  <a:lnTo>
                    <a:pt x="337950" y="63134"/>
                  </a:lnTo>
                  <a:lnTo>
                    <a:pt x="374652" y="63134"/>
                  </a:lnTo>
                  <a:lnTo>
                    <a:pt x="374652" y="74474"/>
                  </a:lnTo>
                  <a:close/>
                </a:path>
                <a:path w="703579" h="116839">
                  <a:moveTo>
                    <a:pt x="404573" y="115125"/>
                  </a:moveTo>
                  <a:lnTo>
                    <a:pt x="390182" y="115125"/>
                  </a:lnTo>
                  <a:lnTo>
                    <a:pt x="390182" y="6113"/>
                  </a:lnTo>
                  <a:lnTo>
                    <a:pt x="430476" y="6113"/>
                  </a:lnTo>
                  <a:lnTo>
                    <a:pt x="438972" y="6687"/>
                  </a:lnTo>
                  <a:lnTo>
                    <a:pt x="446482" y="8408"/>
                  </a:lnTo>
                  <a:lnTo>
                    <a:pt x="453002" y="11275"/>
                  </a:lnTo>
                  <a:lnTo>
                    <a:pt x="458532" y="15288"/>
                  </a:lnTo>
                  <a:lnTo>
                    <a:pt x="460808" y="17809"/>
                  </a:lnTo>
                  <a:lnTo>
                    <a:pt x="404573" y="17809"/>
                  </a:lnTo>
                  <a:lnTo>
                    <a:pt x="404573" y="60625"/>
                  </a:lnTo>
                  <a:lnTo>
                    <a:pt x="461644" y="60625"/>
                  </a:lnTo>
                  <a:lnTo>
                    <a:pt x="458705" y="63860"/>
                  </a:lnTo>
                  <a:lnTo>
                    <a:pt x="453220" y="67637"/>
                  </a:lnTo>
                  <a:lnTo>
                    <a:pt x="446657" y="70335"/>
                  </a:lnTo>
                  <a:lnTo>
                    <a:pt x="439015" y="71954"/>
                  </a:lnTo>
                  <a:lnTo>
                    <a:pt x="430292" y="72494"/>
                  </a:lnTo>
                  <a:lnTo>
                    <a:pt x="404573" y="72494"/>
                  </a:lnTo>
                  <a:lnTo>
                    <a:pt x="404573" y="115125"/>
                  </a:lnTo>
                  <a:close/>
                </a:path>
                <a:path w="703579" h="116839">
                  <a:moveTo>
                    <a:pt x="461644" y="60625"/>
                  </a:moveTo>
                  <a:lnTo>
                    <a:pt x="438155" y="60625"/>
                  </a:lnTo>
                  <a:lnTo>
                    <a:pt x="444027" y="58817"/>
                  </a:lnTo>
                  <a:lnTo>
                    <a:pt x="448091" y="55214"/>
                  </a:lnTo>
                  <a:lnTo>
                    <a:pt x="452293" y="51622"/>
                  </a:lnTo>
                  <a:lnTo>
                    <a:pt x="454399" y="46407"/>
                  </a:lnTo>
                  <a:lnTo>
                    <a:pt x="454399" y="33098"/>
                  </a:lnTo>
                  <a:lnTo>
                    <a:pt x="452304" y="27940"/>
                  </a:lnTo>
                  <a:lnTo>
                    <a:pt x="448102" y="24107"/>
                  </a:lnTo>
                  <a:lnTo>
                    <a:pt x="444027" y="20146"/>
                  </a:lnTo>
                  <a:lnTo>
                    <a:pt x="438455" y="18051"/>
                  </a:lnTo>
                  <a:lnTo>
                    <a:pt x="431374" y="17809"/>
                  </a:lnTo>
                  <a:lnTo>
                    <a:pt x="460808" y="17809"/>
                  </a:lnTo>
                  <a:lnTo>
                    <a:pt x="462938" y="20169"/>
                  </a:lnTo>
                  <a:lnTo>
                    <a:pt x="466086" y="25813"/>
                  </a:lnTo>
                  <a:lnTo>
                    <a:pt x="467976" y="32222"/>
                  </a:lnTo>
                  <a:lnTo>
                    <a:pt x="468606" y="39395"/>
                  </a:lnTo>
                  <a:lnTo>
                    <a:pt x="467987" y="46862"/>
                  </a:lnTo>
                  <a:lnTo>
                    <a:pt x="466129" y="53428"/>
                  </a:lnTo>
                  <a:lnTo>
                    <a:pt x="463035" y="59093"/>
                  </a:lnTo>
                  <a:lnTo>
                    <a:pt x="461644" y="60625"/>
                  </a:lnTo>
                  <a:close/>
                </a:path>
                <a:path w="703579" h="116839">
                  <a:moveTo>
                    <a:pt x="525409" y="116564"/>
                  </a:moveTo>
                  <a:lnTo>
                    <a:pt x="518098" y="116564"/>
                  </a:lnTo>
                  <a:lnTo>
                    <a:pt x="510295" y="115856"/>
                  </a:lnTo>
                  <a:lnTo>
                    <a:pt x="481865" y="83809"/>
                  </a:lnTo>
                  <a:lnTo>
                    <a:pt x="481275" y="75545"/>
                  </a:lnTo>
                  <a:lnTo>
                    <a:pt x="481328" y="65414"/>
                  </a:lnTo>
                  <a:lnTo>
                    <a:pt x="504479" y="34295"/>
                  </a:lnTo>
                  <a:lnTo>
                    <a:pt x="510834" y="32557"/>
                  </a:lnTo>
                  <a:lnTo>
                    <a:pt x="517914" y="32557"/>
                  </a:lnTo>
                  <a:lnTo>
                    <a:pt x="525799" y="33276"/>
                  </a:lnTo>
                  <a:lnTo>
                    <a:pt x="532895" y="35434"/>
                  </a:lnTo>
                  <a:lnTo>
                    <a:pt x="539200" y="39031"/>
                  </a:lnTo>
                  <a:lnTo>
                    <a:pt x="544514" y="43885"/>
                  </a:lnTo>
                  <a:lnTo>
                    <a:pt x="511087" y="43885"/>
                  </a:lnTo>
                  <a:lnTo>
                    <a:pt x="505573" y="46648"/>
                  </a:lnTo>
                  <a:lnTo>
                    <a:pt x="501371" y="52174"/>
                  </a:lnTo>
                  <a:lnTo>
                    <a:pt x="497169" y="57562"/>
                  </a:lnTo>
                  <a:lnTo>
                    <a:pt x="495185" y="64942"/>
                  </a:lnTo>
                  <a:lnTo>
                    <a:pt x="495073" y="84536"/>
                  </a:lnTo>
                  <a:lnTo>
                    <a:pt x="497169" y="91731"/>
                  </a:lnTo>
                  <a:lnTo>
                    <a:pt x="505573" y="102530"/>
                  </a:lnTo>
                  <a:lnTo>
                    <a:pt x="511145" y="105224"/>
                  </a:lnTo>
                  <a:lnTo>
                    <a:pt x="545514" y="105224"/>
                  </a:lnTo>
                  <a:lnTo>
                    <a:pt x="543161" y="107872"/>
                  </a:lnTo>
                  <a:lnTo>
                    <a:pt x="531890" y="114826"/>
                  </a:lnTo>
                  <a:lnTo>
                    <a:pt x="525409" y="116564"/>
                  </a:lnTo>
                  <a:close/>
                </a:path>
                <a:path w="703579" h="116839">
                  <a:moveTo>
                    <a:pt x="545514" y="105224"/>
                  </a:moveTo>
                  <a:lnTo>
                    <a:pt x="525179" y="105224"/>
                  </a:lnTo>
                  <a:lnTo>
                    <a:pt x="530751" y="102473"/>
                  </a:lnTo>
                  <a:lnTo>
                    <a:pt x="534826" y="96958"/>
                  </a:lnTo>
                  <a:lnTo>
                    <a:pt x="539028" y="91444"/>
                  </a:lnTo>
                  <a:lnTo>
                    <a:pt x="541111" y="83809"/>
                  </a:lnTo>
                  <a:lnTo>
                    <a:pt x="541123" y="64942"/>
                  </a:lnTo>
                  <a:lnTo>
                    <a:pt x="539028" y="57689"/>
                  </a:lnTo>
                  <a:lnTo>
                    <a:pt x="530624" y="46648"/>
                  </a:lnTo>
                  <a:lnTo>
                    <a:pt x="524994" y="43885"/>
                  </a:lnTo>
                  <a:lnTo>
                    <a:pt x="544514" y="43885"/>
                  </a:lnTo>
                  <a:lnTo>
                    <a:pt x="554935" y="73933"/>
                  </a:lnTo>
                  <a:lnTo>
                    <a:pt x="554874" y="83809"/>
                  </a:lnTo>
                  <a:lnTo>
                    <a:pt x="553476" y="90419"/>
                  </a:lnTo>
                  <a:lnTo>
                    <a:pt x="550394" y="96958"/>
                  </a:lnTo>
                  <a:lnTo>
                    <a:pt x="547478" y="103014"/>
                  </a:lnTo>
                  <a:lnTo>
                    <a:pt x="545514" y="105224"/>
                  </a:lnTo>
                  <a:close/>
                </a:path>
                <a:path w="703579" h="116839">
                  <a:moveTo>
                    <a:pt x="637449" y="42274"/>
                  </a:moveTo>
                  <a:lnTo>
                    <a:pt x="623599" y="42274"/>
                  </a:lnTo>
                  <a:lnTo>
                    <a:pt x="623599" y="0"/>
                  </a:lnTo>
                  <a:lnTo>
                    <a:pt x="637449" y="0"/>
                  </a:lnTo>
                  <a:lnTo>
                    <a:pt x="637449" y="42274"/>
                  </a:lnTo>
                  <a:close/>
                </a:path>
                <a:path w="703579" h="116839">
                  <a:moveTo>
                    <a:pt x="610763" y="116564"/>
                  </a:moveTo>
                  <a:lnTo>
                    <a:pt x="600931" y="116564"/>
                  </a:lnTo>
                  <a:lnTo>
                    <a:pt x="594162" y="115845"/>
                  </a:lnTo>
                  <a:lnTo>
                    <a:pt x="569638" y="83830"/>
                  </a:lnTo>
                  <a:lnTo>
                    <a:pt x="569087" y="73933"/>
                  </a:lnTo>
                  <a:lnTo>
                    <a:pt x="569649" y="65042"/>
                  </a:lnTo>
                  <a:lnTo>
                    <a:pt x="594162" y="33265"/>
                  </a:lnTo>
                  <a:lnTo>
                    <a:pt x="600931" y="32557"/>
                  </a:lnTo>
                  <a:lnTo>
                    <a:pt x="610521" y="32557"/>
                  </a:lnTo>
                  <a:lnTo>
                    <a:pt x="618085" y="35792"/>
                  </a:lnTo>
                  <a:lnTo>
                    <a:pt x="623599" y="42274"/>
                  </a:lnTo>
                  <a:lnTo>
                    <a:pt x="637449" y="42274"/>
                  </a:lnTo>
                  <a:lnTo>
                    <a:pt x="637449" y="44254"/>
                  </a:lnTo>
                  <a:lnTo>
                    <a:pt x="597696" y="44254"/>
                  </a:lnTo>
                  <a:lnTo>
                    <a:pt x="592354" y="46890"/>
                  </a:lnTo>
                  <a:lnTo>
                    <a:pt x="588521" y="52163"/>
                  </a:lnTo>
                  <a:lnTo>
                    <a:pt x="584802" y="57447"/>
                  </a:lnTo>
                  <a:lnTo>
                    <a:pt x="582985" y="65042"/>
                  </a:lnTo>
                  <a:lnTo>
                    <a:pt x="582937" y="84663"/>
                  </a:lnTo>
                  <a:lnTo>
                    <a:pt x="584802" y="91858"/>
                  </a:lnTo>
                  <a:lnTo>
                    <a:pt x="588521" y="97131"/>
                  </a:lnTo>
                  <a:lnTo>
                    <a:pt x="592354" y="102288"/>
                  </a:lnTo>
                  <a:lnTo>
                    <a:pt x="597638" y="104867"/>
                  </a:lnTo>
                  <a:lnTo>
                    <a:pt x="637449" y="104867"/>
                  </a:lnTo>
                  <a:lnTo>
                    <a:pt x="637449" y="106490"/>
                  </a:lnTo>
                  <a:lnTo>
                    <a:pt x="623956" y="106490"/>
                  </a:lnTo>
                  <a:lnTo>
                    <a:pt x="618442" y="113202"/>
                  </a:lnTo>
                  <a:lnTo>
                    <a:pt x="610763" y="116564"/>
                  </a:lnTo>
                  <a:close/>
                </a:path>
                <a:path w="703579" h="116839">
                  <a:moveTo>
                    <a:pt x="637449" y="104867"/>
                  </a:moveTo>
                  <a:lnTo>
                    <a:pt x="613100" y="104867"/>
                  </a:lnTo>
                  <a:lnTo>
                    <a:pt x="619512" y="100907"/>
                  </a:lnTo>
                  <a:lnTo>
                    <a:pt x="623599" y="92998"/>
                  </a:lnTo>
                  <a:lnTo>
                    <a:pt x="623599" y="55766"/>
                  </a:lnTo>
                  <a:lnTo>
                    <a:pt x="619397" y="48087"/>
                  </a:lnTo>
                  <a:lnTo>
                    <a:pt x="613042" y="44254"/>
                  </a:lnTo>
                  <a:lnTo>
                    <a:pt x="637449" y="44254"/>
                  </a:lnTo>
                  <a:lnTo>
                    <a:pt x="637449" y="104867"/>
                  </a:lnTo>
                  <a:close/>
                </a:path>
                <a:path w="703579" h="116839">
                  <a:moveTo>
                    <a:pt x="637449" y="115125"/>
                  </a:moveTo>
                  <a:lnTo>
                    <a:pt x="624670" y="115125"/>
                  </a:lnTo>
                  <a:lnTo>
                    <a:pt x="623956" y="106490"/>
                  </a:lnTo>
                  <a:lnTo>
                    <a:pt x="637449" y="106490"/>
                  </a:lnTo>
                  <a:lnTo>
                    <a:pt x="637449" y="115125"/>
                  </a:lnTo>
                  <a:close/>
                </a:path>
                <a:path w="703579" h="116839">
                  <a:moveTo>
                    <a:pt x="661199" y="33098"/>
                  </a:moveTo>
                  <a:lnTo>
                    <a:pt x="661199" y="20503"/>
                  </a:lnTo>
                  <a:lnTo>
                    <a:pt x="700952" y="5572"/>
                  </a:lnTo>
                  <a:lnTo>
                    <a:pt x="703116" y="5572"/>
                  </a:lnTo>
                  <a:lnTo>
                    <a:pt x="703116" y="22668"/>
                  </a:lnTo>
                  <a:lnTo>
                    <a:pt x="689083" y="22668"/>
                  </a:lnTo>
                  <a:lnTo>
                    <a:pt x="661199" y="33098"/>
                  </a:lnTo>
                  <a:close/>
                </a:path>
                <a:path w="703579" h="116839">
                  <a:moveTo>
                    <a:pt x="703116" y="115125"/>
                  </a:moveTo>
                  <a:lnTo>
                    <a:pt x="689083" y="115125"/>
                  </a:lnTo>
                  <a:lnTo>
                    <a:pt x="689083" y="22668"/>
                  </a:lnTo>
                  <a:lnTo>
                    <a:pt x="703116" y="22668"/>
                  </a:lnTo>
                  <a:lnTo>
                    <a:pt x="703116" y="11512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4489" y="3751356"/>
              <a:ext cx="215455" cy="215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3906" y="3673693"/>
              <a:ext cx="414451" cy="3799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4007" y="3708654"/>
              <a:ext cx="334010" cy="299085"/>
            </a:xfrm>
            <a:custGeom>
              <a:avLst/>
              <a:gdLst/>
              <a:ahLst/>
              <a:cxnLst/>
              <a:rect l="l" t="t" r="r" b="b"/>
              <a:pathLst>
                <a:path w="334009" h="299085">
                  <a:moveTo>
                    <a:pt x="331618" y="298692"/>
                  </a:moveTo>
                  <a:lnTo>
                    <a:pt x="3626" y="298692"/>
                  </a:lnTo>
                  <a:lnTo>
                    <a:pt x="2440" y="298209"/>
                  </a:lnTo>
                  <a:lnTo>
                    <a:pt x="483" y="296252"/>
                  </a:lnTo>
                  <a:lnTo>
                    <a:pt x="0" y="29506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330237" y="0"/>
                  </a:lnTo>
                  <a:lnTo>
                    <a:pt x="331422" y="483"/>
                  </a:lnTo>
                  <a:lnTo>
                    <a:pt x="333380" y="2440"/>
                  </a:lnTo>
                  <a:lnTo>
                    <a:pt x="333863" y="3614"/>
                  </a:lnTo>
                  <a:lnTo>
                    <a:pt x="333863" y="296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0767" y="3760927"/>
              <a:ext cx="194162" cy="194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42287" y="4410486"/>
              <a:ext cx="1300919" cy="3799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3065" y="4446481"/>
              <a:ext cx="1216025" cy="299085"/>
            </a:xfrm>
            <a:custGeom>
              <a:avLst/>
              <a:gdLst/>
              <a:ahLst/>
              <a:cxnLst/>
              <a:rect l="l" t="t" r="r" b="b"/>
              <a:pathLst>
                <a:path w="1216025" h="299085">
                  <a:moveTo>
                    <a:pt x="1213559" y="298784"/>
                  </a:moveTo>
                  <a:lnTo>
                    <a:pt x="3626" y="298784"/>
                  </a:lnTo>
                  <a:lnTo>
                    <a:pt x="2440" y="298301"/>
                  </a:lnTo>
                  <a:lnTo>
                    <a:pt x="483" y="296344"/>
                  </a:lnTo>
                  <a:lnTo>
                    <a:pt x="0" y="295158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1212178" y="0"/>
                  </a:lnTo>
                  <a:lnTo>
                    <a:pt x="1213364" y="483"/>
                  </a:lnTo>
                  <a:lnTo>
                    <a:pt x="1215321" y="2440"/>
                  </a:lnTo>
                  <a:lnTo>
                    <a:pt x="1215804" y="3614"/>
                  </a:lnTo>
                  <a:lnTo>
                    <a:pt x="1215804" y="296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5843" y="4536002"/>
              <a:ext cx="725170" cy="116839"/>
            </a:xfrm>
            <a:custGeom>
              <a:avLst/>
              <a:gdLst/>
              <a:ahLst/>
              <a:cxnLst/>
              <a:rect l="l" t="t" r="r" b="b"/>
              <a:pathLst>
                <a:path w="725170" h="116839">
                  <a:moveTo>
                    <a:pt x="73871" y="104879"/>
                  </a:moveTo>
                  <a:lnTo>
                    <a:pt x="48928" y="104879"/>
                  </a:lnTo>
                  <a:lnTo>
                    <a:pt x="54742" y="103325"/>
                  </a:lnTo>
                  <a:lnTo>
                    <a:pt x="62893" y="97085"/>
                  </a:lnTo>
                  <a:lnTo>
                    <a:pt x="64930" y="92883"/>
                  </a:lnTo>
                  <a:lnTo>
                    <a:pt x="64930" y="82211"/>
                  </a:lnTo>
                  <a:lnTo>
                    <a:pt x="63008" y="78078"/>
                  </a:lnTo>
                  <a:lnTo>
                    <a:pt x="59174" y="75199"/>
                  </a:lnTo>
                  <a:lnTo>
                    <a:pt x="55455" y="72195"/>
                  </a:lnTo>
                  <a:lnTo>
                    <a:pt x="48686" y="69317"/>
                  </a:lnTo>
                  <a:lnTo>
                    <a:pt x="38854" y="66565"/>
                  </a:lnTo>
                  <a:lnTo>
                    <a:pt x="3419" y="41917"/>
                  </a:lnTo>
                  <a:lnTo>
                    <a:pt x="3419" y="25730"/>
                  </a:lnTo>
                  <a:lnTo>
                    <a:pt x="40650" y="4501"/>
                  </a:lnTo>
                  <a:lnTo>
                    <a:pt x="48099" y="4501"/>
                  </a:lnTo>
                  <a:lnTo>
                    <a:pt x="54753" y="5998"/>
                  </a:lnTo>
                  <a:lnTo>
                    <a:pt x="60625" y="8991"/>
                  </a:lnTo>
                  <a:lnTo>
                    <a:pt x="66496" y="11880"/>
                  </a:lnTo>
                  <a:lnTo>
                    <a:pt x="71055" y="15898"/>
                  </a:lnTo>
                  <a:lnTo>
                    <a:pt x="71351" y="16370"/>
                  </a:lnTo>
                  <a:lnTo>
                    <a:pt x="33582" y="16370"/>
                  </a:lnTo>
                  <a:lnTo>
                    <a:pt x="28010" y="17936"/>
                  </a:lnTo>
                  <a:lnTo>
                    <a:pt x="23923" y="21056"/>
                  </a:lnTo>
                  <a:lnTo>
                    <a:pt x="19974" y="24176"/>
                  </a:lnTo>
                  <a:lnTo>
                    <a:pt x="17994" y="28493"/>
                  </a:lnTo>
                  <a:lnTo>
                    <a:pt x="17994" y="38440"/>
                  </a:lnTo>
                  <a:lnTo>
                    <a:pt x="51921" y="56307"/>
                  </a:lnTo>
                  <a:lnTo>
                    <a:pt x="59059" y="59128"/>
                  </a:lnTo>
                  <a:lnTo>
                    <a:pt x="64228" y="62248"/>
                  </a:lnTo>
                  <a:lnTo>
                    <a:pt x="69374" y="65241"/>
                  </a:lnTo>
                  <a:lnTo>
                    <a:pt x="73150" y="68833"/>
                  </a:lnTo>
                  <a:lnTo>
                    <a:pt x="75556" y="73035"/>
                  </a:lnTo>
                  <a:lnTo>
                    <a:pt x="78078" y="77110"/>
                  </a:lnTo>
                  <a:lnTo>
                    <a:pt x="79332" y="81911"/>
                  </a:lnTo>
                  <a:lnTo>
                    <a:pt x="79332" y="96302"/>
                  </a:lnTo>
                  <a:lnTo>
                    <a:pt x="75856" y="103371"/>
                  </a:lnTo>
                  <a:lnTo>
                    <a:pt x="73871" y="104879"/>
                  </a:lnTo>
                  <a:close/>
                </a:path>
                <a:path w="725170" h="116839">
                  <a:moveTo>
                    <a:pt x="79148" y="37599"/>
                  </a:moveTo>
                  <a:lnTo>
                    <a:pt x="64585" y="37599"/>
                  </a:lnTo>
                  <a:lnTo>
                    <a:pt x="64585" y="31003"/>
                  </a:lnTo>
                  <a:lnTo>
                    <a:pt x="62490" y="25845"/>
                  </a:lnTo>
                  <a:lnTo>
                    <a:pt x="58287" y="22127"/>
                  </a:lnTo>
                  <a:lnTo>
                    <a:pt x="54085" y="18293"/>
                  </a:lnTo>
                  <a:lnTo>
                    <a:pt x="48214" y="16370"/>
                  </a:lnTo>
                  <a:lnTo>
                    <a:pt x="71351" y="16370"/>
                  </a:lnTo>
                  <a:lnTo>
                    <a:pt x="74290" y="21056"/>
                  </a:lnTo>
                  <a:lnTo>
                    <a:pt x="77525" y="26087"/>
                  </a:lnTo>
                  <a:lnTo>
                    <a:pt x="79148" y="31601"/>
                  </a:lnTo>
                  <a:lnTo>
                    <a:pt x="79148" y="37599"/>
                  </a:lnTo>
                  <a:close/>
                </a:path>
                <a:path w="725170" h="116839">
                  <a:moveTo>
                    <a:pt x="41376" y="116564"/>
                  </a:moveTo>
                  <a:lnTo>
                    <a:pt x="33823" y="116564"/>
                  </a:lnTo>
                  <a:lnTo>
                    <a:pt x="26812" y="115125"/>
                  </a:lnTo>
                  <a:lnTo>
                    <a:pt x="0" y="83465"/>
                  </a:lnTo>
                  <a:lnTo>
                    <a:pt x="14574" y="83465"/>
                  </a:lnTo>
                  <a:lnTo>
                    <a:pt x="14574" y="90062"/>
                  </a:lnTo>
                  <a:lnTo>
                    <a:pt x="16969" y="95289"/>
                  </a:lnTo>
                  <a:lnTo>
                    <a:pt x="21770" y="99122"/>
                  </a:lnTo>
                  <a:lnTo>
                    <a:pt x="26686" y="102956"/>
                  </a:lnTo>
                  <a:lnTo>
                    <a:pt x="33213" y="104879"/>
                  </a:lnTo>
                  <a:lnTo>
                    <a:pt x="73871" y="104879"/>
                  </a:lnTo>
                  <a:lnTo>
                    <a:pt x="68902" y="108655"/>
                  </a:lnTo>
                  <a:lnTo>
                    <a:pt x="63335" y="112115"/>
                  </a:lnTo>
                  <a:lnTo>
                    <a:pt x="56892" y="114587"/>
                  </a:lnTo>
                  <a:lnTo>
                    <a:pt x="49572" y="116070"/>
                  </a:lnTo>
                  <a:lnTo>
                    <a:pt x="41376" y="116564"/>
                  </a:lnTo>
                  <a:close/>
                </a:path>
                <a:path w="725170" h="116839">
                  <a:moveTo>
                    <a:pt x="127547" y="115125"/>
                  </a:moveTo>
                  <a:lnTo>
                    <a:pt x="116932" y="115125"/>
                  </a:lnTo>
                  <a:lnTo>
                    <a:pt x="87610" y="34008"/>
                  </a:lnTo>
                  <a:lnTo>
                    <a:pt x="101655" y="34008"/>
                  </a:lnTo>
                  <a:lnTo>
                    <a:pt x="122332" y="96244"/>
                  </a:lnTo>
                  <a:lnTo>
                    <a:pt x="134289" y="96244"/>
                  </a:lnTo>
                  <a:lnTo>
                    <a:pt x="127547" y="115125"/>
                  </a:lnTo>
                  <a:close/>
                </a:path>
                <a:path w="725170" h="116839">
                  <a:moveTo>
                    <a:pt x="134289" y="96244"/>
                  </a:moveTo>
                  <a:lnTo>
                    <a:pt x="122332" y="96244"/>
                  </a:lnTo>
                  <a:lnTo>
                    <a:pt x="142479" y="34008"/>
                  </a:lnTo>
                  <a:lnTo>
                    <a:pt x="156512" y="34008"/>
                  </a:lnTo>
                  <a:lnTo>
                    <a:pt x="134289" y="96244"/>
                  </a:lnTo>
                  <a:close/>
                </a:path>
                <a:path w="725170" h="116839">
                  <a:moveTo>
                    <a:pt x="207927" y="116564"/>
                  </a:moveTo>
                  <a:lnTo>
                    <a:pt x="202401" y="116564"/>
                  </a:lnTo>
                  <a:lnTo>
                    <a:pt x="194546" y="115878"/>
                  </a:lnTo>
                  <a:lnTo>
                    <a:pt x="166859" y="84417"/>
                  </a:lnTo>
                  <a:lnTo>
                    <a:pt x="166252" y="75372"/>
                  </a:lnTo>
                  <a:lnTo>
                    <a:pt x="166252" y="65126"/>
                  </a:lnTo>
                  <a:lnTo>
                    <a:pt x="183164" y="37784"/>
                  </a:lnTo>
                  <a:lnTo>
                    <a:pt x="188563" y="34307"/>
                  </a:lnTo>
                  <a:lnTo>
                    <a:pt x="194976" y="32568"/>
                  </a:lnTo>
                  <a:lnTo>
                    <a:pt x="211404" y="32568"/>
                  </a:lnTo>
                  <a:lnTo>
                    <a:pt x="218899" y="35320"/>
                  </a:lnTo>
                  <a:lnTo>
                    <a:pt x="224897" y="40834"/>
                  </a:lnTo>
                  <a:lnTo>
                    <a:pt x="228364" y="43897"/>
                  </a:lnTo>
                  <a:lnTo>
                    <a:pt x="195333" y="43897"/>
                  </a:lnTo>
                  <a:lnTo>
                    <a:pt x="189818" y="46476"/>
                  </a:lnTo>
                  <a:lnTo>
                    <a:pt x="182024" y="56664"/>
                  </a:lnTo>
                  <a:lnTo>
                    <a:pt x="180102" y="63986"/>
                  </a:lnTo>
                  <a:lnTo>
                    <a:pt x="180102" y="85457"/>
                  </a:lnTo>
                  <a:lnTo>
                    <a:pt x="182024" y="92652"/>
                  </a:lnTo>
                  <a:lnTo>
                    <a:pt x="185903" y="97741"/>
                  </a:lnTo>
                  <a:lnTo>
                    <a:pt x="189818" y="102714"/>
                  </a:lnTo>
                  <a:lnTo>
                    <a:pt x="195333" y="105236"/>
                  </a:lnTo>
                  <a:lnTo>
                    <a:pt x="228155" y="105236"/>
                  </a:lnTo>
                  <a:lnTo>
                    <a:pt x="226877" y="107101"/>
                  </a:lnTo>
                  <a:lnTo>
                    <a:pt x="222974" y="110451"/>
                  </a:lnTo>
                  <a:lnTo>
                    <a:pt x="218059" y="112972"/>
                  </a:lnTo>
                  <a:lnTo>
                    <a:pt x="213143" y="115367"/>
                  </a:lnTo>
                  <a:lnTo>
                    <a:pt x="207927" y="116564"/>
                  </a:lnTo>
                  <a:close/>
                </a:path>
                <a:path w="725170" h="116839">
                  <a:moveTo>
                    <a:pt x="234614" y="61879"/>
                  </a:moveTo>
                  <a:lnTo>
                    <a:pt x="221478" y="61879"/>
                  </a:lnTo>
                  <a:lnTo>
                    <a:pt x="221121" y="56733"/>
                  </a:lnTo>
                  <a:lnTo>
                    <a:pt x="219141" y="52474"/>
                  </a:lnTo>
                  <a:lnTo>
                    <a:pt x="215537" y="49112"/>
                  </a:lnTo>
                  <a:lnTo>
                    <a:pt x="211945" y="45635"/>
                  </a:lnTo>
                  <a:lnTo>
                    <a:pt x="207571" y="43897"/>
                  </a:lnTo>
                  <a:lnTo>
                    <a:pt x="228364" y="43897"/>
                  </a:lnTo>
                  <a:lnTo>
                    <a:pt x="231010" y="46234"/>
                  </a:lnTo>
                  <a:lnTo>
                    <a:pt x="234257" y="53245"/>
                  </a:lnTo>
                  <a:lnTo>
                    <a:pt x="234614" y="61879"/>
                  </a:lnTo>
                  <a:close/>
                </a:path>
                <a:path w="725170" h="116839">
                  <a:moveTo>
                    <a:pt x="228155" y="105236"/>
                  </a:moveTo>
                  <a:lnTo>
                    <a:pt x="207329" y="105236"/>
                  </a:lnTo>
                  <a:lnTo>
                    <a:pt x="211646" y="103739"/>
                  </a:lnTo>
                  <a:lnTo>
                    <a:pt x="219083" y="97741"/>
                  </a:lnTo>
                  <a:lnTo>
                    <a:pt x="221121" y="94022"/>
                  </a:lnTo>
                  <a:lnTo>
                    <a:pt x="221478" y="89579"/>
                  </a:lnTo>
                  <a:lnTo>
                    <a:pt x="234602" y="89579"/>
                  </a:lnTo>
                  <a:lnTo>
                    <a:pt x="234372" y="94264"/>
                  </a:lnTo>
                  <a:lnTo>
                    <a:pt x="232760" y="98697"/>
                  </a:lnTo>
                  <a:lnTo>
                    <a:pt x="229755" y="102899"/>
                  </a:lnTo>
                  <a:lnTo>
                    <a:pt x="228155" y="105236"/>
                  </a:lnTo>
                  <a:close/>
                </a:path>
                <a:path w="725170" h="116839">
                  <a:moveTo>
                    <a:pt x="290277" y="115125"/>
                  </a:moveTo>
                  <a:lnTo>
                    <a:pt x="252331" y="115125"/>
                  </a:lnTo>
                  <a:lnTo>
                    <a:pt x="252331" y="6113"/>
                  </a:lnTo>
                  <a:lnTo>
                    <a:pt x="288124" y="6113"/>
                  </a:lnTo>
                  <a:lnTo>
                    <a:pt x="296398" y="6574"/>
                  </a:lnTo>
                  <a:lnTo>
                    <a:pt x="303591" y="7959"/>
                  </a:lnTo>
                  <a:lnTo>
                    <a:pt x="309704" y="10265"/>
                  </a:lnTo>
                  <a:lnTo>
                    <a:pt x="314741" y="13492"/>
                  </a:lnTo>
                  <a:lnTo>
                    <a:pt x="320135" y="17809"/>
                  </a:lnTo>
                  <a:lnTo>
                    <a:pt x="266711" y="17809"/>
                  </a:lnTo>
                  <a:lnTo>
                    <a:pt x="266711" y="52531"/>
                  </a:lnTo>
                  <a:lnTo>
                    <a:pt x="316592" y="52531"/>
                  </a:lnTo>
                  <a:lnTo>
                    <a:pt x="312588" y="55594"/>
                  </a:lnTo>
                  <a:lnTo>
                    <a:pt x="307545" y="57746"/>
                  </a:lnTo>
                  <a:lnTo>
                    <a:pt x="313428" y="59427"/>
                  </a:lnTo>
                  <a:lnTo>
                    <a:pt x="318045" y="62605"/>
                  </a:lnTo>
                  <a:lnTo>
                    <a:pt x="319072" y="64032"/>
                  </a:lnTo>
                  <a:lnTo>
                    <a:pt x="266722" y="64032"/>
                  </a:lnTo>
                  <a:lnTo>
                    <a:pt x="266722" y="103440"/>
                  </a:lnTo>
                  <a:lnTo>
                    <a:pt x="320941" y="103440"/>
                  </a:lnTo>
                  <a:lnTo>
                    <a:pt x="317089" y="106859"/>
                  </a:lnTo>
                  <a:lnTo>
                    <a:pt x="311833" y="110477"/>
                  </a:lnTo>
                  <a:lnTo>
                    <a:pt x="305613" y="113060"/>
                  </a:lnTo>
                  <a:lnTo>
                    <a:pt x="298428" y="114609"/>
                  </a:lnTo>
                  <a:lnTo>
                    <a:pt x="290277" y="115125"/>
                  </a:lnTo>
                  <a:close/>
                </a:path>
                <a:path w="725170" h="116839">
                  <a:moveTo>
                    <a:pt x="316592" y="52531"/>
                  </a:moveTo>
                  <a:lnTo>
                    <a:pt x="294836" y="52531"/>
                  </a:lnTo>
                  <a:lnTo>
                    <a:pt x="299878" y="50977"/>
                  </a:lnTo>
                  <a:lnTo>
                    <a:pt x="303597" y="47857"/>
                  </a:lnTo>
                  <a:lnTo>
                    <a:pt x="307430" y="44737"/>
                  </a:lnTo>
                  <a:lnTo>
                    <a:pt x="309353" y="40478"/>
                  </a:lnTo>
                  <a:lnTo>
                    <a:pt x="309353" y="29080"/>
                  </a:lnTo>
                  <a:lnTo>
                    <a:pt x="307557" y="24705"/>
                  </a:lnTo>
                  <a:lnTo>
                    <a:pt x="303954" y="21954"/>
                  </a:lnTo>
                  <a:lnTo>
                    <a:pt x="300477" y="19191"/>
                  </a:lnTo>
                  <a:lnTo>
                    <a:pt x="295204" y="17809"/>
                  </a:lnTo>
                  <a:lnTo>
                    <a:pt x="320135" y="17809"/>
                  </a:lnTo>
                  <a:lnTo>
                    <a:pt x="320739" y="18293"/>
                  </a:lnTo>
                  <a:lnTo>
                    <a:pt x="323744" y="25488"/>
                  </a:lnTo>
                  <a:lnTo>
                    <a:pt x="323667" y="40478"/>
                  </a:lnTo>
                  <a:lnTo>
                    <a:pt x="322305" y="44795"/>
                  </a:lnTo>
                  <a:lnTo>
                    <a:pt x="319426" y="48755"/>
                  </a:lnTo>
                  <a:lnTo>
                    <a:pt x="316592" y="52531"/>
                  </a:lnTo>
                  <a:close/>
                </a:path>
                <a:path w="725170" h="116839">
                  <a:moveTo>
                    <a:pt x="320941" y="103440"/>
                  </a:moveTo>
                  <a:lnTo>
                    <a:pt x="297173" y="103440"/>
                  </a:lnTo>
                  <a:lnTo>
                    <a:pt x="302457" y="101701"/>
                  </a:lnTo>
                  <a:lnTo>
                    <a:pt x="306291" y="98224"/>
                  </a:lnTo>
                  <a:lnTo>
                    <a:pt x="310251" y="94748"/>
                  </a:lnTo>
                  <a:lnTo>
                    <a:pt x="312231" y="89947"/>
                  </a:lnTo>
                  <a:lnTo>
                    <a:pt x="312231" y="83834"/>
                  </a:lnTo>
                  <a:lnTo>
                    <a:pt x="310893" y="75169"/>
                  </a:lnTo>
                  <a:lnTo>
                    <a:pt x="306878" y="68981"/>
                  </a:lnTo>
                  <a:lnTo>
                    <a:pt x="300186" y="65269"/>
                  </a:lnTo>
                  <a:lnTo>
                    <a:pt x="290818" y="64032"/>
                  </a:lnTo>
                  <a:lnTo>
                    <a:pt x="319080" y="64044"/>
                  </a:lnTo>
                  <a:lnTo>
                    <a:pt x="321407" y="67279"/>
                  </a:lnTo>
                  <a:lnTo>
                    <a:pt x="324883" y="71838"/>
                  </a:lnTo>
                  <a:lnTo>
                    <a:pt x="326622" y="77295"/>
                  </a:lnTo>
                  <a:lnTo>
                    <a:pt x="326622" y="93481"/>
                  </a:lnTo>
                  <a:lnTo>
                    <a:pt x="323444" y="101218"/>
                  </a:lnTo>
                  <a:lnTo>
                    <a:pt x="320941" y="103440"/>
                  </a:lnTo>
                  <a:close/>
                </a:path>
                <a:path w="725170" h="116839">
                  <a:moveTo>
                    <a:pt x="374652" y="74474"/>
                  </a:moveTo>
                  <a:lnTo>
                    <a:pt x="337962" y="74474"/>
                  </a:lnTo>
                  <a:lnTo>
                    <a:pt x="337962" y="63146"/>
                  </a:lnTo>
                  <a:lnTo>
                    <a:pt x="374652" y="63146"/>
                  </a:lnTo>
                  <a:lnTo>
                    <a:pt x="374652" y="74474"/>
                  </a:lnTo>
                  <a:close/>
                </a:path>
                <a:path w="725170" h="116839">
                  <a:moveTo>
                    <a:pt x="404585" y="115125"/>
                  </a:moveTo>
                  <a:lnTo>
                    <a:pt x="390194" y="115125"/>
                  </a:lnTo>
                  <a:lnTo>
                    <a:pt x="390194" y="6124"/>
                  </a:lnTo>
                  <a:lnTo>
                    <a:pt x="430488" y="6124"/>
                  </a:lnTo>
                  <a:lnTo>
                    <a:pt x="438984" y="6698"/>
                  </a:lnTo>
                  <a:lnTo>
                    <a:pt x="446493" y="8419"/>
                  </a:lnTo>
                  <a:lnTo>
                    <a:pt x="453014" y="11287"/>
                  </a:lnTo>
                  <a:lnTo>
                    <a:pt x="458544" y="15300"/>
                  </a:lnTo>
                  <a:lnTo>
                    <a:pt x="460812" y="17809"/>
                  </a:lnTo>
                  <a:lnTo>
                    <a:pt x="404573" y="17809"/>
                  </a:lnTo>
                  <a:lnTo>
                    <a:pt x="404573" y="60625"/>
                  </a:lnTo>
                  <a:lnTo>
                    <a:pt x="461655" y="60625"/>
                  </a:lnTo>
                  <a:lnTo>
                    <a:pt x="458717" y="63860"/>
                  </a:lnTo>
                  <a:lnTo>
                    <a:pt x="453229" y="67637"/>
                  </a:lnTo>
                  <a:lnTo>
                    <a:pt x="446663" y="70335"/>
                  </a:lnTo>
                  <a:lnTo>
                    <a:pt x="439017" y="71954"/>
                  </a:lnTo>
                  <a:lnTo>
                    <a:pt x="430292" y="72494"/>
                  </a:lnTo>
                  <a:lnTo>
                    <a:pt x="404585" y="72494"/>
                  </a:lnTo>
                  <a:lnTo>
                    <a:pt x="404585" y="115125"/>
                  </a:lnTo>
                  <a:close/>
                </a:path>
                <a:path w="725170" h="116839">
                  <a:moveTo>
                    <a:pt x="461655" y="60625"/>
                  </a:moveTo>
                  <a:lnTo>
                    <a:pt x="438167" y="60625"/>
                  </a:lnTo>
                  <a:lnTo>
                    <a:pt x="444038" y="58829"/>
                  </a:lnTo>
                  <a:lnTo>
                    <a:pt x="448102" y="55225"/>
                  </a:lnTo>
                  <a:lnTo>
                    <a:pt x="452304" y="51633"/>
                  </a:lnTo>
                  <a:lnTo>
                    <a:pt x="454399" y="46418"/>
                  </a:lnTo>
                  <a:lnTo>
                    <a:pt x="454399" y="33098"/>
                  </a:lnTo>
                  <a:lnTo>
                    <a:pt x="452304" y="27940"/>
                  </a:lnTo>
                  <a:lnTo>
                    <a:pt x="448102" y="24107"/>
                  </a:lnTo>
                  <a:lnTo>
                    <a:pt x="444038" y="20158"/>
                  </a:lnTo>
                  <a:lnTo>
                    <a:pt x="438455" y="18051"/>
                  </a:lnTo>
                  <a:lnTo>
                    <a:pt x="431374" y="17809"/>
                  </a:lnTo>
                  <a:lnTo>
                    <a:pt x="460812" y="17809"/>
                  </a:lnTo>
                  <a:lnTo>
                    <a:pt x="462949" y="20174"/>
                  </a:lnTo>
                  <a:lnTo>
                    <a:pt x="466098" y="25815"/>
                  </a:lnTo>
                  <a:lnTo>
                    <a:pt x="467987" y="32223"/>
                  </a:lnTo>
                  <a:lnTo>
                    <a:pt x="468617" y="39395"/>
                  </a:lnTo>
                  <a:lnTo>
                    <a:pt x="467998" y="46862"/>
                  </a:lnTo>
                  <a:lnTo>
                    <a:pt x="466141" y="53428"/>
                  </a:lnTo>
                  <a:lnTo>
                    <a:pt x="463047" y="59093"/>
                  </a:lnTo>
                  <a:lnTo>
                    <a:pt x="461655" y="60625"/>
                  </a:lnTo>
                  <a:close/>
                </a:path>
                <a:path w="725170" h="116839">
                  <a:moveTo>
                    <a:pt x="525409" y="116564"/>
                  </a:moveTo>
                  <a:lnTo>
                    <a:pt x="518098" y="116564"/>
                  </a:lnTo>
                  <a:lnTo>
                    <a:pt x="510295" y="115856"/>
                  </a:lnTo>
                  <a:lnTo>
                    <a:pt x="481876" y="83820"/>
                  </a:lnTo>
                  <a:lnTo>
                    <a:pt x="481235" y="73933"/>
                  </a:lnTo>
                  <a:lnTo>
                    <a:pt x="481326" y="65425"/>
                  </a:lnTo>
                  <a:lnTo>
                    <a:pt x="504490" y="34307"/>
                  </a:lnTo>
                  <a:lnTo>
                    <a:pt x="510845" y="32568"/>
                  </a:lnTo>
                  <a:lnTo>
                    <a:pt x="517926" y="32568"/>
                  </a:lnTo>
                  <a:lnTo>
                    <a:pt x="525805" y="33287"/>
                  </a:lnTo>
                  <a:lnTo>
                    <a:pt x="532898" y="35445"/>
                  </a:lnTo>
                  <a:lnTo>
                    <a:pt x="539205" y="39043"/>
                  </a:lnTo>
                  <a:lnTo>
                    <a:pt x="544512" y="43885"/>
                  </a:lnTo>
                  <a:lnTo>
                    <a:pt x="511099" y="43885"/>
                  </a:lnTo>
                  <a:lnTo>
                    <a:pt x="505573" y="46648"/>
                  </a:lnTo>
                  <a:lnTo>
                    <a:pt x="501371" y="52174"/>
                  </a:lnTo>
                  <a:lnTo>
                    <a:pt x="497169" y="57574"/>
                  </a:lnTo>
                  <a:lnTo>
                    <a:pt x="495185" y="64942"/>
                  </a:lnTo>
                  <a:lnTo>
                    <a:pt x="495073" y="84548"/>
                  </a:lnTo>
                  <a:lnTo>
                    <a:pt x="497169" y="91743"/>
                  </a:lnTo>
                  <a:lnTo>
                    <a:pt x="505573" y="102542"/>
                  </a:lnTo>
                  <a:lnTo>
                    <a:pt x="511145" y="105236"/>
                  </a:lnTo>
                  <a:lnTo>
                    <a:pt x="545515" y="105236"/>
                  </a:lnTo>
                  <a:lnTo>
                    <a:pt x="543173" y="107872"/>
                  </a:lnTo>
                  <a:lnTo>
                    <a:pt x="531890" y="114826"/>
                  </a:lnTo>
                  <a:lnTo>
                    <a:pt x="525409" y="116564"/>
                  </a:lnTo>
                  <a:close/>
                </a:path>
                <a:path w="725170" h="116839">
                  <a:moveTo>
                    <a:pt x="545515" y="105236"/>
                  </a:moveTo>
                  <a:lnTo>
                    <a:pt x="525179" y="105236"/>
                  </a:lnTo>
                  <a:lnTo>
                    <a:pt x="530751" y="102473"/>
                  </a:lnTo>
                  <a:lnTo>
                    <a:pt x="534826" y="96958"/>
                  </a:lnTo>
                  <a:lnTo>
                    <a:pt x="539028" y="91444"/>
                  </a:lnTo>
                  <a:lnTo>
                    <a:pt x="541111" y="83820"/>
                  </a:lnTo>
                  <a:lnTo>
                    <a:pt x="541123" y="64942"/>
                  </a:lnTo>
                  <a:lnTo>
                    <a:pt x="539028" y="57689"/>
                  </a:lnTo>
                  <a:lnTo>
                    <a:pt x="530635" y="46648"/>
                  </a:lnTo>
                  <a:lnTo>
                    <a:pt x="525006" y="43885"/>
                  </a:lnTo>
                  <a:lnTo>
                    <a:pt x="544512" y="43885"/>
                  </a:lnTo>
                  <a:lnTo>
                    <a:pt x="554935" y="73933"/>
                  </a:lnTo>
                  <a:lnTo>
                    <a:pt x="554874" y="83820"/>
                  </a:lnTo>
                  <a:lnTo>
                    <a:pt x="553476" y="90430"/>
                  </a:lnTo>
                  <a:lnTo>
                    <a:pt x="550400" y="96958"/>
                  </a:lnTo>
                  <a:lnTo>
                    <a:pt x="547490" y="103014"/>
                  </a:lnTo>
                  <a:lnTo>
                    <a:pt x="545515" y="105236"/>
                  </a:lnTo>
                  <a:close/>
                </a:path>
                <a:path w="725170" h="116839">
                  <a:moveTo>
                    <a:pt x="637449" y="42274"/>
                  </a:moveTo>
                  <a:lnTo>
                    <a:pt x="623611" y="42274"/>
                  </a:lnTo>
                  <a:lnTo>
                    <a:pt x="623611" y="0"/>
                  </a:lnTo>
                  <a:lnTo>
                    <a:pt x="637449" y="0"/>
                  </a:lnTo>
                  <a:lnTo>
                    <a:pt x="637449" y="42274"/>
                  </a:lnTo>
                  <a:close/>
                </a:path>
                <a:path w="725170" h="116839">
                  <a:moveTo>
                    <a:pt x="610774" y="116564"/>
                  </a:moveTo>
                  <a:lnTo>
                    <a:pt x="600931" y="116564"/>
                  </a:lnTo>
                  <a:lnTo>
                    <a:pt x="594163" y="115845"/>
                  </a:lnTo>
                  <a:lnTo>
                    <a:pt x="569649" y="83840"/>
                  </a:lnTo>
                  <a:lnTo>
                    <a:pt x="569099" y="73933"/>
                  </a:lnTo>
                  <a:lnTo>
                    <a:pt x="569649" y="65042"/>
                  </a:lnTo>
                  <a:lnTo>
                    <a:pt x="594163" y="33276"/>
                  </a:lnTo>
                  <a:lnTo>
                    <a:pt x="600931" y="32568"/>
                  </a:lnTo>
                  <a:lnTo>
                    <a:pt x="610521" y="32568"/>
                  </a:lnTo>
                  <a:lnTo>
                    <a:pt x="618085" y="35803"/>
                  </a:lnTo>
                  <a:lnTo>
                    <a:pt x="623611" y="42274"/>
                  </a:lnTo>
                  <a:lnTo>
                    <a:pt x="637449" y="42274"/>
                  </a:lnTo>
                  <a:lnTo>
                    <a:pt x="637449" y="44254"/>
                  </a:lnTo>
                  <a:lnTo>
                    <a:pt x="597708" y="44254"/>
                  </a:lnTo>
                  <a:lnTo>
                    <a:pt x="592366" y="46890"/>
                  </a:lnTo>
                  <a:lnTo>
                    <a:pt x="588532" y="52174"/>
                  </a:lnTo>
                  <a:lnTo>
                    <a:pt x="584813" y="57447"/>
                  </a:lnTo>
                  <a:lnTo>
                    <a:pt x="582996" y="65042"/>
                  </a:lnTo>
                  <a:lnTo>
                    <a:pt x="582948" y="84663"/>
                  </a:lnTo>
                  <a:lnTo>
                    <a:pt x="584802" y="91858"/>
                  </a:lnTo>
                  <a:lnTo>
                    <a:pt x="588521" y="97142"/>
                  </a:lnTo>
                  <a:lnTo>
                    <a:pt x="592354" y="102300"/>
                  </a:lnTo>
                  <a:lnTo>
                    <a:pt x="597638" y="104879"/>
                  </a:lnTo>
                  <a:lnTo>
                    <a:pt x="637449" y="104879"/>
                  </a:lnTo>
                  <a:lnTo>
                    <a:pt x="637449" y="106490"/>
                  </a:lnTo>
                  <a:lnTo>
                    <a:pt x="623956" y="106490"/>
                  </a:lnTo>
                  <a:lnTo>
                    <a:pt x="618442" y="113202"/>
                  </a:lnTo>
                  <a:lnTo>
                    <a:pt x="610774" y="116564"/>
                  </a:lnTo>
                  <a:close/>
                </a:path>
                <a:path w="725170" h="116839">
                  <a:moveTo>
                    <a:pt x="637449" y="104879"/>
                  </a:moveTo>
                  <a:lnTo>
                    <a:pt x="613100" y="104879"/>
                  </a:lnTo>
                  <a:lnTo>
                    <a:pt x="619512" y="100918"/>
                  </a:lnTo>
                  <a:lnTo>
                    <a:pt x="623599" y="93009"/>
                  </a:lnTo>
                  <a:lnTo>
                    <a:pt x="623599" y="55766"/>
                  </a:lnTo>
                  <a:lnTo>
                    <a:pt x="619397" y="48087"/>
                  </a:lnTo>
                  <a:lnTo>
                    <a:pt x="613042" y="44254"/>
                  </a:lnTo>
                  <a:lnTo>
                    <a:pt x="637449" y="44254"/>
                  </a:lnTo>
                  <a:lnTo>
                    <a:pt x="637449" y="104879"/>
                  </a:lnTo>
                  <a:close/>
                </a:path>
                <a:path w="725170" h="116839">
                  <a:moveTo>
                    <a:pt x="637449" y="115125"/>
                  </a:moveTo>
                  <a:lnTo>
                    <a:pt x="624670" y="115125"/>
                  </a:lnTo>
                  <a:lnTo>
                    <a:pt x="623956" y="106490"/>
                  </a:lnTo>
                  <a:lnTo>
                    <a:pt x="637449" y="106490"/>
                  </a:lnTo>
                  <a:lnTo>
                    <a:pt x="637449" y="115125"/>
                  </a:lnTo>
                  <a:close/>
                </a:path>
                <a:path w="725170" h="116839">
                  <a:moveTo>
                    <a:pt x="670386" y="34721"/>
                  </a:moveTo>
                  <a:lnTo>
                    <a:pt x="656525" y="34721"/>
                  </a:lnTo>
                  <a:lnTo>
                    <a:pt x="656525" y="26087"/>
                  </a:lnTo>
                  <a:lnTo>
                    <a:pt x="689992" y="4501"/>
                  </a:lnTo>
                  <a:lnTo>
                    <a:pt x="697294" y="5019"/>
                  </a:lnTo>
                  <a:lnTo>
                    <a:pt x="703745" y="6572"/>
                  </a:lnTo>
                  <a:lnTo>
                    <a:pt x="709343" y="9159"/>
                  </a:lnTo>
                  <a:lnTo>
                    <a:pt x="714088" y="12778"/>
                  </a:lnTo>
                  <a:lnTo>
                    <a:pt x="717613" y="16013"/>
                  </a:lnTo>
                  <a:lnTo>
                    <a:pt x="683994" y="16013"/>
                  </a:lnTo>
                  <a:lnTo>
                    <a:pt x="679193" y="17752"/>
                  </a:lnTo>
                  <a:lnTo>
                    <a:pt x="672125" y="24590"/>
                  </a:lnTo>
                  <a:lnTo>
                    <a:pt x="670386" y="29092"/>
                  </a:lnTo>
                  <a:lnTo>
                    <a:pt x="670386" y="34721"/>
                  </a:lnTo>
                  <a:close/>
                </a:path>
                <a:path w="725170" h="116839">
                  <a:moveTo>
                    <a:pt x="718232" y="105236"/>
                  </a:moveTo>
                  <a:lnTo>
                    <a:pt x="696761" y="105236"/>
                  </a:lnTo>
                  <a:lnTo>
                    <a:pt x="701861" y="103497"/>
                  </a:lnTo>
                  <a:lnTo>
                    <a:pt x="709057" y="96544"/>
                  </a:lnTo>
                  <a:lnTo>
                    <a:pt x="710864" y="91570"/>
                  </a:lnTo>
                  <a:lnTo>
                    <a:pt x="710864" y="78734"/>
                  </a:lnTo>
                  <a:lnTo>
                    <a:pt x="708884" y="73875"/>
                  </a:lnTo>
                  <a:lnTo>
                    <a:pt x="704924" y="70514"/>
                  </a:lnTo>
                  <a:lnTo>
                    <a:pt x="701090" y="67037"/>
                  </a:lnTo>
                  <a:lnTo>
                    <a:pt x="695449" y="65241"/>
                  </a:lnTo>
                  <a:lnTo>
                    <a:pt x="688000" y="65126"/>
                  </a:lnTo>
                  <a:lnTo>
                    <a:pt x="677582" y="65126"/>
                  </a:lnTo>
                  <a:lnTo>
                    <a:pt x="677582" y="53786"/>
                  </a:lnTo>
                  <a:lnTo>
                    <a:pt x="688012" y="53786"/>
                  </a:lnTo>
                  <a:lnTo>
                    <a:pt x="694609" y="53671"/>
                  </a:lnTo>
                  <a:lnTo>
                    <a:pt x="699766" y="51990"/>
                  </a:lnTo>
                  <a:lnTo>
                    <a:pt x="703485" y="48755"/>
                  </a:lnTo>
                  <a:lnTo>
                    <a:pt x="707203" y="45393"/>
                  </a:lnTo>
                  <a:lnTo>
                    <a:pt x="709057" y="40834"/>
                  </a:lnTo>
                  <a:lnTo>
                    <a:pt x="709006" y="34721"/>
                  </a:lnTo>
                  <a:lnTo>
                    <a:pt x="707865" y="26737"/>
                  </a:lnTo>
                  <a:lnTo>
                    <a:pt x="704291" y="20780"/>
                  </a:lnTo>
                  <a:lnTo>
                    <a:pt x="698333" y="17205"/>
                  </a:lnTo>
                  <a:lnTo>
                    <a:pt x="689992" y="16013"/>
                  </a:lnTo>
                  <a:lnTo>
                    <a:pt x="717613" y="16013"/>
                  </a:lnTo>
                  <a:lnTo>
                    <a:pt x="719971" y="18178"/>
                  </a:lnTo>
                  <a:lnTo>
                    <a:pt x="722906" y="25730"/>
                  </a:lnTo>
                  <a:lnTo>
                    <a:pt x="722906" y="40121"/>
                  </a:lnTo>
                  <a:lnTo>
                    <a:pt x="721352" y="44737"/>
                  </a:lnTo>
                  <a:lnTo>
                    <a:pt x="718232" y="49296"/>
                  </a:lnTo>
                  <a:lnTo>
                    <a:pt x="715278" y="53671"/>
                  </a:lnTo>
                  <a:lnTo>
                    <a:pt x="711106" y="57033"/>
                  </a:lnTo>
                  <a:lnTo>
                    <a:pt x="705822" y="59185"/>
                  </a:lnTo>
                  <a:lnTo>
                    <a:pt x="711808" y="61108"/>
                  </a:lnTo>
                  <a:lnTo>
                    <a:pt x="716425" y="64286"/>
                  </a:lnTo>
                  <a:lnTo>
                    <a:pt x="719671" y="68718"/>
                  </a:lnTo>
                  <a:lnTo>
                    <a:pt x="723022" y="73035"/>
                  </a:lnTo>
                  <a:lnTo>
                    <a:pt x="724702" y="78377"/>
                  </a:lnTo>
                  <a:lnTo>
                    <a:pt x="724702" y="94563"/>
                  </a:lnTo>
                  <a:lnTo>
                    <a:pt x="721467" y="102357"/>
                  </a:lnTo>
                  <a:lnTo>
                    <a:pt x="718232" y="105236"/>
                  </a:lnTo>
                  <a:close/>
                </a:path>
                <a:path w="725170" h="116839">
                  <a:moveTo>
                    <a:pt x="689992" y="116564"/>
                  </a:moveTo>
                  <a:lnTo>
                    <a:pt x="655454" y="95450"/>
                  </a:lnTo>
                  <a:lnTo>
                    <a:pt x="655454" y="86344"/>
                  </a:lnTo>
                  <a:lnTo>
                    <a:pt x="669477" y="86344"/>
                  </a:lnTo>
                  <a:lnTo>
                    <a:pt x="669477" y="92100"/>
                  </a:lnTo>
                  <a:lnTo>
                    <a:pt x="671342" y="96716"/>
                  </a:lnTo>
                  <a:lnTo>
                    <a:pt x="675060" y="100205"/>
                  </a:lnTo>
                  <a:lnTo>
                    <a:pt x="678779" y="103555"/>
                  </a:lnTo>
                  <a:lnTo>
                    <a:pt x="683810" y="105236"/>
                  </a:lnTo>
                  <a:lnTo>
                    <a:pt x="718232" y="105236"/>
                  </a:lnTo>
                  <a:lnTo>
                    <a:pt x="714997" y="108114"/>
                  </a:lnTo>
                  <a:lnTo>
                    <a:pt x="709853" y="111809"/>
                  </a:lnTo>
                  <a:lnTo>
                    <a:pt x="703971" y="114450"/>
                  </a:lnTo>
                  <a:lnTo>
                    <a:pt x="697351" y="116035"/>
                  </a:lnTo>
                  <a:lnTo>
                    <a:pt x="689992" y="11656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34489" y="4488156"/>
              <a:ext cx="215455" cy="215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3906" y="4410486"/>
              <a:ext cx="414451" cy="3799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4007" y="4445456"/>
              <a:ext cx="334010" cy="299085"/>
            </a:xfrm>
            <a:custGeom>
              <a:avLst/>
              <a:gdLst/>
              <a:ahLst/>
              <a:cxnLst/>
              <a:rect l="l" t="t" r="r" b="b"/>
              <a:pathLst>
                <a:path w="334009" h="299085">
                  <a:moveTo>
                    <a:pt x="331618" y="298692"/>
                  </a:moveTo>
                  <a:lnTo>
                    <a:pt x="3626" y="298692"/>
                  </a:lnTo>
                  <a:lnTo>
                    <a:pt x="2440" y="298209"/>
                  </a:lnTo>
                  <a:lnTo>
                    <a:pt x="483" y="296252"/>
                  </a:lnTo>
                  <a:lnTo>
                    <a:pt x="0" y="29506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330237" y="0"/>
                  </a:lnTo>
                  <a:lnTo>
                    <a:pt x="331422" y="483"/>
                  </a:lnTo>
                  <a:lnTo>
                    <a:pt x="333380" y="2440"/>
                  </a:lnTo>
                  <a:lnTo>
                    <a:pt x="333863" y="3614"/>
                  </a:lnTo>
                  <a:lnTo>
                    <a:pt x="333863" y="296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0767" y="4497720"/>
              <a:ext cx="194162" cy="194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4250" y="3892417"/>
              <a:ext cx="1715368" cy="7022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6555" y="3930408"/>
              <a:ext cx="1636395" cy="618490"/>
            </a:xfrm>
            <a:custGeom>
              <a:avLst/>
              <a:gdLst/>
              <a:ahLst/>
              <a:cxnLst/>
              <a:rect l="l" t="t" r="r" b="b"/>
              <a:pathLst>
                <a:path w="1636395" h="618489">
                  <a:moveTo>
                    <a:pt x="1628567" y="618234"/>
                  </a:moveTo>
                  <a:lnTo>
                    <a:pt x="7502" y="618234"/>
                  </a:lnTo>
                  <a:lnTo>
                    <a:pt x="5058" y="617221"/>
                  </a:lnTo>
                  <a:lnTo>
                    <a:pt x="1010" y="613180"/>
                  </a:lnTo>
                  <a:lnTo>
                    <a:pt x="0" y="610740"/>
                  </a:lnTo>
                  <a:lnTo>
                    <a:pt x="14" y="4639"/>
                  </a:lnTo>
                  <a:lnTo>
                    <a:pt x="4643" y="0"/>
                  </a:lnTo>
                  <a:lnTo>
                    <a:pt x="1628567" y="0"/>
                  </a:lnTo>
                  <a:lnTo>
                    <a:pt x="1631008" y="1013"/>
                  </a:lnTo>
                  <a:lnTo>
                    <a:pt x="1635048" y="5054"/>
                  </a:lnTo>
                  <a:lnTo>
                    <a:pt x="1636062" y="7494"/>
                  </a:lnTo>
                  <a:lnTo>
                    <a:pt x="1636062" y="610740"/>
                  </a:lnTo>
                  <a:lnTo>
                    <a:pt x="1635048" y="613180"/>
                  </a:lnTo>
                  <a:lnTo>
                    <a:pt x="1631008" y="617221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8552" y="4226764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407" y="0"/>
                  </a:lnTo>
                </a:path>
              </a:pathLst>
            </a:custGeom>
            <a:ln w="23738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16099" y="4042105"/>
              <a:ext cx="414451" cy="3799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56201" y="4077055"/>
              <a:ext cx="334010" cy="299085"/>
            </a:xfrm>
            <a:custGeom>
              <a:avLst/>
              <a:gdLst/>
              <a:ahLst/>
              <a:cxnLst/>
              <a:rect l="l" t="t" r="r" b="b"/>
              <a:pathLst>
                <a:path w="334010" h="299085">
                  <a:moveTo>
                    <a:pt x="331618" y="298692"/>
                  </a:moveTo>
                  <a:lnTo>
                    <a:pt x="3626" y="298692"/>
                  </a:lnTo>
                  <a:lnTo>
                    <a:pt x="2440" y="298209"/>
                  </a:lnTo>
                  <a:lnTo>
                    <a:pt x="483" y="296252"/>
                  </a:lnTo>
                  <a:lnTo>
                    <a:pt x="0" y="29506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330237" y="0"/>
                  </a:lnTo>
                  <a:lnTo>
                    <a:pt x="331422" y="483"/>
                  </a:lnTo>
                  <a:lnTo>
                    <a:pt x="333380" y="2440"/>
                  </a:lnTo>
                  <a:lnTo>
                    <a:pt x="333863" y="3614"/>
                  </a:lnTo>
                  <a:lnTo>
                    <a:pt x="333863" y="296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32959" y="4129308"/>
              <a:ext cx="194162" cy="194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416" y="4042105"/>
              <a:ext cx="1128229" cy="37991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65918" y="4077055"/>
              <a:ext cx="1050290" cy="299085"/>
            </a:xfrm>
            <a:custGeom>
              <a:avLst/>
              <a:gdLst/>
              <a:ahLst/>
              <a:cxnLst/>
              <a:rect l="l" t="t" r="r" b="b"/>
              <a:pathLst>
                <a:path w="1050289" h="299085">
                  <a:moveTo>
                    <a:pt x="1047675" y="298830"/>
                  </a:moveTo>
                  <a:lnTo>
                    <a:pt x="3627" y="298830"/>
                  </a:lnTo>
                  <a:lnTo>
                    <a:pt x="2448" y="298347"/>
                  </a:lnTo>
                  <a:lnTo>
                    <a:pt x="493" y="296390"/>
                  </a:lnTo>
                  <a:lnTo>
                    <a:pt x="3" y="29521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1046294" y="0"/>
                  </a:lnTo>
                  <a:lnTo>
                    <a:pt x="1047468" y="483"/>
                  </a:lnTo>
                  <a:lnTo>
                    <a:pt x="1049425" y="2440"/>
                  </a:lnTo>
                  <a:lnTo>
                    <a:pt x="1049920" y="3614"/>
                  </a:lnTo>
                  <a:lnTo>
                    <a:pt x="1049920" y="2965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8697" y="4171101"/>
              <a:ext cx="337820" cy="112395"/>
            </a:xfrm>
            <a:custGeom>
              <a:avLst/>
              <a:gdLst/>
              <a:ahLst/>
              <a:cxnLst/>
              <a:rect l="l" t="t" r="r" b="b"/>
              <a:pathLst>
                <a:path w="337820" h="112395">
                  <a:moveTo>
                    <a:pt x="73860" y="100377"/>
                  </a:moveTo>
                  <a:lnTo>
                    <a:pt x="48928" y="100377"/>
                  </a:lnTo>
                  <a:lnTo>
                    <a:pt x="54742" y="98823"/>
                  </a:lnTo>
                  <a:lnTo>
                    <a:pt x="62893" y="92583"/>
                  </a:lnTo>
                  <a:lnTo>
                    <a:pt x="64930" y="88381"/>
                  </a:lnTo>
                  <a:lnTo>
                    <a:pt x="64930" y="77709"/>
                  </a:lnTo>
                  <a:lnTo>
                    <a:pt x="63011" y="73576"/>
                  </a:lnTo>
                  <a:lnTo>
                    <a:pt x="59174" y="70698"/>
                  </a:lnTo>
                  <a:lnTo>
                    <a:pt x="55459" y="67705"/>
                  </a:lnTo>
                  <a:lnTo>
                    <a:pt x="48686" y="64827"/>
                  </a:lnTo>
                  <a:lnTo>
                    <a:pt x="38854" y="62064"/>
                  </a:lnTo>
                  <a:lnTo>
                    <a:pt x="30217" y="59216"/>
                  </a:lnTo>
                  <a:lnTo>
                    <a:pt x="3419" y="37415"/>
                  </a:lnTo>
                  <a:lnTo>
                    <a:pt x="3419" y="21229"/>
                  </a:lnTo>
                  <a:lnTo>
                    <a:pt x="40650" y="0"/>
                  </a:lnTo>
                  <a:lnTo>
                    <a:pt x="48087" y="0"/>
                  </a:lnTo>
                  <a:lnTo>
                    <a:pt x="54742" y="1496"/>
                  </a:lnTo>
                  <a:lnTo>
                    <a:pt x="60613" y="4489"/>
                  </a:lnTo>
                  <a:lnTo>
                    <a:pt x="66492" y="7379"/>
                  </a:lnTo>
                  <a:lnTo>
                    <a:pt x="71051" y="11397"/>
                  </a:lnTo>
                  <a:lnTo>
                    <a:pt x="71348" y="11869"/>
                  </a:lnTo>
                  <a:lnTo>
                    <a:pt x="33578" y="11869"/>
                  </a:lnTo>
                  <a:lnTo>
                    <a:pt x="27998" y="13435"/>
                  </a:lnTo>
                  <a:lnTo>
                    <a:pt x="23923" y="16555"/>
                  </a:lnTo>
                  <a:lnTo>
                    <a:pt x="19962" y="19674"/>
                  </a:lnTo>
                  <a:lnTo>
                    <a:pt x="17982" y="23992"/>
                  </a:lnTo>
                  <a:lnTo>
                    <a:pt x="17982" y="33938"/>
                  </a:lnTo>
                  <a:lnTo>
                    <a:pt x="51925" y="51806"/>
                  </a:lnTo>
                  <a:lnTo>
                    <a:pt x="59059" y="54626"/>
                  </a:lnTo>
                  <a:lnTo>
                    <a:pt x="64216" y="57746"/>
                  </a:lnTo>
                  <a:lnTo>
                    <a:pt x="69374" y="60740"/>
                  </a:lnTo>
                  <a:lnTo>
                    <a:pt x="73150" y="64332"/>
                  </a:lnTo>
                  <a:lnTo>
                    <a:pt x="75545" y="68534"/>
                  </a:lnTo>
                  <a:lnTo>
                    <a:pt x="78063" y="72609"/>
                  </a:lnTo>
                  <a:lnTo>
                    <a:pt x="79321" y="77410"/>
                  </a:lnTo>
                  <a:lnTo>
                    <a:pt x="79321" y="91800"/>
                  </a:lnTo>
                  <a:lnTo>
                    <a:pt x="75844" y="98869"/>
                  </a:lnTo>
                  <a:lnTo>
                    <a:pt x="73860" y="100377"/>
                  </a:lnTo>
                  <a:close/>
                </a:path>
                <a:path w="337820" h="112395">
                  <a:moveTo>
                    <a:pt x="79148" y="33098"/>
                  </a:moveTo>
                  <a:lnTo>
                    <a:pt x="64573" y="33098"/>
                  </a:lnTo>
                  <a:lnTo>
                    <a:pt x="64573" y="26501"/>
                  </a:lnTo>
                  <a:lnTo>
                    <a:pt x="62475" y="21344"/>
                  </a:lnTo>
                  <a:lnTo>
                    <a:pt x="58276" y="17625"/>
                  </a:lnTo>
                  <a:lnTo>
                    <a:pt x="54077" y="13792"/>
                  </a:lnTo>
                  <a:lnTo>
                    <a:pt x="48206" y="11869"/>
                  </a:lnTo>
                  <a:lnTo>
                    <a:pt x="71348" y="11869"/>
                  </a:lnTo>
                  <a:lnTo>
                    <a:pt x="74290" y="16555"/>
                  </a:lnTo>
                  <a:lnTo>
                    <a:pt x="77528" y="21586"/>
                  </a:lnTo>
                  <a:lnTo>
                    <a:pt x="79148" y="27100"/>
                  </a:lnTo>
                  <a:lnTo>
                    <a:pt x="79148" y="33098"/>
                  </a:lnTo>
                  <a:close/>
                </a:path>
                <a:path w="337820" h="112395">
                  <a:moveTo>
                    <a:pt x="41376" y="112063"/>
                  </a:moveTo>
                  <a:lnTo>
                    <a:pt x="33815" y="112063"/>
                  </a:lnTo>
                  <a:lnTo>
                    <a:pt x="26797" y="110623"/>
                  </a:lnTo>
                  <a:lnTo>
                    <a:pt x="0" y="78964"/>
                  </a:lnTo>
                  <a:lnTo>
                    <a:pt x="14563" y="78964"/>
                  </a:lnTo>
                  <a:lnTo>
                    <a:pt x="14563" y="85561"/>
                  </a:lnTo>
                  <a:lnTo>
                    <a:pt x="16961" y="90787"/>
                  </a:lnTo>
                  <a:lnTo>
                    <a:pt x="21758" y="94621"/>
                  </a:lnTo>
                  <a:lnTo>
                    <a:pt x="26678" y="98455"/>
                  </a:lnTo>
                  <a:lnTo>
                    <a:pt x="33217" y="100377"/>
                  </a:lnTo>
                  <a:lnTo>
                    <a:pt x="73860" y="100377"/>
                  </a:lnTo>
                  <a:lnTo>
                    <a:pt x="68891" y="104153"/>
                  </a:lnTo>
                  <a:lnTo>
                    <a:pt x="63329" y="107614"/>
                  </a:lnTo>
                  <a:lnTo>
                    <a:pt x="56889" y="110085"/>
                  </a:lnTo>
                  <a:lnTo>
                    <a:pt x="49571" y="111568"/>
                  </a:lnTo>
                  <a:lnTo>
                    <a:pt x="41376" y="112063"/>
                  </a:lnTo>
                  <a:close/>
                </a:path>
                <a:path w="337820" h="112395">
                  <a:moveTo>
                    <a:pt x="127547" y="110623"/>
                  </a:moveTo>
                  <a:lnTo>
                    <a:pt x="116932" y="110623"/>
                  </a:lnTo>
                  <a:lnTo>
                    <a:pt x="87610" y="29506"/>
                  </a:lnTo>
                  <a:lnTo>
                    <a:pt x="101644" y="29506"/>
                  </a:lnTo>
                  <a:lnTo>
                    <a:pt x="122320" y="91743"/>
                  </a:lnTo>
                  <a:lnTo>
                    <a:pt x="134289" y="91743"/>
                  </a:lnTo>
                  <a:lnTo>
                    <a:pt x="127547" y="110623"/>
                  </a:lnTo>
                  <a:close/>
                </a:path>
                <a:path w="337820" h="112395">
                  <a:moveTo>
                    <a:pt x="134289" y="91743"/>
                  </a:moveTo>
                  <a:lnTo>
                    <a:pt x="122332" y="91743"/>
                  </a:lnTo>
                  <a:lnTo>
                    <a:pt x="142467" y="29506"/>
                  </a:lnTo>
                  <a:lnTo>
                    <a:pt x="156512" y="29506"/>
                  </a:lnTo>
                  <a:lnTo>
                    <a:pt x="134289" y="91743"/>
                  </a:lnTo>
                  <a:close/>
                </a:path>
                <a:path w="337820" h="112395">
                  <a:moveTo>
                    <a:pt x="207927" y="112063"/>
                  </a:moveTo>
                  <a:lnTo>
                    <a:pt x="202401" y="112063"/>
                  </a:lnTo>
                  <a:lnTo>
                    <a:pt x="194546" y="111376"/>
                  </a:lnTo>
                  <a:lnTo>
                    <a:pt x="166859" y="79915"/>
                  </a:lnTo>
                  <a:lnTo>
                    <a:pt x="166252" y="70871"/>
                  </a:lnTo>
                  <a:lnTo>
                    <a:pt x="166252" y="60625"/>
                  </a:lnTo>
                  <a:lnTo>
                    <a:pt x="183164" y="33282"/>
                  </a:lnTo>
                  <a:lnTo>
                    <a:pt x="188560" y="29805"/>
                  </a:lnTo>
                  <a:lnTo>
                    <a:pt x="194976" y="28067"/>
                  </a:lnTo>
                  <a:lnTo>
                    <a:pt x="211401" y="28067"/>
                  </a:lnTo>
                  <a:lnTo>
                    <a:pt x="218895" y="30819"/>
                  </a:lnTo>
                  <a:lnTo>
                    <a:pt x="224897" y="36333"/>
                  </a:lnTo>
                  <a:lnTo>
                    <a:pt x="228366" y="39395"/>
                  </a:lnTo>
                  <a:lnTo>
                    <a:pt x="195336" y="39395"/>
                  </a:lnTo>
                  <a:lnTo>
                    <a:pt x="189818" y="41974"/>
                  </a:lnTo>
                  <a:lnTo>
                    <a:pt x="182021" y="52163"/>
                  </a:lnTo>
                  <a:lnTo>
                    <a:pt x="180102" y="59485"/>
                  </a:lnTo>
                  <a:lnTo>
                    <a:pt x="180102" y="80956"/>
                  </a:lnTo>
                  <a:lnTo>
                    <a:pt x="182021" y="88151"/>
                  </a:lnTo>
                  <a:lnTo>
                    <a:pt x="185903" y="93240"/>
                  </a:lnTo>
                  <a:lnTo>
                    <a:pt x="189818" y="98213"/>
                  </a:lnTo>
                  <a:lnTo>
                    <a:pt x="195336" y="100734"/>
                  </a:lnTo>
                  <a:lnTo>
                    <a:pt x="228155" y="100734"/>
                  </a:lnTo>
                  <a:lnTo>
                    <a:pt x="226877" y="102599"/>
                  </a:lnTo>
                  <a:lnTo>
                    <a:pt x="222978" y="105949"/>
                  </a:lnTo>
                  <a:lnTo>
                    <a:pt x="218059" y="108471"/>
                  </a:lnTo>
                  <a:lnTo>
                    <a:pt x="213146" y="110865"/>
                  </a:lnTo>
                  <a:lnTo>
                    <a:pt x="207927" y="112063"/>
                  </a:lnTo>
                  <a:close/>
                </a:path>
                <a:path w="337820" h="112395">
                  <a:moveTo>
                    <a:pt x="234602" y="57378"/>
                  </a:moveTo>
                  <a:lnTo>
                    <a:pt x="221478" y="57378"/>
                  </a:lnTo>
                  <a:lnTo>
                    <a:pt x="221117" y="52232"/>
                  </a:lnTo>
                  <a:lnTo>
                    <a:pt x="219137" y="47972"/>
                  </a:lnTo>
                  <a:lnTo>
                    <a:pt x="215537" y="44611"/>
                  </a:lnTo>
                  <a:lnTo>
                    <a:pt x="211937" y="41134"/>
                  </a:lnTo>
                  <a:lnTo>
                    <a:pt x="207563" y="39395"/>
                  </a:lnTo>
                  <a:lnTo>
                    <a:pt x="228366" y="39395"/>
                  </a:lnTo>
                  <a:lnTo>
                    <a:pt x="231014" y="41732"/>
                  </a:lnTo>
                  <a:lnTo>
                    <a:pt x="234249" y="48744"/>
                  </a:lnTo>
                  <a:lnTo>
                    <a:pt x="234602" y="57378"/>
                  </a:lnTo>
                  <a:close/>
                </a:path>
                <a:path w="337820" h="112395">
                  <a:moveTo>
                    <a:pt x="228155" y="100734"/>
                  </a:moveTo>
                  <a:lnTo>
                    <a:pt x="207325" y="100734"/>
                  </a:lnTo>
                  <a:lnTo>
                    <a:pt x="211643" y="99238"/>
                  </a:lnTo>
                  <a:lnTo>
                    <a:pt x="219080" y="93240"/>
                  </a:lnTo>
                  <a:lnTo>
                    <a:pt x="221113" y="89521"/>
                  </a:lnTo>
                  <a:lnTo>
                    <a:pt x="221466" y="85077"/>
                  </a:lnTo>
                  <a:lnTo>
                    <a:pt x="234602" y="85077"/>
                  </a:lnTo>
                  <a:lnTo>
                    <a:pt x="234372" y="89763"/>
                  </a:lnTo>
                  <a:lnTo>
                    <a:pt x="232757" y="94195"/>
                  </a:lnTo>
                  <a:lnTo>
                    <a:pt x="229755" y="98397"/>
                  </a:lnTo>
                  <a:lnTo>
                    <a:pt x="228155" y="100734"/>
                  </a:lnTo>
                  <a:close/>
                </a:path>
                <a:path w="337820" h="112395">
                  <a:moveTo>
                    <a:pt x="256637" y="110635"/>
                  </a:moveTo>
                  <a:lnTo>
                    <a:pt x="241901" y="110635"/>
                  </a:lnTo>
                  <a:lnTo>
                    <a:pt x="283438" y="1611"/>
                  </a:lnTo>
                  <a:lnTo>
                    <a:pt x="296033" y="1611"/>
                  </a:lnTo>
                  <a:lnTo>
                    <a:pt x="302784" y="19248"/>
                  </a:lnTo>
                  <a:lnTo>
                    <a:pt x="289736" y="19248"/>
                  </a:lnTo>
                  <a:lnTo>
                    <a:pt x="271200" y="70330"/>
                  </a:lnTo>
                  <a:lnTo>
                    <a:pt x="322342" y="70341"/>
                  </a:lnTo>
                  <a:lnTo>
                    <a:pt x="326881" y="82199"/>
                  </a:lnTo>
                  <a:lnTo>
                    <a:pt x="266883" y="82199"/>
                  </a:lnTo>
                  <a:lnTo>
                    <a:pt x="256637" y="110635"/>
                  </a:lnTo>
                  <a:close/>
                </a:path>
                <a:path w="337820" h="112395">
                  <a:moveTo>
                    <a:pt x="322342" y="70341"/>
                  </a:moveTo>
                  <a:lnTo>
                    <a:pt x="308439" y="70330"/>
                  </a:lnTo>
                  <a:lnTo>
                    <a:pt x="289736" y="19248"/>
                  </a:lnTo>
                  <a:lnTo>
                    <a:pt x="302784" y="19248"/>
                  </a:lnTo>
                  <a:lnTo>
                    <a:pt x="322342" y="70341"/>
                  </a:lnTo>
                  <a:close/>
                </a:path>
                <a:path w="337820" h="112395">
                  <a:moveTo>
                    <a:pt x="337766" y="110635"/>
                  </a:moveTo>
                  <a:lnTo>
                    <a:pt x="323018" y="110635"/>
                  </a:lnTo>
                  <a:lnTo>
                    <a:pt x="312588" y="82199"/>
                  </a:lnTo>
                  <a:lnTo>
                    <a:pt x="326881" y="82199"/>
                  </a:lnTo>
                  <a:lnTo>
                    <a:pt x="337766" y="11063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7361" y="4121604"/>
              <a:ext cx="215455" cy="215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90065" y="3885774"/>
              <a:ext cx="1224280" cy="340995"/>
            </a:xfrm>
            <a:custGeom>
              <a:avLst/>
              <a:gdLst/>
              <a:ahLst/>
              <a:cxnLst/>
              <a:rect l="l" t="t" r="r" b="b"/>
              <a:pathLst>
                <a:path w="1224279" h="340995">
                  <a:moveTo>
                    <a:pt x="0" y="340633"/>
                  </a:moveTo>
                  <a:lnTo>
                    <a:pt x="1224024" y="0"/>
                  </a:lnTo>
                </a:path>
              </a:pathLst>
            </a:custGeom>
            <a:ln w="2302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95750" y="3849728"/>
              <a:ext cx="97246" cy="720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90065" y="4226407"/>
              <a:ext cx="1224280" cy="340995"/>
            </a:xfrm>
            <a:custGeom>
              <a:avLst/>
              <a:gdLst/>
              <a:ahLst/>
              <a:cxnLst/>
              <a:rect l="l" t="t" r="r" b="b"/>
              <a:pathLst>
                <a:path w="1224279" h="340995">
                  <a:moveTo>
                    <a:pt x="0" y="0"/>
                  </a:moveTo>
                  <a:lnTo>
                    <a:pt x="1224024" y="340610"/>
                  </a:lnTo>
                </a:path>
              </a:pathLst>
            </a:custGeom>
            <a:ln w="2302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5750" y="4530971"/>
              <a:ext cx="97246" cy="720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2290" y="5875233"/>
              <a:ext cx="2067041" cy="146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53809" y="5423611"/>
              <a:ext cx="1289404" cy="37991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88349" y="5459584"/>
              <a:ext cx="1216025" cy="299085"/>
            </a:xfrm>
            <a:custGeom>
              <a:avLst/>
              <a:gdLst/>
              <a:ahLst/>
              <a:cxnLst/>
              <a:rect l="l" t="t" r="r" b="b"/>
              <a:pathLst>
                <a:path w="1216025" h="299085">
                  <a:moveTo>
                    <a:pt x="1213559" y="298784"/>
                  </a:moveTo>
                  <a:lnTo>
                    <a:pt x="3614" y="298784"/>
                  </a:lnTo>
                  <a:lnTo>
                    <a:pt x="2440" y="298289"/>
                  </a:lnTo>
                  <a:lnTo>
                    <a:pt x="483" y="296344"/>
                  </a:lnTo>
                  <a:lnTo>
                    <a:pt x="0" y="295158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1212178" y="0"/>
                  </a:lnTo>
                  <a:lnTo>
                    <a:pt x="1213352" y="483"/>
                  </a:lnTo>
                  <a:lnTo>
                    <a:pt x="1215309" y="2440"/>
                  </a:lnTo>
                  <a:lnTo>
                    <a:pt x="1215793" y="3614"/>
                  </a:lnTo>
                  <a:lnTo>
                    <a:pt x="1215793" y="296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1127" y="5549106"/>
              <a:ext cx="762000" cy="116839"/>
            </a:xfrm>
            <a:custGeom>
              <a:avLst/>
              <a:gdLst/>
              <a:ahLst/>
              <a:cxnLst/>
              <a:rect l="l" t="t" r="r" b="b"/>
              <a:pathLst>
                <a:path w="762000" h="116839">
                  <a:moveTo>
                    <a:pt x="73868" y="104879"/>
                  </a:moveTo>
                  <a:lnTo>
                    <a:pt x="48928" y="104879"/>
                  </a:lnTo>
                  <a:lnTo>
                    <a:pt x="54742" y="103325"/>
                  </a:lnTo>
                  <a:lnTo>
                    <a:pt x="62904" y="97085"/>
                  </a:lnTo>
                  <a:lnTo>
                    <a:pt x="64942" y="92883"/>
                  </a:lnTo>
                  <a:lnTo>
                    <a:pt x="64942" y="82211"/>
                  </a:lnTo>
                  <a:lnTo>
                    <a:pt x="63019" y="78078"/>
                  </a:lnTo>
                  <a:lnTo>
                    <a:pt x="59185" y="75199"/>
                  </a:lnTo>
                  <a:lnTo>
                    <a:pt x="55467" y="72195"/>
                  </a:lnTo>
                  <a:lnTo>
                    <a:pt x="48686" y="69317"/>
                  </a:lnTo>
                  <a:lnTo>
                    <a:pt x="38854" y="66565"/>
                  </a:lnTo>
                  <a:lnTo>
                    <a:pt x="30218" y="63716"/>
                  </a:lnTo>
                  <a:lnTo>
                    <a:pt x="3419" y="41917"/>
                  </a:lnTo>
                  <a:lnTo>
                    <a:pt x="3419" y="25730"/>
                  </a:lnTo>
                  <a:lnTo>
                    <a:pt x="40650" y="4501"/>
                  </a:lnTo>
                  <a:lnTo>
                    <a:pt x="48087" y="4501"/>
                  </a:lnTo>
                  <a:lnTo>
                    <a:pt x="54742" y="5998"/>
                  </a:lnTo>
                  <a:lnTo>
                    <a:pt x="60625" y="8991"/>
                  </a:lnTo>
                  <a:lnTo>
                    <a:pt x="66496" y="11880"/>
                  </a:lnTo>
                  <a:lnTo>
                    <a:pt x="71055" y="15898"/>
                  </a:lnTo>
                  <a:lnTo>
                    <a:pt x="71351" y="16370"/>
                  </a:lnTo>
                  <a:lnTo>
                    <a:pt x="33582" y="16370"/>
                  </a:lnTo>
                  <a:lnTo>
                    <a:pt x="27998" y="17936"/>
                  </a:lnTo>
                  <a:lnTo>
                    <a:pt x="23923" y="21056"/>
                  </a:lnTo>
                  <a:lnTo>
                    <a:pt x="19962" y="24176"/>
                  </a:lnTo>
                  <a:lnTo>
                    <a:pt x="17982" y="28493"/>
                  </a:lnTo>
                  <a:lnTo>
                    <a:pt x="17982" y="38440"/>
                  </a:lnTo>
                  <a:lnTo>
                    <a:pt x="51921" y="56307"/>
                  </a:lnTo>
                  <a:lnTo>
                    <a:pt x="59059" y="59128"/>
                  </a:lnTo>
                  <a:lnTo>
                    <a:pt x="64216" y="62248"/>
                  </a:lnTo>
                  <a:lnTo>
                    <a:pt x="69374" y="65241"/>
                  </a:lnTo>
                  <a:lnTo>
                    <a:pt x="73150" y="68833"/>
                  </a:lnTo>
                  <a:lnTo>
                    <a:pt x="75545" y="73035"/>
                  </a:lnTo>
                  <a:lnTo>
                    <a:pt x="78066" y="77110"/>
                  </a:lnTo>
                  <a:lnTo>
                    <a:pt x="79332" y="81911"/>
                  </a:lnTo>
                  <a:lnTo>
                    <a:pt x="79332" y="96302"/>
                  </a:lnTo>
                  <a:lnTo>
                    <a:pt x="75856" y="103371"/>
                  </a:lnTo>
                  <a:lnTo>
                    <a:pt x="73868" y="104879"/>
                  </a:lnTo>
                  <a:close/>
                </a:path>
                <a:path w="762000" h="116839">
                  <a:moveTo>
                    <a:pt x="79148" y="37599"/>
                  </a:moveTo>
                  <a:lnTo>
                    <a:pt x="64573" y="37599"/>
                  </a:lnTo>
                  <a:lnTo>
                    <a:pt x="64573" y="31003"/>
                  </a:lnTo>
                  <a:lnTo>
                    <a:pt x="62478" y="25845"/>
                  </a:lnTo>
                  <a:lnTo>
                    <a:pt x="58276" y="22127"/>
                  </a:lnTo>
                  <a:lnTo>
                    <a:pt x="54085" y="18293"/>
                  </a:lnTo>
                  <a:lnTo>
                    <a:pt x="48214" y="16370"/>
                  </a:lnTo>
                  <a:lnTo>
                    <a:pt x="71351" y="16370"/>
                  </a:lnTo>
                  <a:lnTo>
                    <a:pt x="74290" y="21056"/>
                  </a:lnTo>
                  <a:lnTo>
                    <a:pt x="77525" y="26087"/>
                  </a:lnTo>
                  <a:lnTo>
                    <a:pt x="79148" y="31601"/>
                  </a:lnTo>
                  <a:lnTo>
                    <a:pt x="79148" y="37599"/>
                  </a:lnTo>
                  <a:close/>
                </a:path>
                <a:path w="762000" h="116839">
                  <a:moveTo>
                    <a:pt x="41376" y="116564"/>
                  </a:moveTo>
                  <a:lnTo>
                    <a:pt x="33812" y="116564"/>
                  </a:lnTo>
                  <a:lnTo>
                    <a:pt x="26801" y="115125"/>
                  </a:lnTo>
                  <a:lnTo>
                    <a:pt x="0" y="83465"/>
                  </a:lnTo>
                  <a:lnTo>
                    <a:pt x="14574" y="83465"/>
                  </a:lnTo>
                  <a:lnTo>
                    <a:pt x="14574" y="90062"/>
                  </a:lnTo>
                  <a:lnTo>
                    <a:pt x="16969" y="95289"/>
                  </a:lnTo>
                  <a:lnTo>
                    <a:pt x="21770" y="99122"/>
                  </a:lnTo>
                  <a:lnTo>
                    <a:pt x="26686" y="102956"/>
                  </a:lnTo>
                  <a:lnTo>
                    <a:pt x="33213" y="104879"/>
                  </a:lnTo>
                  <a:lnTo>
                    <a:pt x="73868" y="104879"/>
                  </a:lnTo>
                  <a:lnTo>
                    <a:pt x="68891" y="108655"/>
                  </a:lnTo>
                  <a:lnTo>
                    <a:pt x="63330" y="112115"/>
                  </a:lnTo>
                  <a:lnTo>
                    <a:pt x="56890" y="114587"/>
                  </a:lnTo>
                  <a:lnTo>
                    <a:pt x="49572" y="116070"/>
                  </a:lnTo>
                  <a:lnTo>
                    <a:pt x="41376" y="116564"/>
                  </a:lnTo>
                  <a:close/>
                </a:path>
                <a:path w="762000" h="116839">
                  <a:moveTo>
                    <a:pt x="127547" y="115125"/>
                  </a:moveTo>
                  <a:lnTo>
                    <a:pt x="116932" y="115125"/>
                  </a:lnTo>
                  <a:lnTo>
                    <a:pt x="87610" y="34008"/>
                  </a:lnTo>
                  <a:lnTo>
                    <a:pt x="101644" y="34008"/>
                  </a:lnTo>
                  <a:lnTo>
                    <a:pt x="122320" y="96244"/>
                  </a:lnTo>
                  <a:lnTo>
                    <a:pt x="134289" y="96244"/>
                  </a:lnTo>
                  <a:lnTo>
                    <a:pt x="127547" y="115125"/>
                  </a:lnTo>
                  <a:close/>
                </a:path>
                <a:path w="762000" h="116839">
                  <a:moveTo>
                    <a:pt x="134289" y="96244"/>
                  </a:moveTo>
                  <a:lnTo>
                    <a:pt x="122332" y="96244"/>
                  </a:lnTo>
                  <a:lnTo>
                    <a:pt x="142467" y="34008"/>
                  </a:lnTo>
                  <a:lnTo>
                    <a:pt x="156512" y="34008"/>
                  </a:lnTo>
                  <a:lnTo>
                    <a:pt x="134289" y="96244"/>
                  </a:lnTo>
                  <a:close/>
                </a:path>
                <a:path w="762000" h="116839">
                  <a:moveTo>
                    <a:pt x="207927" y="116564"/>
                  </a:moveTo>
                  <a:lnTo>
                    <a:pt x="202401" y="116564"/>
                  </a:lnTo>
                  <a:lnTo>
                    <a:pt x="194546" y="115878"/>
                  </a:lnTo>
                  <a:lnTo>
                    <a:pt x="166859" y="84417"/>
                  </a:lnTo>
                  <a:lnTo>
                    <a:pt x="166252" y="75372"/>
                  </a:lnTo>
                  <a:lnTo>
                    <a:pt x="166252" y="65126"/>
                  </a:lnTo>
                  <a:lnTo>
                    <a:pt x="183164" y="37784"/>
                  </a:lnTo>
                  <a:lnTo>
                    <a:pt x="188563" y="34307"/>
                  </a:lnTo>
                  <a:lnTo>
                    <a:pt x="194976" y="32568"/>
                  </a:lnTo>
                  <a:lnTo>
                    <a:pt x="211404" y="32568"/>
                  </a:lnTo>
                  <a:lnTo>
                    <a:pt x="218899" y="35320"/>
                  </a:lnTo>
                  <a:lnTo>
                    <a:pt x="224897" y="40834"/>
                  </a:lnTo>
                  <a:lnTo>
                    <a:pt x="228364" y="43897"/>
                  </a:lnTo>
                  <a:lnTo>
                    <a:pt x="195333" y="43897"/>
                  </a:lnTo>
                  <a:lnTo>
                    <a:pt x="189818" y="46476"/>
                  </a:lnTo>
                  <a:lnTo>
                    <a:pt x="182024" y="56664"/>
                  </a:lnTo>
                  <a:lnTo>
                    <a:pt x="180102" y="63986"/>
                  </a:lnTo>
                  <a:lnTo>
                    <a:pt x="180102" y="85457"/>
                  </a:lnTo>
                  <a:lnTo>
                    <a:pt x="182024" y="92652"/>
                  </a:lnTo>
                  <a:lnTo>
                    <a:pt x="185903" y="97741"/>
                  </a:lnTo>
                  <a:lnTo>
                    <a:pt x="189818" y="102714"/>
                  </a:lnTo>
                  <a:lnTo>
                    <a:pt x="195333" y="105236"/>
                  </a:lnTo>
                  <a:lnTo>
                    <a:pt x="228155" y="105236"/>
                  </a:lnTo>
                  <a:lnTo>
                    <a:pt x="226877" y="107101"/>
                  </a:lnTo>
                  <a:lnTo>
                    <a:pt x="222974" y="110451"/>
                  </a:lnTo>
                  <a:lnTo>
                    <a:pt x="218059" y="112972"/>
                  </a:lnTo>
                  <a:lnTo>
                    <a:pt x="213143" y="115367"/>
                  </a:lnTo>
                  <a:lnTo>
                    <a:pt x="207927" y="116564"/>
                  </a:lnTo>
                  <a:close/>
                </a:path>
                <a:path w="762000" h="116839">
                  <a:moveTo>
                    <a:pt x="234602" y="61879"/>
                  </a:moveTo>
                  <a:lnTo>
                    <a:pt x="221478" y="61879"/>
                  </a:lnTo>
                  <a:lnTo>
                    <a:pt x="221121" y="56733"/>
                  </a:lnTo>
                  <a:lnTo>
                    <a:pt x="219141" y="52474"/>
                  </a:lnTo>
                  <a:lnTo>
                    <a:pt x="215537" y="49112"/>
                  </a:lnTo>
                  <a:lnTo>
                    <a:pt x="211934" y="45635"/>
                  </a:lnTo>
                  <a:lnTo>
                    <a:pt x="207559" y="43897"/>
                  </a:lnTo>
                  <a:lnTo>
                    <a:pt x="228364" y="43897"/>
                  </a:lnTo>
                  <a:lnTo>
                    <a:pt x="231010" y="46234"/>
                  </a:lnTo>
                  <a:lnTo>
                    <a:pt x="234245" y="53245"/>
                  </a:lnTo>
                  <a:lnTo>
                    <a:pt x="234602" y="61879"/>
                  </a:lnTo>
                  <a:close/>
                </a:path>
                <a:path w="762000" h="116839">
                  <a:moveTo>
                    <a:pt x="228155" y="105236"/>
                  </a:moveTo>
                  <a:lnTo>
                    <a:pt x="207329" y="105236"/>
                  </a:lnTo>
                  <a:lnTo>
                    <a:pt x="211646" y="103739"/>
                  </a:lnTo>
                  <a:lnTo>
                    <a:pt x="219083" y="97741"/>
                  </a:lnTo>
                  <a:lnTo>
                    <a:pt x="221109" y="94022"/>
                  </a:lnTo>
                  <a:lnTo>
                    <a:pt x="221466" y="89579"/>
                  </a:lnTo>
                  <a:lnTo>
                    <a:pt x="234602" y="89579"/>
                  </a:lnTo>
                  <a:lnTo>
                    <a:pt x="234372" y="94264"/>
                  </a:lnTo>
                  <a:lnTo>
                    <a:pt x="232760" y="98697"/>
                  </a:lnTo>
                  <a:lnTo>
                    <a:pt x="229755" y="102899"/>
                  </a:lnTo>
                  <a:lnTo>
                    <a:pt x="228155" y="105236"/>
                  </a:lnTo>
                  <a:close/>
                </a:path>
                <a:path w="762000" h="116839">
                  <a:moveTo>
                    <a:pt x="290277" y="115125"/>
                  </a:moveTo>
                  <a:lnTo>
                    <a:pt x="252320" y="115125"/>
                  </a:lnTo>
                  <a:lnTo>
                    <a:pt x="252320" y="6113"/>
                  </a:lnTo>
                  <a:lnTo>
                    <a:pt x="288124" y="6113"/>
                  </a:lnTo>
                  <a:lnTo>
                    <a:pt x="296398" y="6574"/>
                  </a:lnTo>
                  <a:lnTo>
                    <a:pt x="303591" y="7959"/>
                  </a:lnTo>
                  <a:lnTo>
                    <a:pt x="309704" y="10265"/>
                  </a:lnTo>
                  <a:lnTo>
                    <a:pt x="314741" y="13492"/>
                  </a:lnTo>
                  <a:lnTo>
                    <a:pt x="320135" y="17809"/>
                  </a:lnTo>
                  <a:lnTo>
                    <a:pt x="266711" y="17809"/>
                  </a:lnTo>
                  <a:lnTo>
                    <a:pt x="266711" y="52531"/>
                  </a:lnTo>
                  <a:lnTo>
                    <a:pt x="316580" y="52531"/>
                  </a:lnTo>
                  <a:lnTo>
                    <a:pt x="312588" y="55594"/>
                  </a:lnTo>
                  <a:lnTo>
                    <a:pt x="307557" y="57746"/>
                  </a:lnTo>
                  <a:lnTo>
                    <a:pt x="313428" y="59427"/>
                  </a:lnTo>
                  <a:lnTo>
                    <a:pt x="318045" y="62605"/>
                  </a:lnTo>
                  <a:lnTo>
                    <a:pt x="319068" y="64032"/>
                  </a:lnTo>
                  <a:lnTo>
                    <a:pt x="266711" y="64032"/>
                  </a:lnTo>
                  <a:lnTo>
                    <a:pt x="266711" y="103440"/>
                  </a:lnTo>
                  <a:lnTo>
                    <a:pt x="320930" y="103440"/>
                  </a:lnTo>
                  <a:lnTo>
                    <a:pt x="317078" y="106859"/>
                  </a:lnTo>
                  <a:lnTo>
                    <a:pt x="311828" y="110477"/>
                  </a:lnTo>
                  <a:lnTo>
                    <a:pt x="305611" y="113060"/>
                  </a:lnTo>
                  <a:lnTo>
                    <a:pt x="298428" y="114609"/>
                  </a:lnTo>
                  <a:lnTo>
                    <a:pt x="290277" y="115125"/>
                  </a:lnTo>
                  <a:close/>
                </a:path>
                <a:path w="762000" h="116839">
                  <a:moveTo>
                    <a:pt x="316580" y="52531"/>
                  </a:moveTo>
                  <a:lnTo>
                    <a:pt x="294836" y="52531"/>
                  </a:lnTo>
                  <a:lnTo>
                    <a:pt x="299867" y="50977"/>
                  </a:lnTo>
                  <a:lnTo>
                    <a:pt x="303585" y="47857"/>
                  </a:lnTo>
                  <a:lnTo>
                    <a:pt x="307419" y="44737"/>
                  </a:lnTo>
                  <a:lnTo>
                    <a:pt x="309341" y="40478"/>
                  </a:lnTo>
                  <a:lnTo>
                    <a:pt x="309341" y="29080"/>
                  </a:lnTo>
                  <a:lnTo>
                    <a:pt x="307545" y="24705"/>
                  </a:lnTo>
                  <a:lnTo>
                    <a:pt x="303954" y="21954"/>
                  </a:lnTo>
                  <a:lnTo>
                    <a:pt x="300477" y="19191"/>
                  </a:lnTo>
                  <a:lnTo>
                    <a:pt x="295204" y="17809"/>
                  </a:lnTo>
                  <a:lnTo>
                    <a:pt x="320135" y="17809"/>
                  </a:lnTo>
                  <a:lnTo>
                    <a:pt x="320739" y="18293"/>
                  </a:lnTo>
                  <a:lnTo>
                    <a:pt x="323732" y="25488"/>
                  </a:lnTo>
                  <a:lnTo>
                    <a:pt x="323656" y="40478"/>
                  </a:lnTo>
                  <a:lnTo>
                    <a:pt x="322293" y="44795"/>
                  </a:lnTo>
                  <a:lnTo>
                    <a:pt x="319415" y="48755"/>
                  </a:lnTo>
                  <a:lnTo>
                    <a:pt x="316580" y="52531"/>
                  </a:lnTo>
                  <a:close/>
                </a:path>
                <a:path w="762000" h="116839">
                  <a:moveTo>
                    <a:pt x="320930" y="103440"/>
                  </a:moveTo>
                  <a:lnTo>
                    <a:pt x="297173" y="103440"/>
                  </a:lnTo>
                  <a:lnTo>
                    <a:pt x="302457" y="101701"/>
                  </a:lnTo>
                  <a:lnTo>
                    <a:pt x="306291" y="98224"/>
                  </a:lnTo>
                  <a:lnTo>
                    <a:pt x="310239" y="94748"/>
                  </a:lnTo>
                  <a:lnTo>
                    <a:pt x="312220" y="89947"/>
                  </a:lnTo>
                  <a:lnTo>
                    <a:pt x="312220" y="83834"/>
                  </a:lnTo>
                  <a:lnTo>
                    <a:pt x="310881" y="75169"/>
                  </a:lnTo>
                  <a:lnTo>
                    <a:pt x="306868" y="68981"/>
                  </a:lnTo>
                  <a:lnTo>
                    <a:pt x="300179" y="65269"/>
                  </a:lnTo>
                  <a:lnTo>
                    <a:pt x="290818" y="64032"/>
                  </a:lnTo>
                  <a:lnTo>
                    <a:pt x="319076" y="64044"/>
                  </a:lnTo>
                  <a:lnTo>
                    <a:pt x="321395" y="67279"/>
                  </a:lnTo>
                  <a:lnTo>
                    <a:pt x="324872" y="71838"/>
                  </a:lnTo>
                  <a:lnTo>
                    <a:pt x="326610" y="77295"/>
                  </a:lnTo>
                  <a:lnTo>
                    <a:pt x="326610" y="93481"/>
                  </a:lnTo>
                  <a:lnTo>
                    <a:pt x="323433" y="101218"/>
                  </a:lnTo>
                  <a:lnTo>
                    <a:pt x="320930" y="103440"/>
                  </a:lnTo>
                  <a:close/>
                </a:path>
                <a:path w="762000" h="116839">
                  <a:moveTo>
                    <a:pt x="346769" y="36701"/>
                  </a:moveTo>
                  <a:lnTo>
                    <a:pt x="338860" y="31302"/>
                  </a:lnTo>
                  <a:lnTo>
                    <a:pt x="343534" y="24821"/>
                  </a:lnTo>
                  <a:lnTo>
                    <a:pt x="345928" y="17994"/>
                  </a:lnTo>
                  <a:lnTo>
                    <a:pt x="346055" y="0"/>
                  </a:lnTo>
                  <a:lnTo>
                    <a:pt x="359720" y="0"/>
                  </a:lnTo>
                  <a:lnTo>
                    <a:pt x="359720" y="14747"/>
                  </a:lnTo>
                  <a:lnTo>
                    <a:pt x="358465" y="19790"/>
                  </a:lnTo>
                  <a:lnTo>
                    <a:pt x="355944" y="24832"/>
                  </a:lnTo>
                  <a:lnTo>
                    <a:pt x="353550" y="29748"/>
                  </a:lnTo>
                  <a:lnTo>
                    <a:pt x="350487" y="33697"/>
                  </a:lnTo>
                  <a:lnTo>
                    <a:pt x="346769" y="36690"/>
                  </a:lnTo>
                  <a:close/>
                </a:path>
                <a:path w="762000" h="116839">
                  <a:moveTo>
                    <a:pt x="405298" y="74474"/>
                  </a:moveTo>
                  <a:lnTo>
                    <a:pt x="368596" y="74474"/>
                  </a:lnTo>
                  <a:lnTo>
                    <a:pt x="368596" y="63146"/>
                  </a:lnTo>
                  <a:lnTo>
                    <a:pt x="405298" y="63146"/>
                  </a:lnTo>
                  <a:lnTo>
                    <a:pt x="405298" y="74474"/>
                  </a:lnTo>
                  <a:close/>
                </a:path>
                <a:path w="762000" h="116839">
                  <a:moveTo>
                    <a:pt x="435220" y="115125"/>
                  </a:moveTo>
                  <a:lnTo>
                    <a:pt x="420829" y="115125"/>
                  </a:lnTo>
                  <a:lnTo>
                    <a:pt x="420829" y="6124"/>
                  </a:lnTo>
                  <a:lnTo>
                    <a:pt x="461123" y="6124"/>
                  </a:lnTo>
                  <a:lnTo>
                    <a:pt x="469619" y="6698"/>
                  </a:lnTo>
                  <a:lnTo>
                    <a:pt x="477128" y="8419"/>
                  </a:lnTo>
                  <a:lnTo>
                    <a:pt x="483649" y="11287"/>
                  </a:lnTo>
                  <a:lnTo>
                    <a:pt x="489179" y="15300"/>
                  </a:lnTo>
                  <a:lnTo>
                    <a:pt x="491447" y="17809"/>
                  </a:lnTo>
                  <a:lnTo>
                    <a:pt x="435220" y="17809"/>
                  </a:lnTo>
                  <a:lnTo>
                    <a:pt x="435220" y="60625"/>
                  </a:lnTo>
                  <a:lnTo>
                    <a:pt x="492290" y="60625"/>
                  </a:lnTo>
                  <a:lnTo>
                    <a:pt x="489352" y="63860"/>
                  </a:lnTo>
                  <a:lnTo>
                    <a:pt x="483866" y="67637"/>
                  </a:lnTo>
                  <a:lnTo>
                    <a:pt x="477304" y="70335"/>
                  </a:lnTo>
                  <a:lnTo>
                    <a:pt x="469662" y="71954"/>
                  </a:lnTo>
                  <a:lnTo>
                    <a:pt x="460939" y="72494"/>
                  </a:lnTo>
                  <a:lnTo>
                    <a:pt x="435220" y="72494"/>
                  </a:lnTo>
                  <a:lnTo>
                    <a:pt x="435220" y="115125"/>
                  </a:lnTo>
                  <a:close/>
                </a:path>
                <a:path w="762000" h="116839">
                  <a:moveTo>
                    <a:pt x="492290" y="60625"/>
                  </a:moveTo>
                  <a:lnTo>
                    <a:pt x="468802" y="60625"/>
                  </a:lnTo>
                  <a:lnTo>
                    <a:pt x="474673" y="58829"/>
                  </a:lnTo>
                  <a:lnTo>
                    <a:pt x="478737" y="55225"/>
                  </a:lnTo>
                  <a:lnTo>
                    <a:pt x="482939" y="51633"/>
                  </a:lnTo>
                  <a:lnTo>
                    <a:pt x="485046" y="46418"/>
                  </a:lnTo>
                  <a:lnTo>
                    <a:pt x="485046" y="33098"/>
                  </a:lnTo>
                  <a:lnTo>
                    <a:pt x="482951" y="27940"/>
                  </a:lnTo>
                  <a:lnTo>
                    <a:pt x="478748" y="24107"/>
                  </a:lnTo>
                  <a:lnTo>
                    <a:pt x="474673" y="20158"/>
                  </a:lnTo>
                  <a:lnTo>
                    <a:pt x="469101" y="18051"/>
                  </a:lnTo>
                  <a:lnTo>
                    <a:pt x="462021" y="17809"/>
                  </a:lnTo>
                  <a:lnTo>
                    <a:pt x="491447" y="17809"/>
                  </a:lnTo>
                  <a:lnTo>
                    <a:pt x="493584" y="20174"/>
                  </a:lnTo>
                  <a:lnTo>
                    <a:pt x="496732" y="25815"/>
                  </a:lnTo>
                  <a:lnTo>
                    <a:pt x="498622" y="32223"/>
                  </a:lnTo>
                  <a:lnTo>
                    <a:pt x="499252" y="39395"/>
                  </a:lnTo>
                  <a:lnTo>
                    <a:pt x="498633" y="46862"/>
                  </a:lnTo>
                  <a:lnTo>
                    <a:pt x="496776" y="53428"/>
                  </a:lnTo>
                  <a:lnTo>
                    <a:pt x="493681" y="59093"/>
                  </a:lnTo>
                  <a:lnTo>
                    <a:pt x="492290" y="60625"/>
                  </a:lnTo>
                  <a:close/>
                </a:path>
                <a:path w="762000" h="116839">
                  <a:moveTo>
                    <a:pt x="556055" y="116564"/>
                  </a:moveTo>
                  <a:lnTo>
                    <a:pt x="548745" y="116564"/>
                  </a:lnTo>
                  <a:lnTo>
                    <a:pt x="540941" y="115856"/>
                  </a:lnTo>
                  <a:lnTo>
                    <a:pt x="512511" y="83820"/>
                  </a:lnTo>
                  <a:lnTo>
                    <a:pt x="511920" y="75545"/>
                  </a:lnTo>
                  <a:lnTo>
                    <a:pt x="511972" y="65425"/>
                  </a:lnTo>
                  <a:lnTo>
                    <a:pt x="513424" y="58702"/>
                  </a:lnTo>
                  <a:lnTo>
                    <a:pt x="519664" y="45992"/>
                  </a:lnTo>
                  <a:lnTo>
                    <a:pt x="523981" y="41134"/>
                  </a:lnTo>
                  <a:lnTo>
                    <a:pt x="529496" y="37784"/>
                  </a:lnTo>
                  <a:lnTo>
                    <a:pt x="535125" y="34307"/>
                  </a:lnTo>
                  <a:lnTo>
                    <a:pt x="541480" y="32568"/>
                  </a:lnTo>
                  <a:lnTo>
                    <a:pt x="548560" y="32568"/>
                  </a:lnTo>
                  <a:lnTo>
                    <a:pt x="556446" y="33287"/>
                  </a:lnTo>
                  <a:lnTo>
                    <a:pt x="563541" y="35445"/>
                  </a:lnTo>
                  <a:lnTo>
                    <a:pt x="569846" y="39043"/>
                  </a:lnTo>
                  <a:lnTo>
                    <a:pt x="575147" y="43885"/>
                  </a:lnTo>
                  <a:lnTo>
                    <a:pt x="541734" y="43885"/>
                  </a:lnTo>
                  <a:lnTo>
                    <a:pt x="536219" y="46648"/>
                  </a:lnTo>
                  <a:lnTo>
                    <a:pt x="532017" y="52174"/>
                  </a:lnTo>
                  <a:lnTo>
                    <a:pt x="527815" y="57574"/>
                  </a:lnTo>
                  <a:lnTo>
                    <a:pt x="525831" y="64942"/>
                  </a:lnTo>
                  <a:lnTo>
                    <a:pt x="525720" y="84548"/>
                  </a:lnTo>
                  <a:lnTo>
                    <a:pt x="527815" y="91743"/>
                  </a:lnTo>
                  <a:lnTo>
                    <a:pt x="536219" y="102542"/>
                  </a:lnTo>
                  <a:lnTo>
                    <a:pt x="541791" y="105236"/>
                  </a:lnTo>
                  <a:lnTo>
                    <a:pt x="576150" y="105236"/>
                  </a:lnTo>
                  <a:lnTo>
                    <a:pt x="573807" y="107872"/>
                  </a:lnTo>
                  <a:lnTo>
                    <a:pt x="562537" y="114826"/>
                  </a:lnTo>
                  <a:lnTo>
                    <a:pt x="556055" y="116564"/>
                  </a:lnTo>
                  <a:close/>
                </a:path>
                <a:path w="762000" h="116839">
                  <a:moveTo>
                    <a:pt x="576150" y="105236"/>
                  </a:moveTo>
                  <a:lnTo>
                    <a:pt x="555825" y="105236"/>
                  </a:lnTo>
                  <a:lnTo>
                    <a:pt x="561397" y="102473"/>
                  </a:lnTo>
                  <a:lnTo>
                    <a:pt x="565472" y="96958"/>
                  </a:lnTo>
                  <a:lnTo>
                    <a:pt x="569674" y="91444"/>
                  </a:lnTo>
                  <a:lnTo>
                    <a:pt x="571758" y="83820"/>
                  </a:lnTo>
                  <a:lnTo>
                    <a:pt x="571770" y="64942"/>
                  </a:lnTo>
                  <a:lnTo>
                    <a:pt x="569674" y="57689"/>
                  </a:lnTo>
                  <a:lnTo>
                    <a:pt x="561270" y="46648"/>
                  </a:lnTo>
                  <a:lnTo>
                    <a:pt x="555641" y="43885"/>
                  </a:lnTo>
                  <a:lnTo>
                    <a:pt x="575147" y="43885"/>
                  </a:lnTo>
                  <a:lnTo>
                    <a:pt x="585581" y="73933"/>
                  </a:lnTo>
                  <a:lnTo>
                    <a:pt x="585520" y="83820"/>
                  </a:lnTo>
                  <a:lnTo>
                    <a:pt x="584123" y="90430"/>
                  </a:lnTo>
                  <a:lnTo>
                    <a:pt x="581046" y="96958"/>
                  </a:lnTo>
                  <a:lnTo>
                    <a:pt x="578125" y="103014"/>
                  </a:lnTo>
                  <a:lnTo>
                    <a:pt x="576150" y="105236"/>
                  </a:lnTo>
                  <a:close/>
                </a:path>
                <a:path w="762000" h="116839">
                  <a:moveTo>
                    <a:pt x="668095" y="42274"/>
                  </a:moveTo>
                  <a:lnTo>
                    <a:pt x="654246" y="42274"/>
                  </a:lnTo>
                  <a:lnTo>
                    <a:pt x="654246" y="0"/>
                  </a:lnTo>
                  <a:lnTo>
                    <a:pt x="668095" y="0"/>
                  </a:lnTo>
                  <a:lnTo>
                    <a:pt x="668095" y="42274"/>
                  </a:lnTo>
                  <a:close/>
                </a:path>
                <a:path w="762000" h="116839">
                  <a:moveTo>
                    <a:pt x="641409" y="116564"/>
                  </a:moveTo>
                  <a:lnTo>
                    <a:pt x="631577" y="116564"/>
                  </a:lnTo>
                  <a:lnTo>
                    <a:pt x="624808" y="115845"/>
                  </a:lnTo>
                  <a:lnTo>
                    <a:pt x="600284" y="83840"/>
                  </a:lnTo>
                  <a:lnTo>
                    <a:pt x="599734" y="73933"/>
                  </a:lnTo>
                  <a:lnTo>
                    <a:pt x="600296" y="65042"/>
                  </a:lnTo>
                  <a:lnTo>
                    <a:pt x="624808" y="33276"/>
                  </a:lnTo>
                  <a:lnTo>
                    <a:pt x="631577" y="32568"/>
                  </a:lnTo>
                  <a:lnTo>
                    <a:pt x="641167" y="32568"/>
                  </a:lnTo>
                  <a:lnTo>
                    <a:pt x="648731" y="35803"/>
                  </a:lnTo>
                  <a:lnTo>
                    <a:pt x="654246" y="42274"/>
                  </a:lnTo>
                  <a:lnTo>
                    <a:pt x="668095" y="42274"/>
                  </a:lnTo>
                  <a:lnTo>
                    <a:pt x="668095" y="44254"/>
                  </a:lnTo>
                  <a:lnTo>
                    <a:pt x="628342" y="44254"/>
                  </a:lnTo>
                  <a:lnTo>
                    <a:pt x="623001" y="46890"/>
                  </a:lnTo>
                  <a:lnTo>
                    <a:pt x="619167" y="52174"/>
                  </a:lnTo>
                  <a:lnTo>
                    <a:pt x="615448" y="57447"/>
                  </a:lnTo>
                  <a:lnTo>
                    <a:pt x="613631" y="65042"/>
                  </a:lnTo>
                  <a:lnTo>
                    <a:pt x="613583" y="84663"/>
                  </a:lnTo>
                  <a:lnTo>
                    <a:pt x="615448" y="91858"/>
                  </a:lnTo>
                  <a:lnTo>
                    <a:pt x="619167" y="97142"/>
                  </a:lnTo>
                  <a:lnTo>
                    <a:pt x="623001" y="102300"/>
                  </a:lnTo>
                  <a:lnTo>
                    <a:pt x="628285" y="104879"/>
                  </a:lnTo>
                  <a:lnTo>
                    <a:pt x="668095" y="104879"/>
                  </a:lnTo>
                  <a:lnTo>
                    <a:pt x="668095" y="106490"/>
                  </a:lnTo>
                  <a:lnTo>
                    <a:pt x="654602" y="106490"/>
                  </a:lnTo>
                  <a:lnTo>
                    <a:pt x="649088" y="113202"/>
                  </a:lnTo>
                  <a:lnTo>
                    <a:pt x="641409" y="116564"/>
                  </a:lnTo>
                  <a:close/>
                </a:path>
                <a:path w="762000" h="116839">
                  <a:moveTo>
                    <a:pt x="668095" y="104879"/>
                  </a:moveTo>
                  <a:lnTo>
                    <a:pt x="643746" y="104879"/>
                  </a:lnTo>
                  <a:lnTo>
                    <a:pt x="650159" y="100918"/>
                  </a:lnTo>
                  <a:lnTo>
                    <a:pt x="654246" y="93009"/>
                  </a:lnTo>
                  <a:lnTo>
                    <a:pt x="654246" y="55766"/>
                  </a:lnTo>
                  <a:lnTo>
                    <a:pt x="650044" y="48087"/>
                  </a:lnTo>
                  <a:lnTo>
                    <a:pt x="643689" y="44254"/>
                  </a:lnTo>
                  <a:lnTo>
                    <a:pt x="668095" y="44254"/>
                  </a:lnTo>
                  <a:lnTo>
                    <a:pt x="668095" y="104879"/>
                  </a:lnTo>
                  <a:close/>
                </a:path>
                <a:path w="762000" h="116839">
                  <a:moveTo>
                    <a:pt x="668095" y="115125"/>
                  </a:moveTo>
                  <a:lnTo>
                    <a:pt x="655316" y="115125"/>
                  </a:lnTo>
                  <a:lnTo>
                    <a:pt x="654602" y="106490"/>
                  </a:lnTo>
                  <a:lnTo>
                    <a:pt x="668095" y="106490"/>
                  </a:lnTo>
                  <a:lnTo>
                    <a:pt x="668095" y="115125"/>
                  </a:lnTo>
                  <a:close/>
                </a:path>
                <a:path w="762000" h="116839">
                  <a:moveTo>
                    <a:pt x="746714" y="115125"/>
                  </a:moveTo>
                  <a:lnTo>
                    <a:pt x="732681" y="115125"/>
                  </a:lnTo>
                  <a:lnTo>
                    <a:pt x="732681" y="89774"/>
                  </a:lnTo>
                  <a:lnTo>
                    <a:pt x="683038" y="89774"/>
                  </a:lnTo>
                  <a:lnTo>
                    <a:pt x="683038" y="81681"/>
                  </a:lnTo>
                  <a:lnTo>
                    <a:pt x="731967" y="6136"/>
                  </a:lnTo>
                  <a:lnTo>
                    <a:pt x="746703" y="6136"/>
                  </a:lnTo>
                  <a:lnTo>
                    <a:pt x="746703" y="25005"/>
                  </a:lnTo>
                  <a:lnTo>
                    <a:pt x="732681" y="25005"/>
                  </a:lnTo>
                  <a:lnTo>
                    <a:pt x="731069" y="28067"/>
                  </a:lnTo>
                  <a:lnTo>
                    <a:pt x="698876" y="78423"/>
                  </a:lnTo>
                  <a:lnTo>
                    <a:pt x="761819" y="78434"/>
                  </a:lnTo>
                  <a:lnTo>
                    <a:pt x="761819" y="89763"/>
                  </a:lnTo>
                  <a:lnTo>
                    <a:pt x="746714" y="89763"/>
                  </a:lnTo>
                  <a:lnTo>
                    <a:pt x="746714" y="115125"/>
                  </a:lnTo>
                  <a:close/>
                </a:path>
                <a:path w="762000" h="116839">
                  <a:moveTo>
                    <a:pt x="746703" y="78434"/>
                  </a:moveTo>
                  <a:lnTo>
                    <a:pt x="698868" y="78434"/>
                  </a:lnTo>
                  <a:lnTo>
                    <a:pt x="732681" y="78423"/>
                  </a:lnTo>
                  <a:lnTo>
                    <a:pt x="732681" y="25005"/>
                  </a:lnTo>
                  <a:lnTo>
                    <a:pt x="746703" y="25005"/>
                  </a:lnTo>
                  <a:lnTo>
                    <a:pt x="746703" y="78434"/>
                  </a:lnTo>
                  <a:close/>
                </a:path>
                <a:path w="762000" h="116839">
                  <a:moveTo>
                    <a:pt x="761819" y="78434"/>
                  </a:moveTo>
                  <a:lnTo>
                    <a:pt x="746703" y="78434"/>
                  </a:lnTo>
                  <a:lnTo>
                    <a:pt x="761819" y="7842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22968" y="5501250"/>
              <a:ext cx="215455" cy="215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3906" y="5423611"/>
              <a:ext cx="414451" cy="37991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14007" y="5458560"/>
              <a:ext cx="334010" cy="299085"/>
            </a:xfrm>
            <a:custGeom>
              <a:avLst/>
              <a:gdLst/>
              <a:ahLst/>
              <a:cxnLst/>
              <a:rect l="l" t="t" r="r" b="b"/>
              <a:pathLst>
                <a:path w="334009" h="299085">
                  <a:moveTo>
                    <a:pt x="331618" y="298692"/>
                  </a:moveTo>
                  <a:lnTo>
                    <a:pt x="3626" y="298692"/>
                  </a:lnTo>
                  <a:lnTo>
                    <a:pt x="2440" y="298209"/>
                  </a:lnTo>
                  <a:lnTo>
                    <a:pt x="483" y="296252"/>
                  </a:lnTo>
                  <a:lnTo>
                    <a:pt x="0" y="295066"/>
                  </a:lnTo>
                  <a:lnTo>
                    <a:pt x="0" y="2233"/>
                  </a:lnTo>
                  <a:lnTo>
                    <a:pt x="2244" y="0"/>
                  </a:lnTo>
                  <a:lnTo>
                    <a:pt x="330237" y="0"/>
                  </a:lnTo>
                  <a:lnTo>
                    <a:pt x="331422" y="483"/>
                  </a:lnTo>
                  <a:lnTo>
                    <a:pt x="333380" y="2440"/>
                  </a:lnTo>
                  <a:lnTo>
                    <a:pt x="333863" y="3614"/>
                  </a:lnTo>
                  <a:lnTo>
                    <a:pt x="333863" y="296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0767" y="5510814"/>
              <a:ext cx="194162" cy="194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90065" y="4226407"/>
              <a:ext cx="1252220" cy="1306830"/>
            </a:xfrm>
            <a:custGeom>
              <a:avLst/>
              <a:gdLst/>
              <a:ahLst/>
              <a:cxnLst/>
              <a:rect l="l" t="t" r="r" b="b"/>
              <a:pathLst>
                <a:path w="1252220" h="1306829">
                  <a:moveTo>
                    <a:pt x="0" y="0"/>
                  </a:moveTo>
                  <a:lnTo>
                    <a:pt x="1252161" y="1306673"/>
                  </a:lnTo>
                </a:path>
              </a:pathLst>
            </a:custGeom>
            <a:ln w="2302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12328" y="5503965"/>
              <a:ext cx="89809" cy="911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8960" y="4044946"/>
              <a:ext cx="544830" cy="368935"/>
            </a:xfrm>
            <a:custGeom>
              <a:avLst/>
              <a:gdLst/>
              <a:ahLst/>
              <a:cxnLst/>
              <a:rect l="l" t="t" r="r" b="b"/>
              <a:pathLst>
                <a:path w="544829" h="368935">
                  <a:moveTo>
                    <a:pt x="544266" y="368401"/>
                  </a:moveTo>
                  <a:lnTo>
                    <a:pt x="0" y="368401"/>
                  </a:lnTo>
                  <a:lnTo>
                    <a:pt x="0" y="0"/>
                  </a:lnTo>
                  <a:lnTo>
                    <a:pt x="544266" y="0"/>
                  </a:lnTo>
                  <a:lnTo>
                    <a:pt x="544266" y="368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0136" y="4185284"/>
              <a:ext cx="271145" cy="112395"/>
            </a:xfrm>
            <a:custGeom>
              <a:avLst/>
              <a:gdLst/>
              <a:ahLst/>
              <a:cxnLst/>
              <a:rect l="l" t="t" r="r" b="b"/>
              <a:pathLst>
                <a:path w="271145" h="112395">
                  <a:moveTo>
                    <a:pt x="35734" y="74117"/>
                  </a:moveTo>
                  <a:lnTo>
                    <a:pt x="24705" y="74117"/>
                  </a:lnTo>
                  <a:lnTo>
                    <a:pt x="19248" y="72621"/>
                  </a:lnTo>
                  <a:lnTo>
                    <a:pt x="0" y="30462"/>
                  </a:lnTo>
                  <a:lnTo>
                    <a:pt x="1381" y="23923"/>
                  </a:lnTo>
                  <a:lnTo>
                    <a:pt x="4133" y="18166"/>
                  </a:lnTo>
                  <a:lnTo>
                    <a:pt x="6896" y="12295"/>
                  </a:lnTo>
                  <a:lnTo>
                    <a:pt x="10798" y="7793"/>
                  </a:lnTo>
                  <a:lnTo>
                    <a:pt x="15829" y="4674"/>
                  </a:lnTo>
                  <a:lnTo>
                    <a:pt x="20975" y="1554"/>
                  </a:lnTo>
                  <a:lnTo>
                    <a:pt x="26916" y="0"/>
                  </a:lnTo>
                  <a:lnTo>
                    <a:pt x="33628" y="0"/>
                  </a:lnTo>
                  <a:lnTo>
                    <a:pt x="41299" y="764"/>
                  </a:lnTo>
                  <a:lnTo>
                    <a:pt x="48116" y="3058"/>
                  </a:lnTo>
                  <a:lnTo>
                    <a:pt x="54078" y="6882"/>
                  </a:lnTo>
                  <a:lnTo>
                    <a:pt x="58494" y="11512"/>
                  </a:lnTo>
                  <a:lnTo>
                    <a:pt x="27699" y="11512"/>
                  </a:lnTo>
                  <a:lnTo>
                    <a:pt x="22783" y="13849"/>
                  </a:lnTo>
                  <a:lnTo>
                    <a:pt x="15346" y="23209"/>
                  </a:lnTo>
                  <a:lnTo>
                    <a:pt x="13481" y="29380"/>
                  </a:lnTo>
                  <a:lnTo>
                    <a:pt x="13515" y="44611"/>
                  </a:lnTo>
                  <a:lnTo>
                    <a:pt x="15288" y="50609"/>
                  </a:lnTo>
                  <a:lnTo>
                    <a:pt x="22483" y="60210"/>
                  </a:lnTo>
                  <a:lnTo>
                    <a:pt x="27284" y="62605"/>
                  </a:lnTo>
                  <a:lnTo>
                    <a:pt x="54684" y="62605"/>
                  </a:lnTo>
                  <a:lnTo>
                    <a:pt x="51806" y="66081"/>
                  </a:lnTo>
                  <a:lnTo>
                    <a:pt x="48329" y="68902"/>
                  </a:lnTo>
                  <a:lnTo>
                    <a:pt x="44242" y="71055"/>
                  </a:lnTo>
                  <a:lnTo>
                    <a:pt x="40178" y="73093"/>
                  </a:lnTo>
                  <a:lnTo>
                    <a:pt x="35734" y="74117"/>
                  </a:lnTo>
                  <a:close/>
                </a:path>
                <a:path w="271145" h="112395">
                  <a:moveTo>
                    <a:pt x="17982" y="110635"/>
                  </a:moveTo>
                  <a:lnTo>
                    <a:pt x="15288" y="110635"/>
                  </a:lnTo>
                  <a:lnTo>
                    <a:pt x="15288" y="98938"/>
                  </a:lnTo>
                  <a:lnTo>
                    <a:pt x="18166" y="98938"/>
                  </a:lnTo>
                  <a:lnTo>
                    <a:pt x="26295" y="98316"/>
                  </a:lnTo>
                  <a:lnTo>
                    <a:pt x="53712" y="71403"/>
                  </a:lnTo>
                  <a:lnTo>
                    <a:pt x="54684" y="62605"/>
                  </a:lnTo>
                  <a:lnTo>
                    <a:pt x="37956" y="62605"/>
                  </a:lnTo>
                  <a:lnTo>
                    <a:pt x="42216" y="61223"/>
                  </a:lnTo>
                  <a:lnTo>
                    <a:pt x="49998" y="55582"/>
                  </a:lnTo>
                  <a:lnTo>
                    <a:pt x="52877" y="52048"/>
                  </a:lnTo>
                  <a:lnTo>
                    <a:pt x="54684" y="47846"/>
                  </a:lnTo>
                  <a:lnTo>
                    <a:pt x="54684" y="33167"/>
                  </a:lnTo>
                  <a:lnTo>
                    <a:pt x="52704" y="25788"/>
                  </a:lnTo>
                  <a:lnTo>
                    <a:pt x="48744" y="20146"/>
                  </a:lnTo>
                  <a:lnTo>
                    <a:pt x="44783" y="14390"/>
                  </a:lnTo>
                  <a:lnTo>
                    <a:pt x="39810" y="11512"/>
                  </a:lnTo>
                  <a:lnTo>
                    <a:pt x="58494" y="11512"/>
                  </a:lnTo>
                  <a:lnTo>
                    <a:pt x="68494" y="44495"/>
                  </a:lnTo>
                  <a:lnTo>
                    <a:pt x="68378" y="52048"/>
                  </a:lnTo>
                  <a:lnTo>
                    <a:pt x="55939" y="95703"/>
                  </a:lnTo>
                  <a:lnTo>
                    <a:pt x="29867" y="109565"/>
                  </a:lnTo>
                  <a:lnTo>
                    <a:pt x="17982" y="110635"/>
                  </a:lnTo>
                  <a:close/>
                </a:path>
                <a:path w="271145" h="112395">
                  <a:moveTo>
                    <a:pt x="121894" y="74117"/>
                  </a:moveTo>
                  <a:lnTo>
                    <a:pt x="110865" y="74117"/>
                  </a:lnTo>
                  <a:lnTo>
                    <a:pt x="105408" y="72621"/>
                  </a:lnTo>
                  <a:lnTo>
                    <a:pt x="86159" y="30462"/>
                  </a:lnTo>
                  <a:lnTo>
                    <a:pt x="87541" y="23923"/>
                  </a:lnTo>
                  <a:lnTo>
                    <a:pt x="90292" y="18166"/>
                  </a:lnTo>
                  <a:lnTo>
                    <a:pt x="93055" y="12295"/>
                  </a:lnTo>
                  <a:lnTo>
                    <a:pt x="96958" y="7793"/>
                  </a:lnTo>
                  <a:lnTo>
                    <a:pt x="101989" y="4674"/>
                  </a:lnTo>
                  <a:lnTo>
                    <a:pt x="107147" y="1554"/>
                  </a:lnTo>
                  <a:lnTo>
                    <a:pt x="113087" y="0"/>
                  </a:lnTo>
                  <a:lnTo>
                    <a:pt x="119799" y="0"/>
                  </a:lnTo>
                  <a:lnTo>
                    <a:pt x="127464" y="764"/>
                  </a:lnTo>
                  <a:lnTo>
                    <a:pt x="134276" y="3058"/>
                  </a:lnTo>
                  <a:lnTo>
                    <a:pt x="140233" y="6882"/>
                  </a:lnTo>
                  <a:lnTo>
                    <a:pt x="144643" y="11512"/>
                  </a:lnTo>
                  <a:lnTo>
                    <a:pt x="113859" y="11512"/>
                  </a:lnTo>
                  <a:lnTo>
                    <a:pt x="108943" y="13849"/>
                  </a:lnTo>
                  <a:lnTo>
                    <a:pt x="101506" y="23209"/>
                  </a:lnTo>
                  <a:lnTo>
                    <a:pt x="99652" y="29380"/>
                  </a:lnTo>
                  <a:lnTo>
                    <a:pt x="99686" y="44611"/>
                  </a:lnTo>
                  <a:lnTo>
                    <a:pt x="101448" y="50609"/>
                  </a:lnTo>
                  <a:lnTo>
                    <a:pt x="108643" y="60210"/>
                  </a:lnTo>
                  <a:lnTo>
                    <a:pt x="113433" y="62605"/>
                  </a:lnTo>
                  <a:lnTo>
                    <a:pt x="140844" y="62605"/>
                  </a:lnTo>
                  <a:lnTo>
                    <a:pt x="137966" y="66081"/>
                  </a:lnTo>
                  <a:lnTo>
                    <a:pt x="134489" y="68902"/>
                  </a:lnTo>
                  <a:lnTo>
                    <a:pt x="130402" y="71055"/>
                  </a:lnTo>
                  <a:lnTo>
                    <a:pt x="126338" y="73093"/>
                  </a:lnTo>
                  <a:lnTo>
                    <a:pt x="121894" y="74117"/>
                  </a:lnTo>
                  <a:close/>
                </a:path>
                <a:path w="271145" h="112395">
                  <a:moveTo>
                    <a:pt x="104142" y="110635"/>
                  </a:moveTo>
                  <a:lnTo>
                    <a:pt x="101448" y="110635"/>
                  </a:lnTo>
                  <a:lnTo>
                    <a:pt x="101448" y="98938"/>
                  </a:lnTo>
                  <a:lnTo>
                    <a:pt x="104326" y="98938"/>
                  </a:lnTo>
                  <a:lnTo>
                    <a:pt x="112455" y="98316"/>
                  </a:lnTo>
                  <a:lnTo>
                    <a:pt x="139877" y="71403"/>
                  </a:lnTo>
                  <a:lnTo>
                    <a:pt x="140844" y="62605"/>
                  </a:lnTo>
                  <a:lnTo>
                    <a:pt x="124116" y="62605"/>
                  </a:lnTo>
                  <a:lnTo>
                    <a:pt x="128376" y="61223"/>
                  </a:lnTo>
                  <a:lnTo>
                    <a:pt x="136158" y="55582"/>
                  </a:lnTo>
                  <a:lnTo>
                    <a:pt x="139036" y="52048"/>
                  </a:lnTo>
                  <a:lnTo>
                    <a:pt x="140844" y="47846"/>
                  </a:lnTo>
                  <a:lnTo>
                    <a:pt x="140844" y="33167"/>
                  </a:lnTo>
                  <a:lnTo>
                    <a:pt x="138864" y="25788"/>
                  </a:lnTo>
                  <a:lnTo>
                    <a:pt x="134903" y="20146"/>
                  </a:lnTo>
                  <a:lnTo>
                    <a:pt x="130943" y="14390"/>
                  </a:lnTo>
                  <a:lnTo>
                    <a:pt x="125970" y="11512"/>
                  </a:lnTo>
                  <a:lnTo>
                    <a:pt x="144643" y="11512"/>
                  </a:lnTo>
                  <a:lnTo>
                    <a:pt x="154654" y="44495"/>
                  </a:lnTo>
                  <a:lnTo>
                    <a:pt x="154538" y="52048"/>
                  </a:lnTo>
                  <a:lnTo>
                    <a:pt x="142099" y="95703"/>
                  </a:lnTo>
                  <a:lnTo>
                    <a:pt x="116027" y="109565"/>
                  </a:lnTo>
                  <a:lnTo>
                    <a:pt x="104142" y="110635"/>
                  </a:lnTo>
                  <a:close/>
                </a:path>
                <a:path w="271145" h="112395">
                  <a:moveTo>
                    <a:pt x="201515" y="50724"/>
                  </a:moveTo>
                  <a:lnTo>
                    <a:pt x="188679" y="50724"/>
                  </a:lnTo>
                  <a:lnTo>
                    <a:pt x="183291" y="48628"/>
                  </a:lnTo>
                  <a:lnTo>
                    <a:pt x="178973" y="44438"/>
                  </a:lnTo>
                  <a:lnTo>
                    <a:pt x="174771" y="40236"/>
                  </a:lnTo>
                  <a:lnTo>
                    <a:pt x="172741" y="34836"/>
                  </a:lnTo>
                  <a:lnTo>
                    <a:pt x="172676" y="16013"/>
                  </a:lnTo>
                  <a:lnTo>
                    <a:pt x="174714" y="10683"/>
                  </a:lnTo>
                  <a:lnTo>
                    <a:pt x="182991" y="2164"/>
                  </a:lnTo>
                  <a:lnTo>
                    <a:pt x="188379" y="0"/>
                  </a:lnTo>
                  <a:lnTo>
                    <a:pt x="201573" y="0"/>
                  </a:lnTo>
                  <a:lnTo>
                    <a:pt x="206914" y="2164"/>
                  </a:lnTo>
                  <a:lnTo>
                    <a:pt x="210990" y="6481"/>
                  </a:lnTo>
                  <a:lnTo>
                    <a:pt x="213500" y="8991"/>
                  </a:lnTo>
                  <a:lnTo>
                    <a:pt x="191257" y="8991"/>
                  </a:lnTo>
                  <a:lnTo>
                    <a:pt x="188322" y="10315"/>
                  </a:lnTo>
                  <a:lnTo>
                    <a:pt x="186169" y="12951"/>
                  </a:lnTo>
                  <a:lnTo>
                    <a:pt x="184016" y="15472"/>
                  </a:lnTo>
                  <a:lnTo>
                    <a:pt x="182972" y="18650"/>
                  </a:lnTo>
                  <a:lnTo>
                    <a:pt x="182922" y="28240"/>
                  </a:lnTo>
                  <a:lnTo>
                    <a:pt x="182945" y="32269"/>
                  </a:lnTo>
                  <a:lnTo>
                    <a:pt x="184004" y="35435"/>
                  </a:lnTo>
                  <a:lnTo>
                    <a:pt x="186169" y="37956"/>
                  </a:lnTo>
                  <a:lnTo>
                    <a:pt x="188448" y="40478"/>
                  </a:lnTo>
                  <a:lnTo>
                    <a:pt x="191442" y="41732"/>
                  </a:lnTo>
                  <a:lnTo>
                    <a:pt x="213693" y="41732"/>
                  </a:lnTo>
                  <a:lnTo>
                    <a:pt x="206788" y="48628"/>
                  </a:lnTo>
                  <a:lnTo>
                    <a:pt x="201515" y="50724"/>
                  </a:lnTo>
                  <a:close/>
                </a:path>
                <a:path w="271145" h="112395">
                  <a:moveTo>
                    <a:pt x="213693" y="41732"/>
                  </a:moveTo>
                  <a:lnTo>
                    <a:pt x="198637" y="41732"/>
                  </a:lnTo>
                  <a:lnTo>
                    <a:pt x="201457" y="40535"/>
                  </a:lnTo>
                  <a:lnTo>
                    <a:pt x="203610" y="38141"/>
                  </a:lnTo>
                  <a:lnTo>
                    <a:pt x="205775" y="35619"/>
                  </a:lnTo>
                  <a:lnTo>
                    <a:pt x="206857" y="32269"/>
                  </a:lnTo>
                  <a:lnTo>
                    <a:pt x="206857" y="18650"/>
                  </a:lnTo>
                  <a:lnTo>
                    <a:pt x="205775" y="15472"/>
                  </a:lnTo>
                  <a:lnTo>
                    <a:pt x="203610" y="12951"/>
                  </a:lnTo>
                  <a:lnTo>
                    <a:pt x="201573" y="10315"/>
                  </a:lnTo>
                  <a:lnTo>
                    <a:pt x="198694" y="8991"/>
                  </a:lnTo>
                  <a:lnTo>
                    <a:pt x="213500" y="8991"/>
                  </a:lnTo>
                  <a:lnTo>
                    <a:pt x="215192" y="10683"/>
                  </a:lnTo>
                  <a:lnTo>
                    <a:pt x="217217" y="16013"/>
                  </a:lnTo>
                  <a:lnTo>
                    <a:pt x="217287" y="34836"/>
                  </a:lnTo>
                  <a:lnTo>
                    <a:pt x="215192" y="40236"/>
                  </a:lnTo>
                  <a:lnTo>
                    <a:pt x="213693" y="41732"/>
                  </a:lnTo>
                  <a:close/>
                </a:path>
                <a:path w="271145" h="112395">
                  <a:moveTo>
                    <a:pt x="198222" y="102357"/>
                  </a:moveTo>
                  <a:lnTo>
                    <a:pt x="190302" y="97499"/>
                  </a:lnTo>
                  <a:lnTo>
                    <a:pt x="243720" y="12237"/>
                  </a:lnTo>
                  <a:lnTo>
                    <a:pt x="251468" y="17096"/>
                  </a:lnTo>
                  <a:lnTo>
                    <a:pt x="198222" y="102357"/>
                  </a:lnTo>
                  <a:close/>
                </a:path>
                <a:path w="271145" h="112395">
                  <a:moveTo>
                    <a:pt x="254703" y="112247"/>
                  </a:moveTo>
                  <a:lnTo>
                    <a:pt x="241751" y="112247"/>
                  </a:lnTo>
                  <a:lnTo>
                    <a:pt x="236352" y="110151"/>
                  </a:lnTo>
                  <a:lnTo>
                    <a:pt x="232035" y="105949"/>
                  </a:lnTo>
                  <a:lnTo>
                    <a:pt x="227833" y="101747"/>
                  </a:lnTo>
                  <a:lnTo>
                    <a:pt x="225763" y="96244"/>
                  </a:lnTo>
                  <a:lnTo>
                    <a:pt x="225737" y="83822"/>
                  </a:lnTo>
                  <a:lnTo>
                    <a:pt x="225749" y="77352"/>
                  </a:lnTo>
                  <a:lnTo>
                    <a:pt x="227844" y="72022"/>
                  </a:lnTo>
                  <a:lnTo>
                    <a:pt x="232035" y="67820"/>
                  </a:lnTo>
                  <a:lnTo>
                    <a:pt x="236237" y="63503"/>
                  </a:lnTo>
                  <a:lnTo>
                    <a:pt x="241567" y="61338"/>
                  </a:lnTo>
                  <a:lnTo>
                    <a:pt x="254634" y="61338"/>
                  </a:lnTo>
                  <a:lnTo>
                    <a:pt x="260033" y="63434"/>
                  </a:lnTo>
                  <a:lnTo>
                    <a:pt x="267113" y="70514"/>
                  </a:lnTo>
                  <a:lnTo>
                    <a:pt x="244572" y="70514"/>
                  </a:lnTo>
                  <a:lnTo>
                    <a:pt x="241694" y="71769"/>
                  </a:lnTo>
                  <a:lnTo>
                    <a:pt x="237261" y="76696"/>
                  </a:lnTo>
                  <a:lnTo>
                    <a:pt x="236217" y="79873"/>
                  </a:lnTo>
                  <a:lnTo>
                    <a:pt x="236179" y="93723"/>
                  </a:lnTo>
                  <a:lnTo>
                    <a:pt x="237250" y="96958"/>
                  </a:lnTo>
                  <a:lnTo>
                    <a:pt x="241567" y="102001"/>
                  </a:lnTo>
                  <a:lnTo>
                    <a:pt x="244503" y="103255"/>
                  </a:lnTo>
                  <a:lnTo>
                    <a:pt x="266857" y="103255"/>
                  </a:lnTo>
                  <a:lnTo>
                    <a:pt x="264235" y="105949"/>
                  </a:lnTo>
                  <a:lnTo>
                    <a:pt x="260033" y="110151"/>
                  </a:lnTo>
                  <a:lnTo>
                    <a:pt x="254703" y="112247"/>
                  </a:lnTo>
                  <a:close/>
                </a:path>
                <a:path w="271145" h="112395">
                  <a:moveTo>
                    <a:pt x="266857" y="103255"/>
                  </a:moveTo>
                  <a:lnTo>
                    <a:pt x="251825" y="103255"/>
                  </a:lnTo>
                  <a:lnTo>
                    <a:pt x="254703" y="102058"/>
                  </a:lnTo>
                  <a:lnTo>
                    <a:pt x="256856" y="99652"/>
                  </a:lnTo>
                  <a:lnTo>
                    <a:pt x="259020" y="97131"/>
                  </a:lnTo>
                  <a:lnTo>
                    <a:pt x="260102" y="93723"/>
                  </a:lnTo>
                  <a:lnTo>
                    <a:pt x="260102" y="79873"/>
                  </a:lnTo>
                  <a:lnTo>
                    <a:pt x="259020" y="76696"/>
                  </a:lnTo>
                  <a:lnTo>
                    <a:pt x="256856" y="74290"/>
                  </a:lnTo>
                  <a:lnTo>
                    <a:pt x="254703" y="71769"/>
                  </a:lnTo>
                  <a:lnTo>
                    <a:pt x="251767" y="70514"/>
                  </a:lnTo>
                  <a:lnTo>
                    <a:pt x="267113" y="70514"/>
                  </a:lnTo>
                  <a:lnTo>
                    <a:pt x="268437" y="71838"/>
                  </a:lnTo>
                  <a:lnTo>
                    <a:pt x="270511" y="77352"/>
                  </a:lnTo>
                  <a:lnTo>
                    <a:pt x="270533" y="96244"/>
                  </a:lnTo>
                  <a:lnTo>
                    <a:pt x="268437" y="101632"/>
                  </a:lnTo>
                  <a:lnTo>
                    <a:pt x="266857" y="10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5351" y="4829986"/>
              <a:ext cx="179158" cy="11224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25331" y="1025807"/>
              <a:ext cx="690752" cy="690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7821" y="1061932"/>
              <a:ext cx="608330" cy="608330"/>
            </a:xfrm>
            <a:custGeom>
              <a:avLst/>
              <a:gdLst/>
              <a:ahLst/>
              <a:cxnLst/>
              <a:rect l="l" t="t" r="r" b="b"/>
              <a:pathLst>
                <a:path w="608329" h="608330">
                  <a:moveTo>
                    <a:pt x="600355" y="607712"/>
                  </a:moveTo>
                  <a:lnTo>
                    <a:pt x="7366" y="607712"/>
                  </a:lnTo>
                  <a:lnTo>
                    <a:pt x="4967" y="606718"/>
                  </a:lnTo>
                  <a:lnTo>
                    <a:pt x="993" y="602744"/>
                  </a:lnTo>
                  <a:lnTo>
                    <a:pt x="0" y="600345"/>
                  </a:lnTo>
                  <a:lnTo>
                    <a:pt x="0" y="4547"/>
                  </a:lnTo>
                  <a:lnTo>
                    <a:pt x="4558" y="0"/>
                  </a:lnTo>
                  <a:lnTo>
                    <a:pt x="600355" y="0"/>
                  </a:lnTo>
                  <a:lnTo>
                    <a:pt x="602750" y="992"/>
                  </a:lnTo>
                  <a:lnTo>
                    <a:pt x="606722" y="4960"/>
                  </a:lnTo>
                  <a:lnTo>
                    <a:pt x="607723" y="7357"/>
                  </a:lnTo>
                  <a:lnTo>
                    <a:pt x="607723" y="600345"/>
                  </a:lnTo>
                  <a:lnTo>
                    <a:pt x="606733" y="602744"/>
                  </a:lnTo>
                  <a:lnTo>
                    <a:pt x="602750" y="606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12016" y="1106143"/>
              <a:ext cx="519607" cy="5196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84250" y="1958324"/>
              <a:ext cx="1715368" cy="10476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26570" y="1996313"/>
              <a:ext cx="1636395" cy="963294"/>
            </a:xfrm>
            <a:custGeom>
              <a:avLst/>
              <a:gdLst/>
              <a:ahLst/>
              <a:cxnLst/>
              <a:rect l="l" t="t" r="r" b="b"/>
              <a:pathLst>
                <a:path w="1636395" h="963294">
                  <a:moveTo>
                    <a:pt x="1622070" y="963046"/>
                  </a:moveTo>
                  <a:lnTo>
                    <a:pt x="13979" y="963046"/>
                  </a:lnTo>
                  <a:lnTo>
                    <a:pt x="11924" y="962632"/>
                  </a:lnTo>
                  <a:lnTo>
                    <a:pt x="0" y="949070"/>
                  </a:lnTo>
                  <a:lnTo>
                    <a:pt x="0" y="13980"/>
                  </a:lnTo>
                  <a:lnTo>
                    <a:pt x="13980" y="0"/>
                  </a:lnTo>
                  <a:lnTo>
                    <a:pt x="1622070" y="0"/>
                  </a:lnTo>
                  <a:lnTo>
                    <a:pt x="1636047" y="13979"/>
                  </a:lnTo>
                  <a:lnTo>
                    <a:pt x="1636047" y="949070"/>
                  </a:lnTo>
                  <a:lnTo>
                    <a:pt x="1624120" y="962632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79711" y="2722098"/>
              <a:ext cx="291465" cy="116839"/>
            </a:xfrm>
            <a:custGeom>
              <a:avLst/>
              <a:gdLst/>
              <a:ahLst/>
              <a:cxnLst/>
              <a:rect l="l" t="t" r="r" b="b"/>
              <a:pathLst>
                <a:path w="291464" h="116839">
                  <a:moveTo>
                    <a:pt x="14390" y="115125"/>
                  </a:moveTo>
                  <a:lnTo>
                    <a:pt x="0" y="115125"/>
                  </a:lnTo>
                  <a:lnTo>
                    <a:pt x="0" y="6101"/>
                  </a:lnTo>
                  <a:lnTo>
                    <a:pt x="40293" y="6101"/>
                  </a:lnTo>
                  <a:lnTo>
                    <a:pt x="48790" y="6675"/>
                  </a:lnTo>
                  <a:lnTo>
                    <a:pt x="56299" y="8398"/>
                  </a:lnTo>
                  <a:lnTo>
                    <a:pt x="62818" y="11269"/>
                  </a:lnTo>
                  <a:lnTo>
                    <a:pt x="68349" y="15288"/>
                  </a:lnTo>
                  <a:lnTo>
                    <a:pt x="70626" y="17809"/>
                  </a:lnTo>
                  <a:lnTo>
                    <a:pt x="14390" y="17809"/>
                  </a:lnTo>
                  <a:lnTo>
                    <a:pt x="14390" y="60613"/>
                  </a:lnTo>
                  <a:lnTo>
                    <a:pt x="71472" y="60613"/>
                  </a:lnTo>
                  <a:lnTo>
                    <a:pt x="68522" y="63860"/>
                  </a:lnTo>
                  <a:lnTo>
                    <a:pt x="63038" y="67637"/>
                  </a:lnTo>
                  <a:lnTo>
                    <a:pt x="56474" y="70335"/>
                  </a:lnTo>
                  <a:lnTo>
                    <a:pt x="48831" y="71954"/>
                  </a:lnTo>
                  <a:lnTo>
                    <a:pt x="40109" y="72494"/>
                  </a:lnTo>
                  <a:lnTo>
                    <a:pt x="14390" y="72494"/>
                  </a:lnTo>
                  <a:lnTo>
                    <a:pt x="14390" y="115125"/>
                  </a:lnTo>
                  <a:close/>
                </a:path>
                <a:path w="291464" h="116839">
                  <a:moveTo>
                    <a:pt x="71472" y="60613"/>
                  </a:moveTo>
                  <a:lnTo>
                    <a:pt x="47969" y="60613"/>
                  </a:lnTo>
                  <a:lnTo>
                    <a:pt x="53840" y="58817"/>
                  </a:lnTo>
                  <a:lnTo>
                    <a:pt x="57908" y="55225"/>
                  </a:lnTo>
                  <a:lnTo>
                    <a:pt x="62113" y="51622"/>
                  </a:lnTo>
                  <a:lnTo>
                    <a:pt x="64216" y="46395"/>
                  </a:lnTo>
                  <a:lnTo>
                    <a:pt x="64216" y="33087"/>
                  </a:lnTo>
                  <a:lnTo>
                    <a:pt x="62118" y="27929"/>
                  </a:lnTo>
                  <a:lnTo>
                    <a:pt x="57919" y="24095"/>
                  </a:lnTo>
                  <a:lnTo>
                    <a:pt x="53844" y="20146"/>
                  </a:lnTo>
                  <a:lnTo>
                    <a:pt x="48268" y="18051"/>
                  </a:lnTo>
                  <a:lnTo>
                    <a:pt x="41191" y="17809"/>
                  </a:lnTo>
                  <a:lnTo>
                    <a:pt x="70626" y="17809"/>
                  </a:lnTo>
                  <a:lnTo>
                    <a:pt x="72756" y="20169"/>
                  </a:lnTo>
                  <a:lnTo>
                    <a:pt x="75904" y="25813"/>
                  </a:lnTo>
                  <a:lnTo>
                    <a:pt x="77793" y="32222"/>
                  </a:lnTo>
                  <a:lnTo>
                    <a:pt x="78423" y="39395"/>
                  </a:lnTo>
                  <a:lnTo>
                    <a:pt x="77804" y="46862"/>
                  </a:lnTo>
                  <a:lnTo>
                    <a:pt x="75948" y="53428"/>
                  </a:lnTo>
                  <a:lnTo>
                    <a:pt x="72854" y="59093"/>
                  </a:lnTo>
                  <a:lnTo>
                    <a:pt x="71472" y="60613"/>
                  </a:lnTo>
                  <a:close/>
                </a:path>
                <a:path w="291464" h="116839">
                  <a:moveTo>
                    <a:pt x="109749" y="115125"/>
                  </a:moveTo>
                  <a:lnTo>
                    <a:pt x="95899" y="115125"/>
                  </a:lnTo>
                  <a:lnTo>
                    <a:pt x="95899" y="33996"/>
                  </a:lnTo>
                  <a:lnTo>
                    <a:pt x="109749" y="33996"/>
                  </a:lnTo>
                  <a:lnTo>
                    <a:pt x="109749" y="115125"/>
                  </a:lnTo>
                  <a:close/>
                </a:path>
                <a:path w="291464" h="116839">
                  <a:moveTo>
                    <a:pt x="105670" y="20503"/>
                  </a:moveTo>
                  <a:lnTo>
                    <a:pt x="100274" y="20503"/>
                  </a:lnTo>
                  <a:lnTo>
                    <a:pt x="98233" y="19778"/>
                  </a:lnTo>
                  <a:lnTo>
                    <a:pt x="96797" y="18339"/>
                  </a:lnTo>
                  <a:lnTo>
                    <a:pt x="95476" y="16785"/>
                  </a:lnTo>
                  <a:lnTo>
                    <a:pt x="94817" y="14862"/>
                  </a:lnTo>
                  <a:lnTo>
                    <a:pt x="94817" y="10315"/>
                  </a:lnTo>
                  <a:lnTo>
                    <a:pt x="95476" y="8392"/>
                  </a:lnTo>
                  <a:lnTo>
                    <a:pt x="96797" y="6826"/>
                  </a:lnTo>
                  <a:lnTo>
                    <a:pt x="98233" y="5272"/>
                  </a:lnTo>
                  <a:lnTo>
                    <a:pt x="100270" y="4489"/>
                  </a:lnTo>
                  <a:lnTo>
                    <a:pt x="105673" y="4489"/>
                  </a:lnTo>
                  <a:lnTo>
                    <a:pt x="107711" y="5272"/>
                  </a:lnTo>
                  <a:lnTo>
                    <a:pt x="109023" y="6826"/>
                  </a:lnTo>
                  <a:lnTo>
                    <a:pt x="110466" y="8392"/>
                  </a:lnTo>
                  <a:lnTo>
                    <a:pt x="111188" y="10315"/>
                  </a:lnTo>
                  <a:lnTo>
                    <a:pt x="111188" y="14862"/>
                  </a:lnTo>
                  <a:lnTo>
                    <a:pt x="110466" y="16785"/>
                  </a:lnTo>
                  <a:lnTo>
                    <a:pt x="107703" y="19778"/>
                  </a:lnTo>
                  <a:lnTo>
                    <a:pt x="105670" y="20503"/>
                  </a:lnTo>
                  <a:close/>
                </a:path>
                <a:path w="291464" h="116839">
                  <a:moveTo>
                    <a:pt x="146980" y="115125"/>
                  </a:moveTo>
                  <a:lnTo>
                    <a:pt x="133131" y="115125"/>
                  </a:lnTo>
                  <a:lnTo>
                    <a:pt x="133131" y="0"/>
                  </a:lnTo>
                  <a:lnTo>
                    <a:pt x="146980" y="0"/>
                  </a:lnTo>
                  <a:lnTo>
                    <a:pt x="146980" y="115125"/>
                  </a:lnTo>
                  <a:close/>
                </a:path>
                <a:path w="291464" h="116839">
                  <a:moveTo>
                    <a:pt x="209700" y="116564"/>
                  </a:moveTo>
                  <a:lnTo>
                    <a:pt x="202390" y="116564"/>
                  </a:lnTo>
                  <a:lnTo>
                    <a:pt x="194587" y="115856"/>
                  </a:lnTo>
                  <a:lnTo>
                    <a:pt x="166156" y="83809"/>
                  </a:lnTo>
                  <a:lnTo>
                    <a:pt x="165566" y="75545"/>
                  </a:lnTo>
                  <a:lnTo>
                    <a:pt x="165620" y="65414"/>
                  </a:lnTo>
                  <a:lnTo>
                    <a:pt x="167073" y="58702"/>
                  </a:lnTo>
                  <a:lnTo>
                    <a:pt x="173309" y="45981"/>
                  </a:lnTo>
                  <a:lnTo>
                    <a:pt x="177626" y="41122"/>
                  </a:lnTo>
                  <a:lnTo>
                    <a:pt x="183141" y="37772"/>
                  </a:lnTo>
                  <a:lnTo>
                    <a:pt x="188771" y="34295"/>
                  </a:lnTo>
                  <a:lnTo>
                    <a:pt x="195126" y="32557"/>
                  </a:lnTo>
                  <a:lnTo>
                    <a:pt x="202206" y="32557"/>
                  </a:lnTo>
                  <a:lnTo>
                    <a:pt x="210091" y="33276"/>
                  </a:lnTo>
                  <a:lnTo>
                    <a:pt x="217186" y="35434"/>
                  </a:lnTo>
                  <a:lnTo>
                    <a:pt x="223492" y="39031"/>
                  </a:lnTo>
                  <a:lnTo>
                    <a:pt x="228805" y="43885"/>
                  </a:lnTo>
                  <a:lnTo>
                    <a:pt x="195379" y="43885"/>
                  </a:lnTo>
                  <a:lnTo>
                    <a:pt x="189864" y="46648"/>
                  </a:lnTo>
                  <a:lnTo>
                    <a:pt x="185662" y="52163"/>
                  </a:lnTo>
                  <a:lnTo>
                    <a:pt x="181460" y="57562"/>
                  </a:lnTo>
                  <a:lnTo>
                    <a:pt x="179476" y="64942"/>
                  </a:lnTo>
                  <a:lnTo>
                    <a:pt x="179365" y="84536"/>
                  </a:lnTo>
                  <a:lnTo>
                    <a:pt x="181460" y="91731"/>
                  </a:lnTo>
                  <a:lnTo>
                    <a:pt x="189864" y="102530"/>
                  </a:lnTo>
                  <a:lnTo>
                    <a:pt x="195436" y="105224"/>
                  </a:lnTo>
                  <a:lnTo>
                    <a:pt x="229795" y="105224"/>
                  </a:lnTo>
                  <a:lnTo>
                    <a:pt x="227453" y="107860"/>
                  </a:lnTo>
                  <a:lnTo>
                    <a:pt x="216182" y="114826"/>
                  </a:lnTo>
                  <a:lnTo>
                    <a:pt x="209700" y="116564"/>
                  </a:lnTo>
                  <a:close/>
                </a:path>
                <a:path w="291464" h="116839">
                  <a:moveTo>
                    <a:pt x="229795" y="105224"/>
                  </a:moveTo>
                  <a:lnTo>
                    <a:pt x="209470" y="105224"/>
                  </a:lnTo>
                  <a:lnTo>
                    <a:pt x="215042" y="102473"/>
                  </a:lnTo>
                  <a:lnTo>
                    <a:pt x="219118" y="96958"/>
                  </a:lnTo>
                  <a:lnTo>
                    <a:pt x="223320" y="91432"/>
                  </a:lnTo>
                  <a:lnTo>
                    <a:pt x="225400" y="83809"/>
                  </a:lnTo>
                  <a:lnTo>
                    <a:pt x="225415" y="64942"/>
                  </a:lnTo>
                  <a:lnTo>
                    <a:pt x="223320" y="57677"/>
                  </a:lnTo>
                  <a:lnTo>
                    <a:pt x="214916" y="46648"/>
                  </a:lnTo>
                  <a:lnTo>
                    <a:pt x="209286" y="43885"/>
                  </a:lnTo>
                  <a:lnTo>
                    <a:pt x="228805" y="43885"/>
                  </a:lnTo>
                  <a:lnTo>
                    <a:pt x="239216" y="73933"/>
                  </a:lnTo>
                  <a:lnTo>
                    <a:pt x="239154" y="83809"/>
                  </a:lnTo>
                  <a:lnTo>
                    <a:pt x="237756" y="90419"/>
                  </a:lnTo>
                  <a:lnTo>
                    <a:pt x="234675" y="96958"/>
                  </a:lnTo>
                  <a:lnTo>
                    <a:pt x="231770" y="103002"/>
                  </a:lnTo>
                  <a:lnTo>
                    <a:pt x="229795" y="105224"/>
                  </a:lnTo>
                  <a:close/>
                </a:path>
                <a:path w="291464" h="116839">
                  <a:moveTo>
                    <a:pt x="275506" y="33996"/>
                  </a:moveTo>
                  <a:lnTo>
                    <a:pt x="261645" y="33996"/>
                  </a:lnTo>
                  <a:lnTo>
                    <a:pt x="261645" y="14390"/>
                  </a:lnTo>
                  <a:lnTo>
                    <a:pt x="275506" y="14390"/>
                  </a:lnTo>
                  <a:lnTo>
                    <a:pt x="275506" y="33996"/>
                  </a:lnTo>
                  <a:close/>
                </a:path>
                <a:path w="291464" h="116839">
                  <a:moveTo>
                    <a:pt x="290611" y="44783"/>
                  </a:moveTo>
                  <a:lnTo>
                    <a:pt x="246909" y="44783"/>
                  </a:lnTo>
                  <a:lnTo>
                    <a:pt x="246909" y="33996"/>
                  </a:lnTo>
                  <a:lnTo>
                    <a:pt x="290611" y="33996"/>
                  </a:lnTo>
                  <a:lnTo>
                    <a:pt x="290611" y="44783"/>
                  </a:lnTo>
                  <a:close/>
                </a:path>
                <a:path w="291464" h="116839">
                  <a:moveTo>
                    <a:pt x="283841" y="116564"/>
                  </a:moveTo>
                  <a:lnTo>
                    <a:pt x="274125" y="116564"/>
                  </a:lnTo>
                  <a:lnTo>
                    <a:pt x="269450" y="114699"/>
                  </a:lnTo>
                  <a:lnTo>
                    <a:pt x="263211" y="107262"/>
                  </a:lnTo>
                  <a:lnTo>
                    <a:pt x="261656" y="101932"/>
                  </a:lnTo>
                  <a:lnTo>
                    <a:pt x="261656" y="44783"/>
                  </a:lnTo>
                  <a:lnTo>
                    <a:pt x="275506" y="44783"/>
                  </a:lnTo>
                  <a:lnTo>
                    <a:pt x="275506" y="98213"/>
                  </a:lnTo>
                  <a:lnTo>
                    <a:pt x="276162" y="100677"/>
                  </a:lnTo>
                  <a:lnTo>
                    <a:pt x="278810" y="104038"/>
                  </a:lnTo>
                  <a:lnTo>
                    <a:pt x="281090" y="104879"/>
                  </a:lnTo>
                  <a:lnTo>
                    <a:pt x="290979" y="104879"/>
                  </a:lnTo>
                  <a:lnTo>
                    <a:pt x="290979" y="115125"/>
                  </a:lnTo>
                  <a:lnTo>
                    <a:pt x="287376" y="116080"/>
                  </a:lnTo>
                  <a:lnTo>
                    <a:pt x="283841" y="116564"/>
                  </a:lnTo>
                  <a:close/>
                </a:path>
                <a:path w="291464" h="116839">
                  <a:moveTo>
                    <a:pt x="290979" y="104879"/>
                  </a:moveTo>
                  <a:lnTo>
                    <a:pt x="285994" y="104879"/>
                  </a:lnTo>
                  <a:lnTo>
                    <a:pt x="288216" y="104568"/>
                  </a:lnTo>
                  <a:lnTo>
                    <a:pt x="290979" y="103958"/>
                  </a:lnTo>
                  <a:lnTo>
                    <a:pt x="290979" y="104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95085" y="2027398"/>
              <a:ext cx="1128229" cy="37991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35152" y="2065431"/>
              <a:ext cx="1050290" cy="299085"/>
            </a:xfrm>
            <a:custGeom>
              <a:avLst/>
              <a:gdLst/>
              <a:ahLst/>
              <a:cxnLst/>
              <a:rect l="l" t="t" r="r" b="b"/>
              <a:pathLst>
                <a:path w="1050289" h="299085">
                  <a:moveTo>
                    <a:pt x="1047859" y="298788"/>
                  </a:moveTo>
                  <a:lnTo>
                    <a:pt x="3626" y="298788"/>
                  </a:lnTo>
                  <a:lnTo>
                    <a:pt x="2447" y="298304"/>
                  </a:lnTo>
                  <a:lnTo>
                    <a:pt x="495" y="296347"/>
                  </a:lnTo>
                  <a:lnTo>
                    <a:pt x="8" y="295161"/>
                  </a:lnTo>
                  <a:lnTo>
                    <a:pt x="0" y="2248"/>
                  </a:lnTo>
                  <a:lnTo>
                    <a:pt x="2244" y="3"/>
                  </a:lnTo>
                  <a:lnTo>
                    <a:pt x="1046478" y="0"/>
                  </a:lnTo>
                  <a:lnTo>
                    <a:pt x="1047664" y="488"/>
                  </a:lnTo>
                  <a:lnTo>
                    <a:pt x="1049621" y="2445"/>
                  </a:lnTo>
                  <a:lnTo>
                    <a:pt x="1050104" y="3627"/>
                  </a:lnTo>
                  <a:lnTo>
                    <a:pt x="1050104" y="296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23117" y="2154956"/>
              <a:ext cx="627380" cy="116839"/>
            </a:xfrm>
            <a:custGeom>
              <a:avLst/>
              <a:gdLst/>
              <a:ahLst/>
              <a:cxnLst/>
              <a:rect l="l" t="t" r="r" b="b"/>
              <a:pathLst>
                <a:path w="627379" h="116839">
                  <a:moveTo>
                    <a:pt x="14390" y="115125"/>
                  </a:moveTo>
                  <a:lnTo>
                    <a:pt x="0" y="115125"/>
                  </a:lnTo>
                  <a:lnTo>
                    <a:pt x="0" y="6124"/>
                  </a:lnTo>
                  <a:lnTo>
                    <a:pt x="36149" y="6124"/>
                  </a:lnTo>
                  <a:lnTo>
                    <a:pt x="44796" y="6653"/>
                  </a:lnTo>
                  <a:lnTo>
                    <a:pt x="52384" y="8238"/>
                  </a:lnTo>
                  <a:lnTo>
                    <a:pt x="58916" y="10879"/>
                  </a:lnTo>
                  <a:lnTo>
                    <a:pt x="64389" y="14574"/>
                  </a:lnTo>
                  <a:lnTo>
                    <a:pt x="67474" y="17809"/>
                  </a:lnTo>
                  <a:lnTo>
                    <a:pt x="14390" y="17809"/>
                  </a:lnTo>
                  <a:lnTo>
                    <a:pt x="14390" y="59197"/>
                  </a:lnTo>
                  <a:lnTo>
                    <a:pt x="67027" y="59197"/>
                  </a:lnTo>
                  <a:lnTo>
                    <a:pt x="65175" y="61707"/>
                  </a:lnTo>
                  <a:lnTo>
                    <a:pt x="60080" y="65483"/>
                  </a:lnTo>
                  <a:lnTo>
                    <a:pt x="53602" y="68004"/>
                  </a:lnTo>
                  <a:lnTo>
                    <a:pt x="55288" y="71055"/>
                  </a:lnTo>
                  <a:lnTo>
                    <a:pt x="14390" y="71055"/>
                  </a:lnTo>
                  <a:lnTo>
                    <a:pt x="14390" y="115125"/>
                  </a:lnTo>
                  <a:close/>
                </a:path>
                <a:path w="627379" h="116839">
                  <a:moveTo>
                    <a:pt x="67027" y="59197"/>
                  </a:moveTo>
                  <a:lnTo>
                    <a:pt x="43705" y="59197"/>
                  </a:lnTo>
                  <a:lnTo>
                    <a:pt x="49403" y="57390"/>
                  </a:lnTo>
                  <a:lnTo>
                    <a:pt x="53602" y="53786"/>
                  </a:lnTo>
                  <a:lnTo>
                    <a:pt x="57801" y="50068"/>
                  </a:lnTo>
                  <a:lnTo>
                    <a:pt x="59899" y="45094"/>
                  </a:lnTo>
                  <a:lnTo>
                    <a:pt x="59899" y="32143"/>
                  </a:lnTo>
                  <a:lnTo>
                    <a:pt x="57858" y="26985"/>
                  </a:lnTo>
                  <a:lnTo>
                    <a:pt x="53775" y="23393"/>
                  </a:lnTo>
                  <a:lnTo>
                    <a:pt x="49822" y="19790"/>
                  </a:lnTo>
                  <a:lnTo>
                    <a:pt x="44066" y="17936"/>
                  </a:lnTo>
                  <a:lnTo>
                    <a:pt x="36506" y="17809"/>
                  </a:lnTo>
                  <a:lnTo>
                    <a:pt x="67474" y="17809"/>
                  </a:lnTo>
                  <a:lnTo>
                    <a:pt x="68796" y="19196"/>
                  </a:lnTo>
                  <a:lnTo>
                    <a:pt x="71944" y="24786"/>
                  </a:lnTo>
                  <a:lnTo>
                    <a:pt x="73833" y="31343"/>
                  </a:lnTo>
                  <a:lnTo>
                    <a:pt x="74463" y="38866"/>
                  </a:lnTo>
                  <a:lnTo>
                    <a:pt x="74463" y="45693"/>
                  </a:lnTo>
                  <a:lnTo>
                    <a:pt x="72606" y="51633"/>
                  </a:lnTo>
                  <a:lnTo>
                    <a:pt x="67027" y="59197"/>
                  </a:lnTo>
                  <a:close/>
                </a:path>
                <a:path w="627379" h="116839">
                  <a:moveTo>
                    <a:pt x="79148" y="115125"/>
                  </a:moveTo>
                  <a:lnTo>
                    <a:pt x="63675" y="115125"/>
                  </a:lnTo>
                  <a:lnTo>
                    <a:pt x="40109" y="71055"/>
                  </a:lnTo>
                  <a:lnTo>
                    <a:pt x="55288" y="71055"/>
                  </a:lnTo>
                  <a:lnTo>
                    <a:pt x="79148" y="114227"/>
                  </a:lnTo>
                  <a:lnTo>
                    <a:pt x="79148" y="115125"/>
                  </a:lnTo>
                  <a:close/>
                </a:path>
                <a:path w="627379" h="116839">
                  <a:moveTo>
                    <a:pt x="118751" y="116564"/>
                  </a:moveTo>
                  <a:lnTo>
                    <a:pt x="110002" y="116564"/>
                  </a:lnTo>
                  <a:lnTo>
                    <a:pt x="103348" y="114112"/>
                  </a:lnTo>
                  <a:lnTo>
                    <a:pt x="98789" y="109196"/>
                  </a:lnTo>
                  <a:lnTo>
                    <a:pt x="94353" y="104165"/>
                  </a:lnTo>
                  <a:lnTo>
                    <a:pt x="92134" y="96728"/>
                  </a:lnTo>
                  <a:lnTo>
                    <a:pt x="92134" y="34008"/>
                  </a:lnTo>
                  <a:lnTo>
                    <a:pt x="105984" y="34008"/>
                  </a:lnTo>
                  <a:lnTo>
                    <a:pt x="105984" y="98697"/>
                  </a:lnTo>
                  <a:lnTo>
                    <a:pt x="110961" y="104879"/>
                  </a:lnTo>
                  <a:lnTo>
                    <a:pt x="155994" y="104879"/>
                  </a:lnTo>
                  <a:lnTo>
                    <a:pt x="155994" y="107032"/>
                  </a:lnTo>
                  <a:lnTo>
                    <a:pt x="142490" y="107032"/>
                  </a:lnTo>
                  <a:lnTo>
                    <a:pt x="137982" y="111202"/>
                  </a:lnTo>
                  <a:lnTo>
                    <a:pt x="132517" y="114181"/>
                  </a:lnTo>
                  <a:lnTo>
                    <a:pt x="126107" y="115968"/>
                  </a:lnTo>
                  <a:lnTo>
                    <a:pt x="118751" y="116564"/>
                  </a:lnTo>
                  <a:close/>
                </a:path>
                <a:path w="627379" h="116839">
                  <a:moveTo>
                    <a:pt x="155994" y="104879"/>
                  </a:moveTo>
                  <a:lnTo>
                    <a:pt x="131469" y="104879"/>
                  </a:lnTo>
                  <a:lnTo>
                    <a:pt x="138484" y="100918"/>
                  </a:lnTo>
                  <a:lnTo>
                    <a:pt x="141961" y="93009"/>
                  </a:lnTo>
                  <a:lnTo>
                    <a:pt x="141961" y="34008"/>
                  </a:lnTo>
                  <a:lnTo>
                    <a:pt x="155994" y="34008"/>
                  </a:lnTo>
                  <a:lnTo>
                    <a:pt x="155994" y="104879"/>
                  </a:lnTo>
                  <a:close/>
                </a:path>
                <a:path w="627379" h="116839">
                  <a:moveTo>
                    <a:pt x="155994" y="115125"/>
                  </a:moveTo>
                  <a:lnTo>
                    <a:pt x="142674" y="115125"/>
                  </a:lnTo>
                  <a:lnTo>
                    <a:pt x="142502" y="107032"/>
                  </a:lnTo>
                  <a:lnTo>
                    <a:pt x="155994" y="107032"/>
                  </a:lnTo>
                  <a:lnTo>
                    <a:pt x="155994" y="115125"/>
                  </a:lnTo>
                  <a:close/>
                </a:path>
                <a:path w="627379" h="116839">
                  <a:moveTo>
                    <a:pt x="192006" y="115125"/>
                  </a:moveTo>
                  <a:lnTo>
                    <a:pt x="178156" y="115125"/>
                  </a:lnTo>
                  <a:lnTo>
                    <a:pt x="178156" y="0"/>
                  </a:lnTo>
                  <a:lnTo>
                    <a:pt x="192006" y="0"/>
                  </a:lnTo>
                  <a:lnTo>
                    <a:pt x="192006" y="115125"/>
                  </a:lnTo>
                  <a:close/>
                </a:path>
                <a:path w="627379" h="116839">
                  <a:moveTo>
                    <a:pt x="247772" y="116575"/>
                  </a:moveTo>
                  <a:lnTo>
                    <a:pt x="213287" y="93137"/>
                  </a:lnTo>
                  <a:lnTo>
                    <a:pt x="210740" y="66197"/>
                  </a:lnTo>
                  <a:lnTo>
                    <a:pt x="212222" y="59128"/>
                  </a:lnTo>
                  <a:lnTo>
                    <a:pt x="239683" y="32568"/>
                  </a:lnTo>
                  <a:lnTo>
                    <a:pt x="246161" y="32568"/>
                  </a:lnTo>
                  <a:lnTo>
                    <a:pt x="271224" y="43897"/>
                  </a:lnTo>
                  <a:lnTo>
                    <a:pt x="240519" y="43897"/>
                  </a:lnTo>
                  <a:lnTo>
                    <a:pt x="235780" y="45935"/>
                  </a:lnTo>
                  <a:lnTo>
                    <a:pt x="231943" y="50010"/>
                  </a:lnTo>
                  <a:lnTo>
                    <a:pt x="228228" y="54085"/>
                  </a:lnTo>
                  <a:lnTo>
                    <a:pt x="225887" y="59784"/>
                  </a:lnTo>
                  <a:lnTo>
                    <a:pt x="224920" y="67106"/>
                  </a:lnTo>
                  <a:lnTo>
                    <a:pt x="279086" y="67106"/>
                  </a:lnTo>
                  <a:lnTo>
                    <a:pt x="279432" y="72862"/>
                  </a:lnTo>
                  <a:lnTo>
                    <a:pt x="279432" y="78619"/>
                  </a:lnTo>
                  <a:lnTo>
                    <a:pt x="224575" y="78619"/>
                  </a:lnTo>
                  <a:lnTo>
                    <a:pt x="224690" y="86528"/>
                  </a:lnTo>
                  <a:lnTo>
                    <a:pt x="226966" y="92940"/>
                  </a:lnTo>
                  <a:lnTo>
                    <a:pt x="231402" y="97856"/>
                  </a:lnTo>
                  <a:lnTo>
                    <a:pt x="235961" y="102772"/>
                  </a:lnTo>
                  <a:lnTo>
                    <a:pt x="241659" y="105236"/>
                  </a:lnTo>
                  <a:lnTo>
                    <a:pt x="274765" y="105236"/>
                  </a:lnTo>
                  <a:lnTo>
                    <a:pt x="272661" y="107770"/>
                  </a:lnTo>
                  <a:lnTo>
                    <a:pt x="265669" y="112663"/>
                  </a:lnTo>
                  <a:lnTo>
                    <a:pt x="257372" y="115597"/>
                  </a:lnTo>
                  <a:lnTo>
                    <a:pt x="247772" y="116575"/>
                  </a:lnTo>
                  <a:close/>
                </a:path>
                <a:path w="627379" h="116839">
                  <a:moveTo>
                    <a:pt x="279086" y="67106"/>
                  </a:moveTo>
                  <a:lnTo>
                    <a:pt x="265582" y="67106"/>
                  </a:lnTo>
                  <a:lnTo>
                    <a:pt x="265456" y="63710"/>
                  </a:lnTo>
                  <a:lnTo>
                    <a:pt x="265222" y="59128"/>
                  </a:lnTo>
                  <a:lnTo>
                    <a:pt x="263303" y="53671"/>
                  </a:lnTo>
                  <a:lnTo>
                    <a:pt x="259826" y="49837"/>
                  </a:lnTo>
                  <a:lnTo>
                    <a:pt x="256472" y="45877"/>
                  </a:lnTo>
                  <a:lnTo>
                    <a:pt x="251917" y="43897"/>
                  </a:lnTo>
                  <a:lnTo>
                    <a:pt x="271224" y="43897"/>
                  </a:lnTo>
                  <a:lnTo>
                    <a:pt x="274478" y="48777"/>
                  </a:lnTo>
                  <a:lnTo>
                    <a:pt x="277230" y="55681"/>
                  </a:lnTo>
                  <a:lnTo>
                    <a:pt x="278881" y="63710"/>
                  </a:lnTo>
                  <a:lnTo>
                    <a:pt x="279086" y="67106"/>
                  </a:lnTo>
                  <a:close/>
                </a:path>
                <a:path w="627379" h="116839">
                  <a:moveTo>
                    <a:pt x="274765" y="105236"/>
                  </a:moveTo>
                  <a:lnTo>
                    <a:pt x="253410" y="105236"/>
                  </a:lnTo>
                  <a:lnTo>
                    <a:pt x="257547" y="104280"/>
                  </a:lnTo>
                  <a:lnTo>
                    <a:pt x="260908" y="102357"/>
                  </a:lnTo>
                  <a:lnTo>
                    <a:pt x="264385" y="100320"/>
                  </a:lnTo>
                  <a:lnTo>
                    <a:pt x="267382" y="97683"/>
                  </a:lnTo>
                  <a:lnTo>
                    <a:pt x="269899" y="94448"/>
                  </a:lnTo>
                  <a:lnTo>
                    <a:pt x="278350" y="100918"/>
                  </a:lnTo>
                  <a:lnTo>
                    <a:pt x="274765" y="105236"/>
                  </a:lnTo>
                  <a:close/>
                </a:path>
                <a:path w="627379" h="116839">
                  <a:moveTo>
                    <a:pt x="353856" y="105236"/>
                  </a:moveTo>
                  <a:lnTo>
                    <a:pt x="330571" y="105236"/>
                  </a:lnTo>
                  <a:lnTo>
                    <a:pt x="334761" y="104211"/>
                  </a:lnTo>
                  <a:lnTo>
                    <a:pt x="337881" y="102173"/>
                  </a:lnTo>
                  <a:lnTo>
                    <a:pt x="341116" y="100020"/>
                  </a:lnTo>
                  <a:lnTo>
                    <a:pt x="342739" y="97142"/>
                  </a:lnTo>
                  <a:lnTo>
                    <a:pt x="342739" y="89820"/>
                  </a:lnTo>
                  <a:lnTo>
                    <a:pt x="341300" y="86942"/>
                  </a:lnTo>
                  <a:lnTo>
                    <a:pt x="338422" y="84904"/>
                  </a:lnTo>
                  <a:lnTo>
                    <a:pt x="335659" y="82867"/>
                  </a:lnTo>
                  <a:lnTo>
                    <a:pt x="330743" y="81128"/>
                  </a:lnTo>
                  <a:lnTo>
                    <a:pt x="323675" y="79689"/>
                  </a:lnTo>
                  <a:lnTo>
                    <a:pt x="316713" y="78135"/>
                  </a:lnTo>
                  <a:lnTo>
                    <a:pt x="294893" y="60268"/>
                  </a:lnTo>
                  <a:lnTo>
                    <a:pt x="295015" y="49469"/>
                  </a:lnTo>
                  <a:lnTo>
                    <a:pt x="297710" y="44127"/>
                  </a:lnTo>
                  <a:lnTo>
                    <a:pt x="303343" y="39580"/>
                  </a:lnTo>
                  <a:lnTo>
                    <a:pt x="308976" y="34894"/>
                  </a:lnTo>
                  <a:lnTo>
                    <a:pt x="316172" y="32557"/>
                  </a:lnTo>
                  <a:lnTo>
                    <a:pt x="334036" y="32557"/>
                  </a:lnTo>
                  <a:lnTo>
                    <a:pt x="341473" y="34963"/>
                  </a:lnTo>
                  <a:lnTo>
                    <a:pt x="347229" y="39764"/>
                  </a:lnTo>
                  <a:lnTo>
                    <a:pt x="352319" y="43897"/>
                  </a:lnTo>
                  <a:lnTo>
                    <a:pt x="319895" y="43897"/>
                  </a:lnTo>
                  <a:lnTo>
                    <a:pt x="315938" y="45037"/>
                  </a:lnTo>
                  <a:lnTo>
                    <a:pt x="313060" y="47316"/>
                  </a:lnTo>
                  <a:lnTo>
                    <a:pt x="310182" y="49469"/>
                  </a:lnTo>
                  <a:lnTo>
                    <a:pt x="308743" y="52347"/>
                  </a:lnTo>
                  <a:lnTo>
                    <a:pt x="308743" y="59185"/>
                  </a:lnTo>
                  <a:lnTo>
                    <a:pt x="334047" y="69915"/>
                  </a:lnTo>
                  <a:lnTo>
                    <a:pt x="339619" y="71780"/>
                  </a:lnTo>
                  <a:lnTo>
                    <a:pt x="343821" y="73933"/>
                  </a:lnTo>
                  <a:lnTo>
                    <a:pt x="348139" y="75971"/>
                  </a:lnTo>
                  <a:lnTo>
                    <a:pt x="351316" y="78550"/>
                  </a:lnTo>
                  <a:lnTo>
                    <a:pt x="353354" y="81669"/>
                  </a:lnTo>
                  <a:lnTo>
                    <a:pt x="355507" y="84663"/>
                  </a:lnTo>
                  <a:lnTo>
                    <a:pt x="356577" y="88324"/>
                  </a:lnTo>
                  <a:lnTo>
                    <a:pt x="356485" y="100020"/>
                  </a:lnTo>
                  <a:lnTo>
                    <a:pt x="353856" y="105236"/>
                  </a:lnTo>
                  <a:close/>
                </a:path>
                <a:path w="627379" h="116839">
                  <a:moveTo>
                    <a:pt x="355864" y="57931"/>
                  </a:moveTo>
                  <a:lnTo>
                    <a:pt x="341841" y="57931"/>
                  </a:lnTo>
                  <a:lnTo>
                    <a:pt x="341841" y="54097"/>
                  </a:lnTo>
                  <a:lnTo>
                    <a:pt x="340218" y="50793"/>
                  </a:lnTo>
                  <a:lnTo>
                    <a:pt x="333748" y="45278"/>
                  </a:lnTo>
                  <a:lnTo>
                    <a:pt x="329730" y="43897"/>
                  </a:lnTo>
                  <a:lnTo>
                    <a:pt x="352319" y="43897"/>
                  </a:lnTo>
                  <a:lnTo>
                    <a:pt x="352985" y="44438"/>
                  </a:lnTo>
                  <a:lnTo>
                    <a:pt x="355864" y="50493"/>
                  </a:lnTo>
                  <a:lnTo>
                    <a:pt x="355864" y="57931"/>
                  </a:lnTo>
                  <a:close/>
                </a:path>
                <a:path w="627379" h="116839">
                  <a:moveTo>
                    <a:pt x="334519" y="116564"/>
                  </a:moveTo>
                  <a:lnTo>
                    <a:pt x="318808" y="116564"/>
                  </a:lnTo>
                  <a:lnTo>
                    <a:pt x="313052" y="115424"/>
                  </a:lnTo>
                  <a:lnTo>
                    <a:pt x="292188" y="94932"/>
                  </a:lnTo>
                  <a:lnTo>
                    <a:pt x="292188" y="90131"/>
                  </a:lnTo>
                  <a:lnTo>
                    <a:pt x="306037" y="90131"/>
                  </a:lnTo>
                  <a:lnTo>
                    <a:pt x="306283" y="94805"/>
                  </a:lnTo>
                  <a:lnTo>
                    <a:pt x="308144" y="98524"/>
                  </a:lnTo>
                  <a:lnTo>
                    <a:pt x="311621" y="101275"/>
                  </a:lnTo>
                  <a:lnTo>
                    <a:pt x="315098" y="103912"/>
                  </a:lnTo>
                  <a:lnTo>
                    <a:pt x="319653" y="105236"/>
                  </a:lnTo>
                  <a:lnTo>
                    <a:pt x="353856" y="105236"/>
                  </a:lnTo>
                  <a:lnTo>
                    <a:pt x="353642" y="105662"/>
                  </a:lnTo>
                  <a:lnTo>
                    <a:pt x="342014" y="114411"/>
                  </a:lnTo>
                  <a:lnTo>
                    <a:pt x="334519" y="116564"/>
                  </a:lnTo>
                  <a:close/>
                </a:path>
                <a:path w="627379" h="116839">
                  <a:moveTo>
                    <a:pt x="419010" y="115125"/>
                  </a:moveTo>
                  <a:lnTo>
                    <a:pt x="404251" y="115125"/>
                  </a:lnTo>
                  <a:lnTo>
                    <a:pt x="445811" y="6124"/>
                  </a:lnTo>
                  <a:lnTo>
                    <a:pt x="458406" y="6124"/>
                  </a:lnTo>
                  <a:lnTo>
                    <a:pt x="465154" y="23750"/>
                  </a:lnTo>
                  <a:lnTo>
                    <a:pt x="452108" y="23750"/>
                  </a:lnTo>
                  <a:lnTo>
                    <a:pt x="433573" y="74831"/>
                  </a:lnTo>
                  <a:lnTo>
                    <a:pt x="484711" y="74831"/>
                  </a:lnTo>
                  <a:lnTo>
                    <a:pt x="489260" y="86712"/>
                  </a:lnTo>
                  <a:lnTo>
                    <a:pt x="429256" y="86712"/>
                  </a:lnTo>
                  <a:lnTo>
                    <a:pt x="419010" y="115125"/>
                  </a:lnTo>
                  <a:close/>
                </a:path>
                <a:path w="627379" h="116839">
                  <a:moveTo>
                    <a:pt x="484711" y="74831"/>
                  </a:moveTo>
                  <a:lnTo>
                    <a:pt x="470816" y="74831"/>
                  </a:lnTo>
                  <a:lnTo>
                    <a:pt x="452108" y="23750"/>
                  </a:lnTo>
                  <a:lnTo>
                    <a:pt x="465154" y="23750"/>
                  </a:lnTo>
                  <a:lnTo>
                    <a:pt x="484711" y="74831"/>
                  </a:lnTo>
                  <a:close/>
                </a:path>
                <a:path w="627379" h="116839">
                  <a:moveTo>
                    <a:pt x="500139" y="115125"/>
                  </a:moveTo>
                  <a:lnTo>
                    <a:pt x="485380" y="115125"/>
                  </a:lnTo>
                  <a:lnTo>
                    <a:pt x="474949" y="86712"/>
                  </a:lnTo>
                  <a:lnTo>
                    <a:pt x="489260" y="86712"/>
                  </a:lnTo>
                  <a:lnTo>
                    <a:pt x="500139" y="115125"/>
                  </a:lnTo>
                  <a:close/>
                </a:path>
                <a:path w="627379" h="116839">
                  <a:moveTo>
                    <a:pt x="529173" y="115125"/>
                  </a:moveTo>
                  <a:lnTo>
                    <a:pt x="514783" y="115125"/>
                  </a:lnTo>
                  <a:lnTo>
                    <a:pt x="514783" y="6124"/>
                  </a:lnTo>
                  <a:lnTo>
                    <a:pt x="555077" y="6124"/>
                  </a:lnTo>
                  <a:lnTo>
                    <a:pt x="563579" y="6698"/>
                  </a:lnTo>
                  <a:lnTo>
                    <a:pt x="571092" y="8419"/>
                  </a:lnTo>
                  <a:lnTo>
                    <a:pt x="577614" y="11287"/>
                  </a:lnTo>
                  <a:lnTo>
                    <a:pt x="583144" y="15300"/>
                  </a:lnTo>
                  <a:lnTo>
                    <a:pt x="585413" y="17809"/>
                  </a:lnTo>
                  <a:lnTo>
                    <a:pt x="529173" y="17809"/>
                  </a:lnTo>
                  <a:lnTo>
                    <a:pt x="529173" y="60636"/>
                  </a:lnTo>
                  <a:lnTo>
                    <a:pt x="586245" y="60636"/>
                  </a:lnTo>
                  <a:lnTo>
                    <a:pt x="583317" y="63860"/>
                  </a:lnTo>
                  <a:lnTo>
                    <a:pt x="577831" y="67637"/>
                  </a:lnTo>
                  <a:lnTo>
                    <a:pt x="571269" y="70335"/>
                  </a:lnTo>
                  <a:lnTo>
                    <a:pt x="563627" y="71954"/>
                  </a:lnTo>
                  <a:lnTo>
                    <a:pt x="554904" y="72494"/>
                  </a:lnTo>
                  <a:lnTo>
                    <a:pt x="529173" y="72494"/>
                  </a:lnTo>
                  <a:lnTo>
                    <a:pt x="529173" y="115125"/>
                  </a:lnTo>
                  <a:close/>
                </a:path>
                <a:path w="627379" h="116839">
                  <a:moveTo>
                    <a:pt x="586245" y="60636"/>
                  </a:moveTo>
                  <a:lnTo>
                    <a:pt x="562755" y="60636"/>
                  </a:lnTo>
                  <a:lnTo>
                    <a:pt x="568627" y="58829"/>
                  </a:lnTo>
                  <a:lnTo>
                    <a:pt x="572714" y="55225"/>
                  </a:lnTo>
                  <a:lnTo>
                    <a:pt x="576904" y="51633"/>
                  </a:lnTo>
                  <a:lnTo>
                    <a:pt x="579000" y="46418"/>
                  </a:lnTo>
                  <a:lnTo>
                    <a:pt x="579000" y="33098"/>
                  </a:lnTo>
                  <a:lnTo>
                    <a:pt x="576904" y="27940"/>
                  </a:lnTo>
                  <a:lnTo>
                    <a:pt x="572714" y="24107"/>
                  </a:lnTo>
                  <a:lnTo>
                    <a:pt x="568627" y="20158"/>
                  </a:lnTo>
                  <a:lnTo>
                    <a:pt x="563055" y="18051"/>
                  </a:lnTo>
                  <a:lnTo>
                    <a:pt x="555975" y="17809"/>
                  </a:lnTo>
                  <a:lnTo>
                    <a:pt x="585413" y="17809"/>
                  </a:lnTo>
                  <a:lnTo>
                    <a:pt x="587550" y="20174"/>
                  </a:lnTo>
                  <a:lnTo>
                    <a:pt x="590698" y="25815"/>
                  </a:lnTo>
                  <a:lnTo>
                    <a:pt x="592588" y="32223"/>
                  </a:lnTo>
                  <a:lnTo>
                    <a:pt x="593218" y="39395"/>
                  </a:lnTo>
                  <a:lnTo>
                    <a:pt x="592598" y="46862"/>
                  </a:lnTo>
                  <a:lnTo>
                    <a:pt x="590741" y="53428"/>
                  </a:lnTo>
                  <a:lnTo>
                    <a:pt x="587647" y="59093"/>
                  </a:lnTo>
                  <a:lnTo>
                    <a:pt x="586245" y="60636"/>
                  </a:lnTo>
                  <a:close/>
                </a:path>
                <a:path w="627379" h="116839">
                  <a:moveTo>
                    <a:pt x="627053" y="115125"/>
                  </a:moveTo>
                  <a:lnTo>
                    <a:pt x="612662" y="115125"/>
                  </a:lnTo>
                  <a:lnTo>
                    <a:pt x="612662" y="6124"/>
                  </a:lnTo>
                  <a:lnTo>
                    <a:pt x="627053" y="6124"/>
                  </a:lnTo>
                  <a:lnTo>
                    <a:pt x="627053" y="11512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63117" y="1669645"/>
              <a:ext cx="8890" cy="292735"/>
            </a:xfrm>
            <a:custGeom>
              <a:avLst/>
              <a:gdLst/>
              <a:ahLst/>
              <a:cxnLst/>
              <a:rect l="l" t="t" r="r" b="b"/>
              <a:pathLst>
                <a:path w="8889" h="292735">
                  <a:moveTo>
                    <a:pt x="4282" y="-11512"/>
                  </a:moveTo>
                  <a:lnTo>
                    <a:pt x="4282" y="303908"/>
                  </a:lnTo>
                </a:path>
              </a:pathLst>
            </a:custGeom>
            <a:ln w="31590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26162" y="1949779"/>
              <a:ext cx="73922" cy="936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12920" y="2947859"/>
              <a:ext cx="1613724" cy="116303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15280" y="4770029"/>
              <a:ext cx="1952733" cy="3304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6119581" y="2928023"/>
            <a:ext cx="1517007" cy="1462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40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6/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019855"/>
            <a:ext cx="8775065" cy="924560"/>
            <a:chOff x="1371977" y="2019855"/>
            <a:chExt cx="8775065" cy="924560"/>
          </a:xfrm>
        </p:grpSpPr>
        <p:sp>
          <p:nvSpPr>
            <p:cNvPr id="5" name="object 5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8728253" y="914651"/>
                  </a:moveTo>
                  <a:lnTo>
                    <a:pt x="37186" y="914651"/>
                  </a:lnTo>
                  <a:lnTo>
                    <a:pt x="31717" y="913565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877465"/>
                  </a:lnTo>
                  <a:lnTo>
                    <a:pt x="8744165" y="909211"/>
                  </a:lnTo>
                  <a:lnTo>
                    <a:pt x="8733684" y="91356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024619"/>
              <a:ext cx="8765540" cy="915035"/>
            </a:xfrm>
            <a:custGeom>
              <a:avLst/>
              <a:gdLst/>
              <a:ahLst/>
              <a:cxnLst/>
              <a:rect l="l" t="t" r="r" b="b"/>
              <a:pathLst>
                <a:path w="8765540" h="915035">
                  <a:moveTo>
                    <a:pt x="0" y="871777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871777"/>
                  </a:lnTo>
                  <a:lnTo>
                    <a:pt x="8765411" y="877465"/>
                  </a:lnTo>
                  <a:lnTo>
                    <a:pt x="8764363" y="882934"/>
                  </a:lnTo>
                  <a:lnTo>
                    <a:pt x="8738924" y="911383"/>
                  </a:lnTo>
                  <a:lnTo>
                    <a:pt x="8733684" y="913565"/>
                  </a:lnTo>
                  <a:lnTo>
                    <a:pt x="8728253" y="914651"/>
                  </a:lnTo>
                  <a:lnTo>
                    <a:pt x="8722537" y="914651"/>
                  </a:lnTo>
                  <a:lnTo>
                    <a:pt x="42874" y="914651"/>
                  </a:lnTo>
                  <a:lnTo>
                    <a:pt x="37186" y="914651"/>
                  </a:lnTo>
                  <a:lnTo>
                    <a:pt x="31717" y="913565"/>
                  </a:lnTo>
                  <a:lnTo>
                    <a:pt x="26467" y="911383"/>
                  </a:lnTo>
                  <a:lnTo>
                    <a:pt x="21218" y="909211"/>
                  </a:lnTo>
                  <a:lnTo>
                    <a:pt x="16578" y="906114"/>
                  </a:lnTo>
                  <a:lnTo>
                    <a:pt x="12557" y="902094"/>
                  </a:lnTo>
                  <a:lnTo>
                    <a:pt x="8536" y="898073"/>
                  </a:lnTo>
                  <a:lnTo>
                    <a:pt x="5440" y="893433"/>
                  </a:lnTo>
                  <a:lnTo>
                    <a:pt x="3267" y="888183"/>
                  </a:lnTo>
                  <a:lnTo>
                    <a:pt x="1086" y="882934"/>
                  </a:lnTo>
                  <a:lnTo>
                    <a:pt x="0" y="877465"/>
                  </a:lnTo>
                  <a:lnTo>
                    <a:pt x="0" y="871777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1977" y="4030183"/>
            <a:ext cx="8775065" cy="610235"/>
            <a:chOff x="1371977" y="4030183"/>
            <a:chExt cx="8775065" cy="610235"/>
          </a:xfrm>
        </p:grpSpPr>
        <p:sp>
          <p:nvSpPr>
            <p:cNvPr id="8" name="object 8"/>
            <p:cNvSpPr/>
            <p:nvPr/>
          </p:nvSpPr>
          <p:spPr>
            <a:xfrm>
              <a:off x="1376741" y="40349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8728253" y="600240"/>
                  </a:moveTo>
                  <a:lnTo>
                    <a:pt x="37186" y="600240"/>
                  </a:lnTo>
                  <a:lnTo>
                    <a:pt x="31717" y="599154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563053"/>
                  </a:lnTo>
                  <a:lnTo>
                    <a:pt x="8744165" y="594799"/>
                  </a:lnTo>
                  <a:lnTo>
                    <a:pt x="8733684" y="59915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741" y="4034947"/>
              <a:ext cx="8765540" cy="600710"/>
            </a:xfrm>
            <a:custGeom>
              <a:avLst/>
              <a:gdLst/>
              <a:ahLst/>
              <a:cxnLst/>
              <a:rect l="l" t="t" r="r" b="b"/>
              <a:pathLst>
                <a:path w="8765540" h="600710">
                  <a:moveTo>
                    <a:pt x="0" y="557365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557365"/>
                  </a:lnTo>
                  <a:lnTo>
                    <a:pt x="8765411" y="563053"/>
                  </a:lnTo>
                  <a:lnTo>
                    <a:pt x="8764363" y="568522"/>
                  </a:lnTo>
                  <a:lnTo>
                    <a:pt x="8738924" y="596972"/>
                  </a:lnTo>
                  <a:lnTo>
                    <a:pt x="8733684" y="599154"/>
                  </a:lnTo>
                  <a:lnTo>
                    <a:pt x="8728253" y="600240"/>
                  </a:lnTo>
                  <a:lnTo>
                    <a:pt x="8722537" y="600240"/>
                  </a:lnTo>
                  <a:lnTo>
                    <a:pt x="42874" y="600240"/>
                  </a:lnTo>
                  <a:lnTo>
                    <a:pt x="37186" y="600240"/>
                  </a:lnTo>
                  <a:lnTo>
                    <a:pt x="31717" y="599154"/>
                  </a:lnTo>
                  <a:lnTo>
                    <a:pt x="26467" y="596972"/>
                  </a:lnTo>
                  <a:lnTo>
                    <a:pt x="21218" y="594799"/>
                  </a:lnTo>
                  <a:lnTo>
                    <a:pt x="16578" y="591703"/>
                  </a:lnTo>
                  <a:lnTo>
                    <a:pt x="12557" y="587682"/>
                  </a:lnTo>
                  <a:lnTo>
                    <a:pt x="8536" y="583662"/>
                  </a:lnTo>
                  <a:lnTo>
                    <a:pt x="5440" y="579022"/>
                  </a:lnTo>
                  <a:lnTo>
                    <a:pt x="3267" y="573772"/>
                  </a:lnTo>
                  <a:lnTo>
                    <a:pt x="1086" y="568522"/>
                  </a:lnTo>
                  <a:lnTo>
                    <a:pt x="0" y="563053"/>
                  </a:lnTo>
                  <a:lnTo>
                    <a:pt x="0" y="557365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9700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41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7/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9277" y="1235418"/>
            <a:ext cx="8771255" cy="3253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Route to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v1: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158750">
              <a:lnSpc>
                <a:spcPts val="2530"/>
              </a:lnSpc>
              <a:tabLst>
                <a:tab pos="460375" algn="l"/>
                <a:tab pos="1667510" algn="l"/>
                <a:tab pos="2573020" algn="l"/>
                <a:tab pos="3025140" algn="l"/>
              </a:tabLst>
            </a:pPr>
            <a:r>
              <a:rPr sz="2150" spc="-10" dirty="0">
                <a:solidFill>
                  <a:srgbClr val="BC6060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spc="155" dirty="0">
                <a:solidFill>
                  <a:srgbClr val="444444"/>
                </a:solidFill>
                <a:latin typeface="Arial"/>
                <a:cs typeface="Arial"/>
              </a:rPr>
              <a:t>apply	</a:t>
            </a:r>
            <a:r>
              <a:rPr sz="2150" spc="530" dirty="0">
                <a:solidFill>
                  <a:srgbClr val="444444"/>
                </a:solidFill>
                <a:latin typeface="Arial"/>
                <a:cs typeface="Arial"/>
              </a:rPr>
              <a:t>-f	</a:t>
            </a:r>
            <a:r>
              <a:rPr sz="2150" spc="590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2150">
              <a:latin typeface="Arial"/>
              <a:cs typeface="Arial"/>
            </a:endParaRPr>
          </a:p>
          <a:p>
            <a:pPr marL="461009">
              <a:lnSpc>
                <a:spcPts val="2530"/>
              </a:lnSpc>
            </a:pPr>
            <a:r>
              <a:rPr sz="2150" spc="225" dirty="0">
                <a:solidFill>
                  <a:srgbClr val="444444"/>
                </a:solidFill>
                <a:latin typeface="Arial"/>
                <a:cs typeface="Arial"/>
              </a:rPr>
              <a:t>samples/bookinfo/networking/virtual-service-</a:t>
            </a:r>
            <a:r>
              <a:rPr sz="2150" b="1" spc="225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150" spc="225" dirty="0">
                <a:solidFill>
                  <a:srgbClr val="444444"/>
                </a:solidFill>
                <a:latin typeface="Arial"/>
                <a:cs typeface="Arial"/>
              </a:rPr>
              <a:t>-v1.yaml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700" dirty="0">
                <a:latin typeface="Arial"/>
                <a:cs typeface="Arial"/>
              </a:rPr>
              <a:t>Display the defined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routes: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tabLst>
                <a:tab pos="461009" algn="l"/>
                <a:tab pos="1667510" algn="l"/>
                <a:tab pos="2270760" algn="l"/>
                <a:tab pos="4684395" algn="l"/>
                <a:tab pos="5137150" algn="l"/>
              </a:tabLst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$	</a:t>
            </a:r>
            <a:r>
              <a:rPr sz="2150" spc="210" dirty="0">
                <a:solidFill>
                  <a:srgbClr val="444444"/>
                </a:solidFill>
                <a:latin typeface="Arial"/>
                <a:cs typeface="Arial"/>
              </a:rPr>
              <a:t>kubectl	</a:t>
            </a:r>
            <a:r>
              <a:rPr sz="2150" b="1" spc="110" dirty="0">
                <a:solidFill>
                  <a:srgbClr val="444444"/>
                </a:solidFill>
                <a:latin typeface="Arial"/>
                <a:cs typeface="Arial"/>
              </a:rPr>
              <a:t>get	</a:t>
            </a:r>
            <a:r>
              <a:rPr sz="2150" spc="275" dirty="0">
                <a:solidFill>
                  <a:srgbClr val="444444"/>
                </a:solidFill>
                <a:latin typeface="Arial"/>
                <a:cs typeface="Arial"/>
              </a:rPr>
              <a:t>virtualservices	</a:t>
            </a:r>
            <a:r>
              <a:rPr sz="2150" spc="229" dirty="0">
                <a:solidFill>
                  <a:srgbClr val="444444"/>
                </a:solidFill>
                <a:latin typeface="Arial"/>
                <a:cs typeface="Arial"/>
              </a:rPr>
              <a:t>-o	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yaml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Discovery and load</a:t>
            </a:r>
            <a:r>
              <a:rPr spc="-85" dirty="0"/>
              <a:t> </a:t>
            </a:r>
            <a:r>
              <a:rPr dirty="0"/>
              <a:t>balancing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3122" y="2910688"/>
            <a:ext cx="114331" cy="11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3122" y="3653842"/>
            <a:ext cx="114331" cy="11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3122" y="4396997"/>
            <a:ext cx="114331" cy="11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0382" y="1235418"/>
            <a:ext cx="8082915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HTTP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is automatically re-routed through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Envoy</a:t>
            </a:r>
            <a:endParaRPr sz="2700">
              <a:latin typeface="Arial"/>
              <a:cs typeface="Arial"/>
            </a:endParaRPr>
          </a:p>
          <a:p>
            <a:pPr marL="393700" marR="4344035" indent="-381635">
              <a:lnSpc>
                <a:spcPct val="180600"/>
              </a:lnSpc>
            </a:pPr>
            <a:r>
              <a:rPr sz="2700" dirty="0">
                <a:latin typeface="Arial"/>
                <a:cs typeface="Arial"/>
              </a:rPr>
              <a:t>3 load balancing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modes:  Round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robin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Random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5"/>
              </a:spcBef>
            </a:pPr>
            <a:r>
              <a:rPr sz="2700" spc="-10" dirty="0">
                <a:latin typeface="Arial"/>
                <a:cs typeface="Arial"/>
              </a:rPr>
              <a:t>Weighted </a:t>
            </a:r>
            <a:r>
              <a:rPr sz="2700" dirty="0">
                <a:latin typeface="Arial"/>
                <a:cs typeface="Arial"/>
              </a:rPr>
              <a:t>least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request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Checks the health of each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instance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6781" y="5144915"/>
            <a:ext cx="104803" cy="104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42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8/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Discovery and load</a:t>
            </a:r>
            <a:r>
              <a:rPr spc="-85" dirty="0"/>
              <a:t> </a:t>
            </a:r>
            <a:r>
              <a:rPr dirty="0"/>
              <a:t>balancing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319131" y="1151354"/>
            <a:ext cx="5142230" cy="4596765"/>
            <a:chOff x="3319131" y="1151354"/>
            <a:chExt cx="5142230" cy="4596765"/>
          </a:xfrm>
        </p:grpSpPr>
        <p:sp>
          <p:nvSpPr>
            <p:cNvPr id="6" name="object 6"/>
            <p:cNvSpPr/>
            <p:nvPr/>
          </p:nvSpPr>
          <p:spPr>
            <a:xfrm>
              <a:off x="4184720" y="4326422"/>
              <a:ext cx="294463" cy="1421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9215" y="4368481"/>
              <a:ext cx="203200" cy="1330960"/>
            </a:xfrm>
            <a:custGeom>
              <a:avLst/>
              <a:gdLst/>
              <a:ahLst/>
              <a:cxnLst/>
              <a:rect l="l" t="t" r="r" b="b"/>
              <a:pathLst>
                <a:path w="203200" h="1330960">
                  <a:moveTo>
                    <a:pt x="200375" y="1330680"/>
                  </a:moveTo>
                  <a:lnTo>
                    <a:pt x="2470" y="1330667"/>
                  </a:lnTo>
                  <a:lnTo>
                    <a:pt x="1664" y="1330347"/>
                  </a:lnTo>
                  <a:lnTo>
                    <a:pt x="332" y="1329015"/>
                  </a:lnTo>
                  <a:lnTo>
                    <a:pt x="0" y="1328209"/>
                  </a:lnTo>
                  <a:lnTo>
                    <a:pt x="0" y="2458"/>
                  </a:lnTo>
                  <a:lnTo>
                    <a:pt x="332" y="1664"/>
                  </a:lnTo>
                  <a:lnTo>
                    <a:pt x="1664" y="332"/>
                  </a:lnTo>
                  <a:lnTo>
                    <a:pt x="2458" y="0"/>
                  </a:lnTo>
                  <a:lnTo>
                    <a:pt x="201310" y="0"/>
                  </a:lnTo>
                  <a:lnTo>
                    <a:pt x="202834" y="1536"/>
                  </a:lnTo>
                  <a:lnTo>
                    <a:pt x="202834" y="1328222"/>
                  </a:lnTo>
                  <a:lnTo>
                    <a:pt x="202501" y="1329028"/>
                  </a:lnTo>
                  <a:lnTo>
                    <a:pt x="201182" y="1330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74680" y="4936629"/>
              <a:ext cx="18415" cy="109220"/>
            </a:xfrm>
            <a:custGeom>
              <a:avLst/>
              <a:gdLst/>
              <a:ahLst/>
              <a:cxnLst/>
              <a:rect l="l" t="t" r="r" b="b"/>
              <a:pathLst>
                <a:path w="18414" h="109220">
                  <a:moveTo>
                    <a:pt x="11944" y="109015"/>
                  </a:moveTo>
                  <a:lnTo>
                    <a:pt x="6734" y="109015"/>
                  </a:lnTo>
                  <a:lnTo>
                    <a:pt x="4532" y="108221"/>
                  </a:lnTo>
                  <a:lnTo>
                    <a:pt x="2803" y="106621"/>
                  </a:lnTo>
                  <a:lnTo>
                    <a:pt x="934" y="105021"/>
                  </a:lnTo>
                  <a:lnTo>
                    <a:pt x="5" y="102690"/>
                  </a:lnTo>
                  <a:lnTo>
                    <a:pt x="0" y="96417"/>
                  </a:lnTo>
                  <a:lnTo>
                    <a:pt x="934" y="94010"/>
                  </a:lnTo>
                  <a:lnTo>
                    <a:pt x="2803" y="92410"/>
                  </a:lnTo>
                  <a:lnTo>
                    <a:pt x="4532" y="90681"/>
                  </a:lnTo>
                  <a:lnTo>
                    <a:pt x="6734" y="89811"/>
                  </a:lnTo>
                  <a:lnTo>
                    <a:pt x="11944" y="89811"/>
                  </a:lnTo>
                  <a:lnTo>
                    <a:pt x="14083" y="90681"/>
                  </a:lnTo>
                  <a:lnTo>
                    <a:pt x="15811" y="92410"/>
                  </a:lnTo>
                  <a:lnTo>
                    <a:pt x="17539" y="94010"/>
                  </a:lnTo>
                  <a:lnTo>
                    <a:pt x="18410" y="96417"/>
                  </a:lnTo>
                  <a:lnTo>
                    <a:pt x="18410" y="102690"/>
                  </a:lnTo>
                  <a:lnTo>
                    <a:pt x="17539" y="105021"/>
                  </a:lnTo>
                  <a:lnTo>
                    <a:pt x="14083" y="108221"/>
                  </a:lnTo>
                  <a:lnTo>
                    <a:pt x="11944" y="109015"/>
                  </a:lnTo>
                  <a:close/>
                </a:path>
                <a:path w="18414" h="109220">
                  <a:moveTo>
                    <a:pt x="11944" y="64103"/>
                  </a:moveTo>
                  <a:lnTo>
                    <a:pt x="6734" y="64103"/>
                  </a:lnTo>
                  <a:lnTo>
                    <a:pt x="4532" y="63309"/>
                  </a:lnTo>
                  <a:lnTo>
                    <a:pt x="2803" y="61709"/>
                  </a:lnTo>
                  <a:lnTo>
                    <a:pt x="934" y="60108"/>
                  </a:lnTo>
                  <a:lnTo>
                    <a:pt x="5" y="57778"/>
                  </a:lnTo>
                  <a:lnTo>
                    <a:pt x="0" y="51505"/>
                  </a:lnTo>
                  <a:lnTo>
                    <a:pt x="934" y="49098"/>
                  </a:lnTo>
                  <a:lnTo>
                    <a:pt x="2803" y="47498"/>
                  </a:lnTo>
                  <a:lnTo>
                    <a:pt x="4532" y="45769"/>
                  </a:lnTo>
                  <a:lnTo>
                    <a:pt x="6734" y="44899"/>
                  </a:lnTo>
                  <a:lnTo>
                    <a:pt x="11944" y="44899"/>
                  </a:lnTo>
                  <a:lnTo>
                    <a:pt x="14083" y="45769"/>
                  </a:lnTo>
                  <a:lnTo>
                    <a:pt x="15811" y="47498"/>
                  </a:lnTo>
                  <a:lnTo>
                    <a:pt x="17539" y="49098"/>
                  </a:lnTo>
                  <a:lnTo>
                    <a:pt x="18410" y="51505"/>
                  </a:lnTo>
                  <a:lnTo>
                    <a:pt x="18410" y="57778"/>
                  </a:lnTo>
                  <a:lnTo>
                    <a:pt x="17539" y="60108"/>
                  </a:lnTo>
                  <a:lnTo>
                    <a:pt x="14083" y="63309"/>
                  </a:lnTo>
                  <a:lnTo>
                    <a:pt x="11944" y="64103"/>
                  </a:lnTo>
                  <a:close/>
                </a:path>
                <a:path w="18414" h="109220">
                  <a:moveTo>
                    <a:pt x="11944" y="19204"/>
                  </a:moveTo>
                  <a:lnTo>
                    <a:pt x="6734" y="19204"/>
                  </a:lnTo>
                  <a:lnTo>
                    <a:pt x="4532" y="18397"/>
                  </a:lnTo>
                  <a:lnTo>
                    <a:pt x="2803" y="16797"/>
                  </a:lnTo>
                  <a:lnTo>
                    <a:pt x="934" y="15196"/>
                  </a:lnTo>
                  <a:lnTo>
                    <a:pt x="0" y="12866"/>
                  </a:lnTo>
                  <a:lnTo>
                    <a:pt x="0" y="6593"/>
                  </a:lnTo>
                  <a:lnTo>
                    <a:pt x="934" y="4199"/>
                  </a:lnTo>
                  <a:lnTo>
                    <a:pt x="2803" y="2598"/>
                  </a:lnTo>
                  <a:lnTo>
                    <a:pt x="4532" y="870"/>
                  </a:lnTo>
                  <a:lnTo>
                    <a:pt x="6734" y="0"/>
                  </a:lnTo>
                  <a:lnTo>
                    <a:pt x="11944" y="0"/>
                  </a:lnTo>
                  <a:lnTo>
                    <a:pt x="14083" y="870"/>
                  </a:lnTo>
                  <a:lnTo>
                    <a:pt x="15811" y="2598"/>
                  </a:lnTo>
                  <a:lnTo>
                    <a:pt x="17539" y="4199"/>
                  </a:lnTo>
                  <a:lnTo>
                    <a:pt x="18410" y="6593"/>
                  </a:lnTo>
                  <a:lnTo>
                    <a:pt x="18410" y="12866"/>
                  </a:lnTo>
                  <a:lnTo>
                    <a:pt x="17539" y="15196"/>
                  </a:lnTo>
                  <a:lnTo>
                    <a:pt x="14083" y="18397"/>
                  </a:lnTo>
                  <a:lnTo>
                    <a:pt x="11944" y="1920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5008" y="4339223"/>
              <a:ext cx="422489" cy="1408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9523" y="4371694"/>
              <a:ext cx="332740" cy="1327785"/>
            </a:xfrm>
            <a:custGeom>
              <a:avLst/>
              <a:gdLst/>
              <a:ahLst/>
              <a:cxnLst/>
              <a:rect l="l" t="t" r="r" b="b"/>
              <a:pathLst>
                <a:path w="332739" h="1327785">
                  <a:moveTo>
                    <a:pt x="329790" y="1327466"/>
                  </a:moveTo>
                  <a:lnTo>
                    <a:pt x="4026" y="1327454"/>
                  </a:lnTo>
                  <a:lnTo>
                    <a:pt x="0" y="4032"/>
                  </a:lnTo>
                  <a:lnTo>
                    <a:pt x="542" y="2714"/>
                  </a:lnTo>
                  <a:lnTo>
                    <a:pt x="2719" y="537"/>
                  </a:lnTo>
                  <a:lnTo>
                    <a:pt x="4034" y="0"/>
                  </a:lnTo>
                  <a:lnTo>
                    <a:pt x="329790" y="0"/>
                  </a:lnTo>
                  <a:lnTo>
                    <a:pt x="332273" y="2496"/>
                  </a:lnTo>
                  <a:lnTo>
                    <a:pt x="332273" y="1324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9094" y="4704028"/>
              <a:ext cx="130175" cy="841375"/>
            </a:xfrm>
            <a:custGeom>
              <a:avLst/>
              <a:gdLst/>
              <a:ahLst/>
              <a:cxnLst/>
              <a:rect l="l" t="t" r="r" b="b"/>
              <a:pathLst>
                <a:path w="130175" h="841375">
                  <a:moveTo>
                    <a:pt x="85788" y="799621"/>
                  </a:moveTo>
                  <a:lnTo>
                    <a:pt x="60211" y="799621"/>
                  </a:lnTo>
                  <a:lnTo>
                    <a:pt x="128027" y="748206"/>
                  </a:lnTo>
                  <a:lnTo>
                    <a:pt x="128027" y="767410"/>
                  </a:lnTo>
                  <a:lnTo>
                    <a:pt x="85788" y="799621"/>
                  </a:lnTo>
                  <a:close/>
                </a:path>
                <a:path w="130175" h="841375">
                  <a:moveTo>
                    <a:pt x="87020" y="825227"/>
                  </a:moveTo>
                  <a:lnTo>
                    <a:pt x="66612" y="825227"/>
                  </a:lnTo>
                  <a:lnTo>
                    <a:pt x="6798" y="771199"/>
                  </a:lnTo>
                  <a:lnTo>
                    <a:pt x="6798" y="751995"/>
                  </a:lnTo>
                  <a:lnTo>
                    <a:pt x="60211" y="799621"/>
                  </a:lnTo>
                  <a:lnTo>
                    <a:pt x="85788" y="799621"/>
                  </a:lnTo>
                  <a:lnTo>
                    <a:pt x="71635" y="810414"/>
                  </a:lnTo>
                  <a:lnTo>
                    <a:pt x="87020" y="825227"/>
                  </a:lnTo>
                  <a:close/>
                </a:path>
                <a:path w="130175" h="841375">
                  <a:moveTo>
                    <a:pt x="71626" y="810421"/>
                  </a:moveTo>
                  <a:close/>
                </a:path>
                <a:path w="130175" h="841375">
                  <a:moveTo>
                    <a:pt x="128027" y="841230"/>
                  </a:moveTo>
                  <a:lnTo>
                    <a:pt x="6798" y="841230"/>
                  </a:lnTo>
                  <a:lnTo>
                    <a:pt x="6798" y="825227"/>
                  </a:lnTo>
                  <a:lnTo>
                    <a:pt x="128027" y="825227"/>
                  </a:lnTo>
                  <a:lnTo>
                    <a:pt x="128027" y="841230"/>
                  </a:lnTo>
                  <a:close/>
                </a:path>
                <a:path w="130175" h="841375">
                  <a:moveTo>
                    <a:pt x="96622" y="736849"/>
                  </a:moveTo>
                  <a:lnTo>
                    <a:pt x="37806" y="736849"/>
                  </a:lnTo>
                  <a:lnTo>
                    <a:pt x="37806" y="721435"/>
                  </a:lnTo>
                  <a:lnTo>
                    <a:pt x="96020" y="721435"/>
                  </a:lnTo>
                  <a:lnTo>
                    <a:pt x="105036" y="720398"/>
                  </a:lnTo>
                  <a:lnTo>
                    <a:pt x="111478" y="717287"/>
                  </a:lnTo>
                  <a:lnTo>
                    <a:pt x="115344" y="712102"/>
                  </a:lnTo>
                  <a:lnTo>
                    <a:pt x="116633" y="704843"/>
                  </a:lnTo>
                  <a:lnTo>
                    <a:pt x="115807" y="696776"/>
                  </a:lnTo>
                  <a:lnTo>
                    <a:pt x="113330" y="690187"/>
                  </a:lnTo>
                  <a:lnTo>
                    <a:pt x="109201" y="685071"/>
                  </a:lnTo>
                  <a:lnTo>
                    <a:pt x="103420" y="681426"/>
                  </a:lnTo>
                  <a:lnTo>
                    <a:pt x="37806" y="681426"/>
                  </a:lnTo>
                  <a:lnTo>
                    <a:pt x="37806" y="665833"/>
                  </a:lnTo>
                  <a:lnTo>
                    <a:pt x="128027" y="665833"/>
                  </a:lnTo>
                  <a:lnTo>
                    <a:pt x="128027" y="680633"/>
                  </a:lnTo>
                  <a:lnTo>
                    <a:pt x="119027" y="680837"/>
                  </a:lnTo>
                  <a:lnTo>
                    <a:pt x="123665" y="685864"/>
                  </a:lnTo>
                  <a:lnTo>
                    <a:pt x="126977" y="691939"/>
                  </a:lnTo>
                  <a:lnTo>
                    <a:pt x="128965" y="699063"/>
                  </a:lnTo>
                  <a:lnTo>
                    <a:pt x="129627" y="707237"/>
                  </a:lnTo>
                  <a:lnTo>
                    <a:pt x="129509" y="717287"/>
                  </a:lnTo>
                  <a:lnTo>
                    <a:pt x="104323" y="736386"/>
                  </a:lnTo>
                  <a:lnTo>
                    <a:pt x="96622" y="736849"/>
                  </a:lnTo>
                  <a:close/>
                </a:path>
                <a:path w="130175" h="841375">
                  <a:moveTo>
                    <a:pt x="63412" y="627168"/>
                  </a:moveTo>
                  <a:lnTo>
                    <a:pt x="47805" y="627168"/>
                  </a:lnTo>
                  <a:lnTo>
                    <a:pt x="42730" y="622034"/>
                  </a:lnTo>
                  <a:lnTo>
                    <a:pt x="39106" y="616022"/>
                  </a:lnTo>
                  <a:lnTo>
                    <a:pt x="36931" y="609134"/>
                  </a:lnTo>
                  <a:lnTo>
                    <a:pt x="36206" y="601371"/>
                  </a:lnTo>
                  <a:lnTo>
                    <a:pt x="36991" y="593578"/>
                  </a:lnTo>
                  <a:lnTo>
                    <a:pt x="72387" y="566751"/>
                  </a:lnTo>
                  <a:lnTo>
                    <a:pt x="82616" y="566163"/>
                  </a:lnTo>
                  <a:lnTo>
                    <a:pt x="84011" y="566163"/>
                  </a:lnTo>
                  <a:lnTo>
                    <a:pt x="122649" y="580875"/>
                  </a:lnTo>
                  <a:lnTo>
                    <a:pt x="123099" y="581565"/>
                  </a:lnTo>
                  <a:lnTo>
                    <a:pt x="71682" y="581565"/>
                  </a:lnTo>
                  <a:lnTo>
                    <a:pt x="63540" y="583626"/>
                  </a:lnTo>
                  <a:lnTo>
                    <a:pt x="57804" y="587761"/>
                  </a:lnTo>
                  <a:lnTo>
                    <a:pt x="52081" y="591769"/>
                  </a:lnTo>
                  <a:lnTo>
                    <a:pt x="49213" y="597568"/>
                  </a:lnTo>
                  <a:lnTo>
                    <a:pt x="49213" y="605173"/>
                  </a:lnTo>
                  <a:lnTo>
                    <a:pt x="50101" y="612245"/>
                  </a:lnTo>
                  <a:lnTo>
                    <a:pt x="52764" y="618269"/>
                  </a:lnTo>
                  <a:lnTo>
                    <a:pt x="57202" y="623244"/>
                  </a:lnTo>
                  <a:lnTo>
                    <a:pt x="63412" y="627168"/>
                  </a:lnTo>
                  <a:close/>
                </a:path>
                <a:path w="130175" h="841375">
                  <a:moveTo>
                    <a:pt x="128027" y="642583"/>
                  </a:moveTo>
                  <a:lnTo>
                    <a:pt x="0" y="642583"/>
                  </a:lnTo>
                  <a:lnTo>
                    <a:pt x="0" y="627168"/>
                  </a:lnTo>
                  <a:lnTo>
                    <a:pt x="102422" y="627168"/>
                  </a:lnTo>
                  <a:lnTo>
                    <a:pt x="108639" y="623080"/>
                  </a:lnTo>
                  <a:lnTo>
                    <a:pt x="113080" y="618017"/>
                  </a:lnTo>
                  <a:lnTo>
                    <a:pt x="115744" y="611980"/>
                  </a:lnTo>
                  <a:lnTo>
                    <a:pt x="116607" y="605173"/>
                  </a:lnTo>
                  <a:lnTo>
                    <a:pt x="116601" y="597568"/>
                  </a:lnTo>
                  <a:lnTo>
                    <a:pt x="82219" y="581565"/>
                  </a:lnTo>
                  <a:lnTo>
                    <a:pt x="123099" y="581565"/>
                  </a:lnTo>
                  <a:lnTo>
                    <a:pt x="126526" y="586814"/>
                  </a:lnTo>
                  <a:lnTo>
                    <a:pt x="128855" y="593607"/>
                  </a:lnTo>
                  <a:lnTo>
                    <a:pt x="129627" y="601166"/>
                  </a:lnTo>
                  <a:lnTo>
                    <a:pt x="128876" y="609191"/>
                  </a:lnTo>
                  <a:lnTo>
                    <a:pt x="126624" y="616268"/>
                  </a:lnTo>
                  <a:lnTo>
                    <a:pt x="122871" y="622398"/>
                  </a:lnTo>
                  <a:lnTo>
                    <a:pt x="117618" y="627578"/>
                  </a:lnTo>
                  <a:lnTo>
                    <a:pt x="128027" y="628372"/>
                  </a:lnTo>
                  <a:lnTo>
                    <a:pt x="128027" y="642583"/>
                  </a:lnTo>
                  <a:close/>
                </a:path>
                <a:path w="130175" h="841375">
                  <a:moveTo>
                    <a:pt x="85420" y="550633"/>
                  </a:moveTo>
                  <a:lnTo>
                    <a:pt x="73679" y="550633"/>
                  </a:lnTo>
                  <a:lnTo>
                    <a:pt x="65742" y="548969"/>
                  </a:lnTo>
                  <a:lnTo>
                    <a:pt x="51735" y="542171"/>
                  </a:lnTo>
                  <a:lnTo>
                    <a:pt x="46205" y="537370"/>
                  </a:lnTo>
                  <a:lnTo>
                    <a:pt x="38199" y="525105"/>
                  </a:lnTo>
                  <a:lnTo>
                    <a:pt x="36193" y="518434"/>
                  </a:lnTo>
                  <a:lnTo>
                    <a:pt x="36194" y="511226"/>
                  </a:lnTo>
                  <a:lnTo>
                    <a:pt x="61909" y="476677"/>
                  </a:lnTo>
                  <a:lnTo>
                    <a:pt x="81015" y="474226"/>
                  </a:lnTo>
                  <a:lnTo>
                    <a:pt x="87417" y="474226"/>
                  </a:lnTo>
                  <a:lnTo>
                    <a:pt x="87417" y="489628"/>
                  </a:lnTo>
                  <a:lnTo>
                    <a:pt x="73615" y="489628"/>
                  </a:lnTo>
                  <a:lnTo>
                    <a:pt x="65742" y="490025"/>
                  </a:lnTo>
                  <a:lnTo>
                    <a:pt x="59673" y="492163"/>
                  </a:lnTo>
                  <a:lnTo>
                    <a:pt x="55410" y="496030"/>
                  </a:lnTo>
                  <a:lnTo>
                    <a:pt x="51006" y="499768"/>
                  </a:lnTo>
                  <a:lnTo>
                    <a:pt x="48804" y="504838"/>
                  </a:lnTo>
                  <a:lnTo>
                    <a:pt x="48804" y="517500"/>
                  </a:lnTo>
                  <a:lnTo>
                    <a:pt x="74614" y="534848"/>
                  </a:lnTo>
                  <a:lnTo>
                    <a:pt x="87417" y="534848"/>
                  </a:lnTo>
                  <a:lnTo>
                    <a:pt x="87417" y="535244"/>
                  </a:lnTo>
                  <a:lnTo>
                    <a:pt x="120995" y="535244"/>
                  </a:lnTo>
                  <a:lnTo>
                    <a:pt x="117618" y="539239"/>
                  </a:lnTo>
                  <a:lnTo>
                    <a:pt x="111106" y="544222"/>
                  </a:lnTo>
                  <a:lnTo>
                    <a:pt x="103569" y="547783"/>
                  </a:lnTo>
                  <a:lnTo>
                    <a:pt x="95007" y="549921"/>
                  </a:lnTo>
                  <a:lnTo>
                    <a:pt x="85420" y="550633"/>
                  </a:lnTo>
                  <a:close/>
                </a:path>
                <a:path w="130175" h="841375">
                  <a:moveTo>
                    <a:pt x="120995" y="535244"/>
                  </a:moveTo>
                  <a:lnTo>
                    <a:pt x="87417" y="535244"/>
                  </a:lnTo>
                  <a:lnTo>
                    <a:pt x="96212" y="535104"/>
                  </a:lnTo>
                  <a:lnTo>
                    <a:pt x="103356" y="532569"/>
                  </a:lnTo>
                  <a:lnTo>
                    <a:pt x="108823" y="527640"/>
                  </a:lnTo>
                  <a:lnTo>
                    <a:pt x="114290" y="522570"/>
                  </a:lnTo>
                  <a:lnTo>
                    <a:pt x="117017" y="516232"/>
                  </a:lnTo>
                  <a:lnTo>
                    <a:pt x="116962" y="502936"/>
                  </a:lnTo>
                  <a:lnTo>
                    <a:pt x="105021" y="484840"/>
                  </a:lnTo>
                  <a:lnTo>
                    <a:pt x="112216" y="475430"/>
                  </a:lnTo>
                  <a:lnTo>
                    <a:pt x="119835" y="481755"/>
                  </a:lnTo>
                  <a:lnTo>
                    <a:pt x="125276" y="489532"/>
                  </a:lnTo>
                  <a:lnTo>
                    <a:pt x="128540" y="498759"/>
                  </a:lnTo>
                  <a:lnTo>
                    <a:pt x="129627" y="509434"/>
                  </a:lnTo>
                  <a:lnTo>
                    <a:pt x="128876" y="518124"/>
                  </a:lnTo>
                  <a:lnTo>
                    <a:pt x="126624" y="525988"/>
                  </a:lnTo>
                  <a:lnTo>
                    <a:pt x="122871" y="533026"/>
                  </a:lnTo>
                  <a:lnTo>
                    <a:pt x="120995" y="535244"/>
                  </a:lnTo>
                  <a:close/>
                </a:path>
                <a:path w="130175" h="841375">
                  <a:moveTo>
                    <a:pt x="87417" y="534848"/>
                  </a:moveTo>
                  <a:lnTo>
                    <a:pt x="74614" y="534848"/>
                  </a:lnTo>
                  <a:lnTo>
                    <a:pt x="74614" y="489628"/>
                  </a:lnTo>
                  <a:lnTo>
                    <a:pt x="87417" y="489628"/>
                  </a:lnTo>
                  <a:lnTo>
                    <a:pt x="87417" y="534848"/>
                  </a:lnTo>
                  <a:close/>
                </a:path>
                <a:path w="130175" h="841375">
                  <a:moveTo>
                    <a:pt x="128027" y="456443"/>
                  </a:moveTo>
                  <a:lnTo>
                    <a:pt x="37806" y="456443"/>
                  </a:lnTo>
                  <a:lnTo>
                    <a:pt x="37806" y="441439"/>
                  </a:lnTo>
                  <a:lnTo>
                    <a:pt x="48202" y="441042"/>
                  </a:lnTo>
                  <a:lnTo>
                    <a:pt x="40204" y="436113"/>
                  </a:lnTo>
                  <a:lnTo>
                    <a:pt x="36206" y="428969"/>
                  </a:lnTo>
                  <a:lnTo>
                    <a:pt x="36206" y="416704"/>
                  </a:lnTo>
                  <a:lnTo>
                    <a:pt x="36606" y="414438"/>
                  </a:lnTo>
                  <a:lnTo>
                    <a:pt x="37409" y="412837"/>
                  </a:lnTo>
                  <a:lnTo>
                    <a:pt x="51607" y="412837"/>
                  </a:lnTo>
                  <a:lnTo>
                    <a:pt x="51339" y="415103"/>
                  </a:lnTo>
                  <a:lnTo>
                    <a:pt x="51257" y="416704"/>
                  </a:lnTo>
                  <a:lnTo>
                    <a:pt x="51211" y="430569"/>
                  </a:lnTo>
                  <a:lnTo>
                    <a:pt x="55474" y="437444"/>
                  </a:lnTo>
                  <a:lnTo>
                    <a:pt x="64013" y="441042"/>
                  </a:lnTo>
                  <a:lnTo>
                    <a:pt x="128027" y="441042"/>
                  </a:lnTo>
                  <a:lnTo>
                    <a:pt x="128027" y="456443"/>
                  </a:lnTo>
                  <a:close/>
                </a:path>
                <a:path w="130175" h="841375">
                  <a:moveTo>
                    <a:pt x="128027" y="398703"/>
                  </a:moveTo>
                  <a:lnTo>
                    <a:pt x="37806" y="398703"/>
                  </a:lnTo>
                  <a:lnTo>
                    <a:pt x="37806" y="384095"/>
                  </a:lnTo>
                  <a:lnTo>
                    <a:pt x="49201" y="383493"/>
                  </a:lnTo>
                  <a:lnTo>
                    <a:pt x="43515" y="377982"/>
                  </a:lnTo>
                  <a:lnTo>
                    <a:pt x="39454" y="371644"/>
                  </a:lnTo>
                  <a:lnTo>
                    <a:pt x="37018" y="364481"/>
                  </a:lnTo>
                  <a:lnTo>
                    <a:pt x="36206" y="356492"/>
                  </a:lnTo>
                  <a:lnTo>
                    <a:pt x="38219" y="343969"/>
                  </a:lnTo>
                  <a:lnTo>
                    <a:pt x="44259" y="334993"/>
                  </a:lnTo>
                  <a:lnTo>
                    <a:pt x="54325" y="329566"/>
                  </a:lnTo>
                  <a:lnTo>
                    <a:pt x="68417" y="327686"/>
                  </a:lnTo>
                  <a:lnTo>
                    <a:pt x="128027" y="327686"/>
                  </a:lnTo>
                  <a:lnTo>
                    <a:pt x="128027" y="343088"/>
                  </a:lnTo>
                  <a:lnTo>
                    <a:pt x="68417" y="343088"/>
                  </a:lnTo>
                  <a:lnTo>
                    <a:pt x="61875" y="343229"/>
                  </a:lnTo>
                  <a:lnTo>
                    <a:pt x="57074" y="344765"/>
                  </a:lnTo>
                  <a:lnTo>
                    <a:pt x="54014" y="347697"/>
                  </a:lnTo>
                  <a:lnTo>
                    <a:pt x="50814" y="350501"/>
                  </a:lnTo>
                  <a:lnTo>
                    <a:pt x="49213" y="355033"/>
                  </a:lnTo>
                  <a:lnTo>
                    <a:pt x="49213" y="366222"/>
                  </a:lnTo>
                  <a:lnTo>
                    <a:pt x="63808" y="383301"/>
                  </a:lnTo>
                  <a:lnTo>
                    <a:pt x="128027" y="383301"/>
                  </a:lnTo>
                  <a:lnTo>
                    <a:pt x="128027" y="398703"/>
                  </a:lnTo>
                  <a:close/>
                </a:path>
                <a:path w="130175" h="841375">
                  <a:moveTo>
                    <a:pt x="85420" y="308341"/>
                  </a:moveTo>
                  <a:lnTo>
                    <a:pt x="73679" y="308341"/>
                  </a:lnTo>
                  <a:lnTo>
                    <a:pt x="65742" y="306677"/>
                  </a:lnTo>
                  <a:lnTo>
                    <a:pt x="51735" y="299879"/>
                  </a:lnTo>
                  <a:lnTo>
                    <a:pt x="46205" y="295077"/>
                  </a:lnTo>
                  <a:lnTo>
                    <a:pt x="38199" y="282812"/>
                  </a:lnTo>
                  <a:lnTo>
                    <a:pt x="36193" y="276155"/>
                  </a:lnTo>
                  <a:lnTo>
                    <a:pt x="36194" y="268934"/>
                  </a:lnTo>
                  <a:lnTo>
                    <a:pt x="61909" y="234384"/>
                  </a:lnTo>
                  <a:lnTo>
                    <a:pt x="81015" y="231934"/>
                  </a:lnTo>
                  <a:lnTo>
                    <a:pt x="87417" y="231934"/>
                  </a:lnTo>
                  <a:lnTo>
                    <a:pt x="87417" y="247336"/>
                  </a:lnTo>
                  <a:lnTo>
                    <a:pt x="73615" y="247336"/>
                  </a:lnTo>
                  <a:lnTo>
                    <a:pt x="65742" y="247733"/>
                  </a:lnTo>
                  <a:lnTo>
                    <a:pt x="59673" y="249871"/>
                  </a:lnTo>
                  <a:lnTo>
                    <a:pt x="55410" y="253737"/>
                  </a:lnTo>
                  <a:lnTo>
                    <a:pt x="51006" y="257476"/>
                  </a:lnTo>
                  <a:lnTo>
                    <a:pt x="48804" y="262546"/>
                  </a:lnTo>
                  <a:lnTo>
                    <a:pt x="48804" y="275208"/>
                  </a:lnTo>
                  <a:lnTo>
                    <a:pt x="74614" y="292555"/>
                  </a:lnTo>
                  <a:lnTo>
                    <a:pt x="87417" y="292555"/>
                  </a:lnTo>
                  <a:lnTo>
                    <a:pt x="87417" y="292952"/>
                  </a:lnTo>
                  <a:lnTo>
                    <a:pt x="120995" y="292952"/>
                  </a:lnTo>
                  <a:lnTo>
                    <a:pt x="117618" y="296947"/>
                  </a:lnTo>
                  <a:lnTo>
                    <a:pt x="111106" y="301930"/>
                  </a:lnTo>
                  <a:lnTo>
                    <a:pt x="103569" y="305491"/>
                  </a:lnTo>
                  <a:lnTo>
                    <a:pt x="95007" y="307628"/>
                  </a:lnTo>
                  <a:lnTo>
                    <a:pt x="85420" y="308341"/>
                  </a:lnTo>
                  <a:close/>
                </a:path>
                <a:path w="130175" h="841375">
                  <a:moveTo>
                    <a:pt x="120995" y="292952"/>
                  </a:moveTo>
                  <a:lnTo>
                    <a:pt x="87417" y="292952"/>
                  </a:lnTo>
                  <a:lnTo>
                    <a:pt x="96212" y="292811"/>
                  </a:lnTo>
                  <a:lnTo>
                    <a:pt x="103356" y="290276"/>
                  </a:lnTo>
                  <a:lnTo>
                    <a:pt x="108823" y="285347"/>
                  </a:lnTo>
                  <a:lnTo>
                    <a:pt x="114290" y="280277"/>
                  </a:lnTo>
                  <a:lnTo>
                    <a:pt x="117017" y="273940"/>
                  </a:lnTo>
                  <a:lnTo>
                    <a:pt x="116962" y="260643"/>
                  </a:lnTo>
                  <a:lnTo>
                    <a:pt x="105021" y="242535"/>
                  </a:lnTo>
                  <a:lnTo>
                    <a:pt x="112216" y="233138"/>
                  </a:lnTo>
                  <a:lnTo>
                    <a:pt x="119835" y="239463"/>
                  </a:lnTo>
                  <a:lnTo>
                    <a:pt x="125276" y="247240"/>
                  </a:lnTo>
                  <a:lnTo>
                    <a:pt x="128540" y="256467"/>
                  </a:lnTo>
                  <a:lnTo>
                    <a:pt x="129627" y="267142"/>
                  </a:lnTo>
                  <a:lnTo>
                    <a:pt x="128876" y="275832"/>
                  </a:lnTo>
                  <a:lnTo>
                    <a:pt x="126624" y="283696"/>
                  </a:lnTo>
                  <a:lnTo>
                    <a:pt x="122871" y="290734"/>
                  </a:lnTo>
                  <a:lnTo>
                    <a:pt x="120995" y="292952"/>
                  </a:lnTo>
                  <a:close/>
                </a:path>
                <a:path w="130175" h="841375">
                  <a:moveTo>
                    <a:pt x="87417" y="292555"/>
                  </a:moveTo>
                  <a:lnTo>
                    <a:pt x="74614" y="292555"/>
                  </a:lnTo>
                  <a:lnTo>
                    <a:pt x="74614" y="247336"/>
                  </a:lnTo>
                  <a:lnTo>
                    <a:pt x="87417" y="247336"/>
                  </a:lnTo>
                  <a:lnTo>
                    <a:pt x="87417" y="292555"/>
                  </a:lnTo>
                  <a:close/>
                </a:path>
                <a:path w="130175" h="841375">
                  <a:moveTo>
                    <a:pt x="113355" y="208544"/>
                  </a:moveTo>
                  <a:lnTo>
                    <a:pt x="16003" y="208544"/>
                  </a:lnTo>
                  <a:lnTo>
                    <a:pt x="16003" y="193142"/>
                  </a:lnTo>
                  <a:lnTo>
                    <a:pt x="109220" y="193142"/>
                  </a:lnTo>
                  <a:lnTo>
                    <a:pt x="111960" y="192412"/>
                  </a:lnTo>
                  <a:lnTo>
                    <a:pt x="113816" y="190940"/>
                  </a:lnTo>
                  <a:lnTo>
                    <a:pt x="115698" y="189480"/>
                  </a:lnTo>
                  <a:lnTo>
                    <a:pt x="116633" y="186945"/>
                  </a:lnTo>
                  <a:lnTo>
                    <a:pt x="116633" y="181479"/>
                  </a:lnTo>
                  <a:lnTo>
                    <a:pt x="116300" y="179008"/>
                  </a:lnTo>
                  <a:lnTo>
                    <a:pt x="115621" y="175948"/>
                  </a:lnTo>
                  <a:lnTo>
                    <a:pt x="128027" y="175948"/>
                  </a:lnTo>
                  <a:lnTo>
                    <a:pt x="129090" y="179942"/>
                  </a:lnTo>
                  <a:lnTo>
                    <a:pt x="129627" y="183873"/>
                  </a:lnTo>
                  <a:lnTo>
                    <a:pt x="129627" y="194678"/>
                  </a:lnTo>
                  <a:lnTo>
                    <a:pt x="127553" y="199889"/>
                  </a:lnTo>
                  <a:lnTo>
                    <a:pt x="119283" y="206815"/>
                  </a:lnTo>
                  <a:lnTo>
                    <a:pt x="113355" y="208544"/>
                  </a:lnTo>
                  <a:close/>
                </a:path>
                <a:path w="130175" h="841375">
                  <a:moveTo>
                    <a:pt x="49802" y="193142"/>
                  </a:moveTo>
                  <a:lnTo>
                    <a:pt x="37806" y="193142"/>
                  </a:lnTo>
                  <a:lnTo>
                    <a:pt x="37806" y="176345"/>
                  </a:lnTo>
                  <a:lnTo>
                    <a:pt x="49802" y="176345"/>
                  </a:lnTo>
                  <a:lnTo>
                    <a:pt x="49802" y="193142"/>
                  </a:lnTo>
                  <a:close/>
                </a:path>
                <a:path w="130175" h="841375">
                  <a:moveTo>
                    <a:pt x="49802" y="224957"/>
                  </a:moveTo>
                  <a:lnTo>
                    <a:pt x="37806" y="224957"/>
                  </a:lnTo>
                  <a:lnTo>
                    <a:pt x="37806" y="208544"/>
                  </a:lnTo>
                  <a:lnTo>
                    <a:pt x="49802" y="208544"/>
                  </a:lnTo>
                  <a:lnTo>
                    <a:pt x="49802" y="224957"/>
                  </a:lnTo>
                  <a:close/>
                </a:path>
                <a:path w="130175" h="841375">
                  <a:moveTo>
                    <a:pt x="85420" y="162210"/>
                  </a:moveTo>
                  <a:lnTo>
                    <a:pt x="73679" y="162210"/>
                  </a:lnTo>
                  <a:lnTo>
                    <a:pt x="65742" y="160546"/>
                  </a:lnTo>
                  <a:lnTo>
                    <a:pt x="51735" y="153748"/>
                  </a:lnTo>
                  <a:lnTo>
                    <a:pt x="46205" y="148934"/>
                  </a:lnTo>
                  <a:lnTo>
                    <a:pt x="38199" y="136669"/>
                  </a:lnTo>
                  <a:lnTo>
                    <a:pt x="36193" y="130012"/>
                  </a:lnTo>
                  <a:lnTo>
                    <a:pt x="36193" y="122804"/>
                  </a:lnTo>
                  <a:lnTo>
                    <a:pt x="61909" y="88241"/>
                  </a:lnTo>
                  <a:lnTo>
                    <a:pt x="81015" y="85791"/>
                  </a:lnTo>
                  <a:lnTo>
                    <a:pt x="87417" y="85791"/>
                  </a:lnTo>
                  <a:lnTo>
                    <a:pt x="87417" y="101193"/>
                  </a:lnTo>
                  <a:lnTo>
                    <a:pt x="73615" y="101193"/>
                  </a:lnTo>
                  <a:lnTo>
                    <a:pt x="65742" y="101589"/>
                  </a:lnTo>
                  <a:lnTo>
                    <a:pt x="59673" y="103727"/>
                  </a:lnTo>
                  <a:lnTo>
                    <a:pt x="55410" y="107594"/>
                  </a:lnTo>
                  <a:lnTo>
                    <a:pt x="51006" y="111332"/>
                  </a:lnTo>
                  <a:lnTo>
                    <a:pt x="48804" y="116402"/>
                  </a:lnTo>
                  <a:lnTo>
                    <a:pt x="48804" y="129064"/>
                  </a:lnTo>
                  <a:lnTo>
                    <a:pt x="74614" y="146412"/>
                  </a:lnTo>
                  <a:lnTo>
                    <a:pt x="87417" y="146412"/>
                  </a:lnTo>
                  <a:lnTo>
                    <a:pt x="87417" y="146809"/>
                  </a:lnTo>
                  <a:lnTo>
                    <a:pt x="120995" y="146809"/>
                  </a:lnTo>
                  <a:lnTo>
                    <a:pt x="117618" y="150803"/>
                  </a:lnTo>
                  <a:lnTo>
                    <a:pt x="111106" y="155794"/>
                  </a:lnTo>
                  <a:lnTo>
                    <a:pt x="103569" y="159359"/>
                  </a:lnTo>
                  <a:lnTo>
                    <a:pt x="95007" y="161497"/>
                  </a:lnTo>
                  <a:lnTo>
                    <a:pt x="85420" y="162210"/>
                  </a:lnTo>
                  <a:close/>
                </a:path>
                <a:path w="130175" h="841375">
                  <a:moveTo>
                    <a:pt x="120995" y="146809"/>
                  </a:moveTo>
                  <a:lnTo>
                    <a:pt x="87417" y="146809"/>
                  </a:lnTo>
                  <a:lnTo>
                    <a:pt x="96212" y="146668"/>
                  </a:lnTo>
                  <a:lnTo>
                    <a:pt x="103356" y="144133"/>
                  </a:lnTo>
                  <a:lnTo>
                    <a:pt x="108823" y="139204"/>
                  </a:lnTo>
                  <a:lnTo>
                    <a:pt x="114290" y="134134"/>
                  </a:lnTo>
                  <a:lnTo>
                    <a:pt x="117017" y="127797"/>
                  </a:lnTo>
                  <a:lnTo>
                    <a:pt x="116962" y="114500"/>
                  </a:lnTo>
                  <a:lnTo>
                    <a:pt x="105021" y="96391"/>
                  </a:lnTo>
                  <a:lnTo>
                    <a:pt x="112216" y="86994"/>
                  </a:lnTo>
                  <a:lnTo>
                    <a:pt x="119835" y="93319"/>
                  </a:lnTo>
                  <a:lnTo>
                    <a:pt x="125276" y="101096"/>
                  </a:lnTo>
                  <a:lnTo>
                    <a:pt x="128540" y="110324"/>
                  </a:lnTo>
                  <a:lnTo>
                    <a:pt x="129627" y="120998"/>
                  </a:lnTo>
                  <a:lnTo>
                    <a:pt x="128876" y="129688"/>
                  </a:lnTo>
                  <a:lnTo>
                    <a:pt x="126624" y="137552"/>
                  </a:lnTo>
                  <a:lnTo>
                    <a:pt x="122871" y="144591"/>
                  </a:lnTo>
                  <a:lnTo>
                    <a:pt x="120995" y="146809"/>
                  </a:lnTo>
                  <a:close/>
                </a:path>
                <a:path w="130175" h="841375">
                  <a:moveTo>
                    <a:pt x="87417" y="146412"/>
                  </a:moveTo>
                  <a:lnTo>
                    <a:pt x="74614" y="146412"/>
                  </a:lnTo>
                  <a:lnTo>
                    <a:pt x="74614" y="101193"/>
                  </a:lnTo>
                  <a:lnTo>
                    <a:pt x="87417" y="101193"/>
                  </a:lnTo>
                  <a:lnTo>
                    <a:pt x="87417" y="146412"/>
                  </a:lnTo>
                  <a:close/>
                </a:path>
                <a:path w="130175" h="841375">
                  <a:moveTo>
                    <a:pt x="83577" y="53208"/>
                  </a:moveTo>
                  <a:lnTo>
                    <a:pt x="65806" y="53208"/>
                  </a:lnTo>
                  <a:lnTo>
                    <a:pt x="68609" y="51735"/>
                  </a:lnTo>
                  <a:lnTo>
                    <a:pt x="70870" y="48394"/>
                  </a:lnTo>
                  <a:lnTo>
                    <a:pt x="72489" y="45872"/>
                  </a:lnTo>
                  <a:lnTo>
                    <a:pt x="74281" y="40533"/>
                  </a:lnTo>
                  <a:lnTo>
                    <a:pt x="77738" y="25067"/>
                  </a:lnTo>
                  <a:lnTo>
                    <a:pt x="79812" y="18871"/>
                  </a:lnTo>
                  <a:lnTo>
                    <a:pt x="82219" y="14198"/>
                  </a:lnTo>
                  <a:lnTo>
                    <a:pt x="84485" y="9397"/>
                  </a:lnTo>
                  <a:lnTo>
                    <a:pt x="87353" y="5863"/>
                  </a:lnTo>
                  <a:lnTo>
                    <a:pt x="90822" y="3597"/>
                  </a:lnTo>
                  <a:lnTo>
                    <a:pt x="94151" y="1203"/>
                  </a:lnTo>
                  <a:lnTo>
                    <a:pt x="98222" y="0"/>
                  </a:lnTo>
                  <a:lnTo>
                    <a:pt x="111025" y="0"/>
                  </a:lnTo>
                  <a:lnTo>
                    <a:pt x="117490" y="3264"/>
                  </a:lnTo>
                  <a:lnTo>
                    <a:pt x="122419" y="9794"/>
                  </a:lnTo>
                  <a:lnTo>
                    <a:pt x="125571" y="14957"/>
                  </a:lnTo>
                  <a:lnTo>
                    <a:pt x="125736" y="15388"/>
                  </a:lnTo>
                  <a:lnTo>
                    <a:pt x="99861" y="15401"/>
                  </a:lnTo>
                  <a:lnTo>
                    <a:pt x="96686" y="16989"/>
                  </a:lnTo>
                  <a:lnTo>
                    <a:pt x="94420" y="20202"/>
                  </a:lnTo>
                  <a:lnTo>
                    <a:pt x="92154" y="23275"/>
                  </a:lnTo>
                  <a:lnTo>
                    <a:pt x="90221" y="28742"/>
                  </a:lnTo>
                  <a:lnTo>
                    <a:pt x="88620" y="36603"/>
                  </a:lnTo>
                  <a:lnTo>
                    <a:pt x="86892" y="44335"/>
                  </a:lnTo>
                  <a:lnTo>
                    <a:pt x="84882" y="50532"/>
                  </a:lnTo>
                  <a:lnTo>
                    <a:pt x="83577" y="53208"/>
                  </a:lnTo>
                  <a:close/>
                </a:path>
                <a:path w="130175" h="841375">
                  <a:moveTo>
                    <a:pt x="67009" y="68609"/>
                  </a:moveTo>
                  <a:lnTo>
                    <a:pt x="55269" y="68609"/>
                  </a:lnTo>
                  <a:lnTo>
                    <a:pt x="49072" y="65473"/>
                  </a:lnTo>
                  <a:lnTo>
                    <a:pt x="44003" y="59212"/>
                  </a:lnTo>
                  <a:lnTo>
                    <a:pt x="38796" y="52939"/>
                  </a:lnTo>
                  <a:lnTo>
                    <a:pt x="36280" y="45206"/>
                  </a:lnTo>
                  <a:lnTo>
                    <a:pt x="36221" y="34797"/>
                  </a:lnTo>
                  <a:lnTo>
                    <a:pt x="36694" y="27953"/>
                  </a:lnTo>
                  <a:lnTo>
                    <a:pt x="56152" y="793"/>
                  </a:lnTo>
                  <a:lnTo>
                    <a:pt x="64410" y="793"/>
                  </a:lnTo>
                  <a:lnTo>
                    <a:pt x="64410" y="16400"/>
                  </a:lnTo>
                  <a:lnTo>
                    <a:pt x="60147" y="16400"/>
                  </a:lnTo>
                  <a:lnTo>
                    <a:pt x="56472" y="18205"/>
                  </a:lnTo>
                  <a:lnTo>
                    <a:pt x="50340" y="25400"/>
                  </a:lnTo>
                  <a:lnTo>
                    <a:pt x="48804" y="29868"/>
                  </a:lnTo>
                  <a:lnTo>
                    <a:pt x="48881" y="41071"/>
                  </a:lnTo>
                  <a:lnTo>
                    <a:pt x="50071" y="45206"/>
                  </a:lnTo>
                  <a:lnTo>
                    <a:pt x="52616" y="48407"/>
                  </a:lnTo>
                  <a:lnTo>
                    <a:pt x="55000" y="51607"/>
                  </a:lnTo>
                  <a:lnTo>
                    <a:pt x="58201" y="53208"/>
                  </a:lnTo>
                  <a:lnTo>
                    <a:pt x="83577" y="53208"/>
                  </a:lnTo>
                  <a:lnTo>
                    <a:pt x="82603" y="55205"/>
                  </a:lnTo>
                  <a:lnTo>
                    <a:pt x="80209" y="59737"/>
                  </a:lnTo>
                  <a:lnTo>
                    <a:pt x="77418" y="63143"/>
                  </a:lnTo>
                  <a:lnTo>
                    <a:pt x="74117" y="65473"/>
                  </a:lnTo>
                  <a:lnTo>
                    <a:pt x="70876" y="67547"/>
                  </a:lnTo>
                  <a:lnTo>
                    <a:pt x="67009" y="68609"/>
                  </a:lnTo>
                  <a:close/>
                </a:path>
                <a:path w="130175" h="841375">
                  <a:moveTo>
                    <a:pt x="105558" y="71618"/>
                  </a:moveTo>
                  <a:lnTo>
                    <a:pt x="100219" y="71618"/>
                  </a:lnTo>
                  <a:lnTo>
                    <a:pt x="100219" y="56204"/>
                  </a:lnTo>
                  <a:lnTo>
                    <a:pt x="105430" y="55935"/>
                  </a:lnTo>
                  <a:lnTo>
                    <a:pt x="109566" y="53874"/>
                  </a:lnTo>
                  <a:lnTo>
                    <a:pt x="112625" y="50007"/>
                  </a:lnTo>
                  <a:lnTo>
                    <a:pt x="115557" y="46141"/>
                  </a:lnTo>
                  <a:lnTo>
                    <a:pt x="117017" y="41071"/>
                  </a:lnTo>
                  <a:lnTo>
                    <a:pt x="116970" y="28742"/>
                  </a:lnTo>
                  <a:lnTo>
                    <a:pt x="115890" y="24274"/>
                  </a:lnTo>
                  <a:lnTo>
                    <a:pt x="113624" y="20804"/>
                  </a:lnTo>
                  <a:lnTo>
                    <a:pt x="111230" y="17206"/>
                  </a:lnTo>
                  <a:lnTo>
                    <a:pt x="108029" y="15401"/>
                  </a:lnTo>
                  <a:lnTo>
                    <a:pt x="104022" y="15401"/>
                  </a:lnTo>
                  <a:lnTo>
                    <a:pt x="125736" y="15388"/>
                  </a:lnTo>
                  <a:lnTo>
                    <a:pt x="127824" y="20846"/>
                  </a:lnTo>
                  <a:lnTo>
                    <a:pt x="129176" y="27459"/>
                  </a:lnTo>
                  <a:lnTo>
                    <a:pt x="129627" y="34797"/>
                  </a:lnTo>
                  <a:lnTo>
                    <a:pt x="129627" y="42005"/>
                  </a:lnTo>
                  <a:lnTo>
                    <a:pt x="110551" y="70082"/>
                  </a:lnTo>
                  <a:lnTo>
                    <a:pt x="105558" y="7161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45254" y="1304985"/>
              <a:ext cx="1523527" cy="15619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1009" y="1346953"/>
              <a:ext cx="1437640" cy="1466215"/>
            </a:xfrm>
            <a:custGeom>
              <a:avLst/>
              <a:gdLst/>
              <a:ahLst/>
              <a:cxnLst/>
              <a:rect l="l" t="t" r="r" b="b"/>
              <a:pathLst>
                <a:path w="1437640" h="1466214">
                  <a:moveTo>
                    <a:pt x="1416663" y="1466171"/>
                  </a:moveTo>
                  <a:lnTo>
                    <a:pt x="20881" y="1466171"/>
                  </a:lnTo>
                  <a:lnTo>
                    <a:pt x="17808" y="1465557"/>
                  </a:lnTo>
                  <a:lnTo>
                    <a:pt x="0" y="1445290"/>
                  </a:lnTo>
                  <a:lnTo>
                    <a:pt x="12" y="20877"/>
                  </a:lnTo>
                  <a:lnTo>
                    <a:pt x="20894" y="0"/>
                  </a:lnTo>
                  <a:lnTo>
                    <a:pt x="1416663" y="0"/>
                  </a:lnTo>
                  <a:lnTo>
                    <a:pt x="1437544" y="20877"/>
                  </a:lnTo>
                  <a:lnTo>
                    <a:pt x="1437544" y="1445290"/>
                  </a:lnTo>
                  <a:lnTo>
                    <a:pt x="1419736" y="146555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4865" y="1215368"/>
              <a:ext cx="1536329" cy="15619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4149" y="1257833"/>
              <a:ext cx="1437640" cy="1466215"/>
            </a:xfrm>
            <a:custGeom>
              <a:avLst/>
              <a:gdLst/>
              <a:ahLst/>
              <a:cxnLst/>
              <a:rect l="l" t="t" r="r" b="b"/>
              <a:pathLst>
                <a:path w="1437640" h="1466214">
                  <a:moveTo>
                    <a:pt x="1416663" y="1466171"/>
                  </a:moveTo>
                  <a:lnTo>
                    <a:pt x="20881" y="1466171"/>
                  </a:lnTo>
                  <a:lnTo>
                    <a:pt x="17808" y="1465557"/>
                  </a:lnTo>
                  <a:lnTo>
                    <a:pt x="0" y="1445290"/>
                  </a:lnTo>
                  <a:lnTo>
                    <a:pt x="0" y="20877"/>
                  </a:lnTo>
                  <a:lnTo>
                    <a:pt x="20881" y="0"/>
                  </a:lnTo>
                  <a:lnTo>
                    <a:pt x="1416663" y="0"/>
                  </a:lnTo>
                  <a:lnTo>
                    <a:pt x="1437544" y="20877"/>
                  </a:lnTo>
                  <a:lnTo>
                    <a:pt x="1437544" y="1445290"/>
                  </a:lnTo>
                  <a:lnTo>
                    <a:pt x="1419736" y="146555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4507" y="1151354"/>
              <a:ext cx="1536329" cy="15491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73742" y="1186560"/>
              <a:ext cx="1437640" cy="1466215"/>
            </a:xfrm>
            <a:custGeom>
              <a:avLst/>
              <a:gdLst/>
              <a:ahLst/>
              <a:cxnLst/>
              <a:rect l="l" t="t" r="r" b="b"/>
              <a:pathLst>
                <a:path w="1437640" h="1466214">
                  <a:moveTo>
                    <a:pt x="1416663" y="1466171"/>
                  </a:moveTo>
                  <a:lnTo>
                    <a:pt x="20881" y="1466171"/>
                  </a:lnTo>
                  <a:lnTo>
                    <a:pt x="17808" y="1465557"/>
                  </a:lnTo>
                  <a:lnTo>
                    <a:pt x="0" y="1445290"/>
                  </a:lnTo>
                  <a:lnTo>
                    <a:pt x="0" y="20877"/>
                  </a:lnTo>
                  <a:lnTo>
                    <a:pt x="20881" y="0"/>
                  </a:lnTo>
                  <a:lnTo>
                    <a:pt x="1416663" y="0"/>
                  </a:lnTo>
                  <a:lnTo>
                    <a:pt x="1437544" y="20877"/>
                  </a:lnTo>
                  <a:lnTo>
                    <a:pt x="1437544" y="1445290"/>
                  </a:lnTo>
                  <a:lnTo>
                    <a:pt x="1419736" y="146555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5324" y="1304985"/>
              <a:ext cx="1254669" cy="4224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0783" y="1343778"/>
              <a:ext cx="1167765" cy="332740"/>
            </a:xfrm>
            <a:custGeom>
              <a:avLst/>
              <a:gdLst/>
              <a:ahLst/>
              <a:cxnLst/>
              <a:rect l="l" t="t" r="r" b="b"/>
              <a:pathLst>
                <a:path w="1167765" h="332739">
                  <a:moveTo>
                    <a:pt x="1165102" y="332334"/>
                  </a:moveTo>
                  <a:lnTo>
                    <a:pt x="4032" y="332330"/>
                  </a:lnTo>
                  <a:lnTo>
                    <a:pt x="0" y="2496"/>
                  </a:lnTo>
                  <a:lnTo>
                    <a:pt x="2496" y="0"/>
                  </a:lnTo>
                  <a:lnTo>
                    <a:pt x="1163565" y="3"/>
                  </a:lnTo>
                  <a:lnTo>
                    <a:pt x="1164871" y="549"/>
                  </a:lnTo>
                  <a:lnTo>
                    <a:pt x="1167048" y="2723"/>
                  </a:lnTo>
                  <a:lnTo>
                    <a:pt x="1167585" y="4034"/>
                  </a:lnTo>
                  <a:lnTo>
                    <a:pt x="1167585" y="329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3098" y="1448376"/>
              <a:ext cx="685800" cy="125095"/>
            </a:xfrm>
            <a:custGeom>
              <a:avLst/>
              <a:gdLst/>
              <a:ahLst/>
              <a:cxnLst/>
              <a:rect l="l" t="t" r="r" b="b"/>
              <a:pathLst>
                <a:path w="685800" h="125094">
                  <a:moveTo>
                    <a:pt x="81075" y="111627"/>
                  </a:moveTo>
                  <a:lnTo>
                    <a:pt x="54424" y="111627"/>
                  </a:lnTo>
                  <a:lnTo>
                    <a:pt x="60889" y="109889"/>
                  </a:lnTo>
                  <a:lnTo>
                    <a:pt x="69954" y="102950"/>
                  </a:lnTo>
                  <a:lnTo>
                    <a:pt x="72220" y="98282"/>
                  </a:lnTo>
                  <a:lnTo>
                    <a:pt x="72220" y="86409"/>
                  </a:lnTo>
                  <a:lnTo>
                    <a:pt x="70082" y="81809"/>
                  </a:lnTo>
                  <a:lnTo>
                    <a:pt x="65818" y="78608"/>
                  </a:lnTo>
                  <a:lnTo>
                    <a:pt x="61683" y="75280"/>
                  </a:lnTo>
                  <a:lnTo>
                    <a:pt x="54155" y="72079"/>
                  </a:lnTo>
                  <a:lnTo>
                    <a:pt x="43209" y="69006"/>
                  </a:lnTo>
                  <a:lnTo>
                    <a:pt x="33607" y="65842"/>
                  </a:lnTo>
                  <a:lnTo>
                    <a:pt x="3802" y="41605"/>
                  </a:lnTo>
                  <a:lnTo>
                    <a:pt x="3802" y="33197"/>
                  </a:lnTo>
                  <a:lnTo>
                    <a:pt x="28508" y="2349"/>
                  </a:lnTo>
                  <a:lnTo>
                    <a:pt x="45219" y="0"/>
                  </a:lnTo>
                  <a:lnTo>
                    <a:pt x="53477" y="0"/>
                  </a:lnTo>
                  <a:lnTo>
                    <a:pt x="60877" y="1664"/>
                  </a:lnTo>
                  <a:lnTo>
                    <a:pt x="67419" y="4993"/>
                  </a:lnTo>
                  <a:lnTo>
                    <a:pt x="73961" y="8193"/>
                  </a:lnTo>
                  <a:lnTo>
                    <a:pt x="79031" y="12661"/>
                  </a:lnTo>
                  <a:lnTo>
                    <a:pt x="79368" y="13199"/>
                  </a:lnTo>
                  <a:lnTo>
                    <a:pt x="37345" y="13199"/>
                  </a:lnTo>
                  <a:lnTo>
                    <a:pt x="31149" y="14931"/>
                  </a:lnTo>
                  <a:lnTo>
                    <a:pt x="26616" y="18397"/>
                  </a:lnTo>
                  <a:lnTo>
                    <a:pt x="22212" y="21863"/>
                  </a:lnTo>
                  <a:lnTo>
                    <a:pt x="20010" y="26664"/>
                  </a:lnTo>
                  <a:lnTo>
                    <a:pt x="20010" y="37733"/>
                  </a:lnTo>
                  <a:lnTo>
                    <a:pt x="47613" y="54808"/>
                  </a:lnTo>
                  <a:lnTo>
                    <a:pt x="54805" y="56970"/>
                  </a:lnTo>
                  <a:lnTo>
                    <a:pt x="84024" y="76214"/>
                  </a:lnTo>
                  <a:lnTo>
                    <a:pt x="86828" y="80746"/>
                  </a:lnTo>
                  <a:lnTo>
                    <a:pt x="88223" y="86081"/>
                  </a:lnTo>
                  <a:lnTo>
                    <a:pt x="88223" y="92218"/>
                  </a:lnTo>
                  <a:lnTo>
                    <a:pt x="87498" y="99243"/>
                  </a:lnTo>
                  <a:lnTo>
                    <a:pt x="85323" y="105517"/>
                  </a:lnTo>
                  <a:lnTo>
                    <a:pt x="81699" y="111040"/>
                  </a:lnTo>
                  <a:lnTo>
                    <a:pt x="81075" y="111627"/>
                  </a:lnTo>
                  <a:close/>
                </a:path>
                <a:path w="685800" h="125094">
                  <a:moveTo>
                    <a:pt x="88018" y="36807"/>
                  </a:moveTo>
                  <a:lnTo>
                    <a:pt x="71823" y="36807"/>
                  </a:lnTo>
                  <a:lnTo>
                    <a:pt x="71823" y="29468"/>
                  </a:lnTo>
                  <a:lnTo>
                    <a:pt x="69493" y="23732"/>
                  </a:lnTo>
                  <a:lnTo>
                    <a:pt x="64820" y="19601"/>
                  </a:lnTo>
                  <a:lnTo>
                    <a:pt x="60147" y="15333"/>
                  </a:lnTo>
                  <a:lnTo>
                    <a:pt x="53617" y="13199"/>
                  </a:lnTo>
                  <a:lnTo>
                    <a:pt x="79368" y="13199"/>
                  </a:lnTo>
                  <a:lnTo>
                    <a:pt x="82629" y="18397"/>
                  </a:lnTo>
                  <a:lnTo>
                    <a:pt x="86226" y="23996"/>
                  </a:lnTo>
                  <a:lnTo>
                    <a:pt x="88018" y="30133"/>
                  </a:lnTo>
                  <a:lnTo>
                    <a:pt x="88018" y="36807"/>
                  </a:lnTo>
                  <a:close/>
                </a:path>
                <a:path w="685800" h="125094">
                  <a:moveTo>
                    <a:pt x="46025" y="124622"/>
                  </a:moveTo>
                  <a:lnTo>
                    <a:pt x="37614" y="124622"/>
                  </a:lnTo>
                  <a:lnTo>
                    <a:pt x="29817" y="123021"/>
                  </a:lnTo>
                  <a:lnTo>
                    <a:pt x="83" y="95153"/>
                  </a:lnTo>
                  <a:lnTo>
                    <a:pt x="0" y="87814"/>
                  </a:lnTo>
                  <a:lnTo>
                    <a:pt x="16208" y="87814"/>
                  </a:lnTo>
                  <a:lnTo>
                    <a:pt x="16208" y="95153"/>
                  </a:lnTo>
                  <a:lnTo>
                    <a:pt x="18871" y="100958"/>
                  </a:lnTo>
                  <a:lnTo>
                    <a:pt x="24210" y="105225"/>
                  </a:lnTo>
                  <a:lnTo>
                    <a:pt x="29676" y="109493"/>
                  </a:lnTo>
                  <a:lnTo>
                    <a:pt x="36935" y="111627"/>
                  </a:lnTo>
                  <a:lnTo>
                    <a:pt x="81075" y="111627"/>
                  </a:lnTo>
                  <a:lnTo>
                    <a:pt x="76624" y="115813"/>
                  </a:lnTo>
                  <a:lnTo>
                    <a:pt x="70440" y="119667"/>
                  </a:lnTo>
                  <a:lnTo>
                    <a:pt x="63279" y="122420"/>
                  </a:lnTo>
                  <a:lnTo>
                    <a:pt x="55140" y="124071"/>
                  </a:lnTo>
                  <a:lnTo>
                    <a:pt x="46025" y="124622"/>
                  </a:lnTo>
                  <a:close/>
                </a:path>
                <a:path w="685800" h="125094">
                  <a:moveTo>
                    <a:pt x="143646" y="124622"/>
                  </a:moveTo>
                  <a:lnTo>
                    <a:pt x="108858" y="106101"/>
                  </a:lnTo>
                  <a:lnTo>
                    <a:pt x="102447" y="80414"/>
                  </a:lnTo>
                  <a:lnTo>
                    <a:pt x="102461" y="68609"/>
                  </a:lnTo>
                  <a:lnTo>
                    <a:pt x="127976" y="33201"/>
                  </a:lnTo>
                  <a:lnTo>
                    <a:pt x="134646" y="31200"/>
                  </a:lnTo>
                  <a:lnTo>
                    <a:pt x="141841" y="31200"/>
                  </a:lnTo>
                  <a:lnTo>
                    <a:pt x="169714" y="43798"/>
                  </a:lnTo>
                  <a:lnTo>
                    <a:pt x="135581" y="43798"/>
                  </a:lnTo>
                  <a:lnTo>
                    <a:pt x="130306" y="46068"/>
                  </a:lnTo>
                  <a:lnTo>
                    <a:pt x="126043" y="50609"/>
                  </a:lnTo>
                  <a:lnTo>
                    <a:pt x="121907" y="55141"/>
                  </a:lnTo>
                  <a:lnTo>
                    <a:pt x="119308" y="61475"/>
                  </a:lnTo>
                  <a:lnTo>
                    <a:pt x="118233" y="69608"/>
                  </a:lnTo>
                  <a:lnTo>
                    <a:pt x="178469" y="69608"/>
                  </a:lnTo>
                  <a:lnTo>
                    <a:pt x="178854" y="76009"/>
                  </a:lnTo>
                  <a:lnTo>
                    <a:pt x="178854" y="82411"/>
                  </a:lnTo>
                  <a:lnTo>
                    <a:pt x="117836" y="82411"/>
                  </a:lnTo>
                  <a:lnTo>
                    <a:pt x="117977" y="91210"/>
                  </a:lnTo>
                  <a:lnTo>
                    <a:pt x="120512" y="98346"/>
                  </a:lnTo>
                  <a:lnTo>
                    <a:pt x="125441" y="103817"/>
                  </a:lnTo>
                  <a:lnTo>
                    <a:pt x="130511" y="109280"/>
                  </a:lnTo>
                  <a:lnTo>
                    <a:pt x="136848" y="112011"/>
                  </a:lnTo>
                  <a:lnTo>
                    <a:pt x="173672" y="112011"/>
                  </a:lnTo>
                  <a:lnTo>
                    <a:pt x="171326" y="114835"/>
                  </a:lnTo>
                  <a:lnTo>
                    <a:pt x="163548" y="120272"/>
                  </a:lnTo>
                  <a:lnTo>
                    <a:pt x="154321" y="123534"/>
                  </a:lnTo>
                  <a:lnTo>
                    <a:pt x="143646" y="124622"/>
                  </a:lnTo>
                  <a:close/>
                </a:path>
                <a:path w="685800" h="125094">
                  <a:moveTo>
                    <a:pt x="178469" y="69608"/>
                  </a:moveTo>
                  <a:lnTo>
                    <a:pt x="163452" y="69608"/>
                  </a:lnTo>
                  <a:lnTo>
                    <a:pt x="163452" y="68609"/>
                  </a:lnTo>
                  <a:lnTo>
                    <a:pt x="163054" y="60736"/>
                  </a:lnTo>
                  <a:lnTo>
                    <a:pt x="160917" y="54671"/>
                  </a:lnTo>
                  <a:lnTo>
                    <a:pt x="157051" y="50404"/>
                  </a:lnTo>
                  <a:lnTo>
                    <a:pt x="153313" y="46000"/>
                  </a:lnTo>
                  <a:lnTo>
                    <a:pt x="148243" y="43798"/>
                  </a:lnTo>
                  <a:lnTo>
                    <a:pt x="169714" y="43798"/>
                  </a:lnTo>
                  <a:lnTo>
                    <a:pt x="173339" y="49229"/>
                  </a:lnTo>
                  <a:lnTo>
                    <a:pt x="176404" y="56908"/>
                  </a:lnTo>
                  <a:lnTo>
                    <a:pt x="178242" y="65834"/>
                  </a:lnTo>
                  <a:lnTo>
                    <a:pt x="178469" y="69608"/>
                  </a:lnTo>
                  <a:close/>
                </a:path>
                <a:path w="685800" h="125094">
                  <a:moveTo>
                    <a:pt x="173672" y="112011"/>
                  </a:moveTo>
                  <a:lnTo>
                    <a:pt x="149907" y="112011"/>
                  </a:lnTo>
                  <a:lnTo>
                    <a:pt x="154516" y="110944"/>
                  </a:lnTo>
                  <a:lnTo>
                    <a:pt x="158254" y="108810"/>
                  </a:lnTo>
                  <a:lnTo>
                    <a:pt x="162121" y="106548"/>
                  </a:lnTo>
                  <a:lnTo>
                    <a:pt x="165450" y="103616"/>
                  </a:lnTo>
                  <a:lnTo>
                    <a:pt x="168241" y="100015"/>
                  </a:lnTo>
                  <a:lnTo>
                    <a:pt x="177651" y="107223"/>
                  </a:lnTo>
                  <a:lnTo>
                    <a:pt x="173672" y="112011"/>
                  </a:lnTo>
                  <a:close/>
                </a:path>
                <a:path w="685800" h="125094">
                  <a:moveTo>
                    <a:pt x="240243" y="43209"/>
                  </a:moveTo>
                  <a:lnTo>
                    <a:pt x="212039" y="43209"/>
                  </a:lnTo>
                  <a:lnTo>
                    <a:pt x="216968" y="35203"/>
                  </a:lnTo>
                  <a:lnTo>
                    <a:pt x="224112" y="31200"/>
                  </a:lnTo>
                  <a:lnTo>
                    <a:pt x="236377" y="31200"/>
                  </a:lnTo>
                  <a:lnTo>
                    <a:pt x="238643" y="31601"/>
                  </a:lnTo>
                  <a:lnTo>
                    <a:pt x="240243" y="32403"/>
                  </a:lnTo>
                  <a:lnTo>
                    <a:pt x="240243" y="43209"/>
                  </a:lnTo>
                  <a:close/>
                </a:path>
                <a:path w="685800" h="125094">
                  <a:moveTo>
                    <a:pt x="212039" y="123021"/>
                  </a:moveTo>
                  <a:lnTo>
                    <a:pt x="196637" y="123021"/>
                  </a:lnTo>
                  <a:lnTo>
                    <a:pt x="196637" y="32800"/>
                  </a:lnTo>
                  <a:lnTo>
                    <a:pt x="211642" y="32800"/>
                  </a:lnTo>
                  <a:lnTo>
                    <a:pt x="212039" y="43209"/>
                  </a:lnTo>
                  <a:lnTo>
                    <a:pt x="240243" y="43209"/>
                  </a:lnTo>
                  <a:lnTo>
                    <a:pt x="240243" y="46205"/>
                  </a:lnTo>
                  <a:lnTo>
                    <a:pt x="222511" y="46205"/>
                  </a:lnTo>
                  <a:lnTo>
                    <a:pt x="215636" y="50472"/>
                  </a:lnTo>
                  <a:lnTo>
                    <a:pt x="212039" y="59007"/>
                  </a:lnTo>
                  <a:lnTo>
                    <a:pt x="212039" y="123021"/>
                  </a:lnTo>
                  <a:close/>
                </a:path>
                <a:path w="685800" h="125094">
                  <a:moveTo>
                    <a:pt x="240243" y="46614"/>
                  </a:moveTo>
                  <a:lnTo>
                    <a:pt x="237977" y="46342"/>
                  </a:lnTo>
                  <a:lnTo>
                    <a:pt x="235455" y="46205"/>
                  </a:lnTo>
                  <a:lnTo>
                    <a:pt x="240243" y="46205"/>
                  </a:lnTo>
                  <a:lnTo>
                    <a:pt x="240243" y="46614"/>
                  </a:lnTo>
                  <a:close/>
                </a:path>
                <a:path w="685800" h="125094">
                  <a:moveTo>
                    <a:pt x="289982" y="123021"/>
                  </a:moveTo>
                  <a:lnTo>
                    <a:pt x="278191" y="123021"/>
                  </a:lnTo>
                  <a:lnTo>
                    <a:pt x="245582" y="32800"/>
                  </a:lnTo>
                  <a:lnTo>
                    <a:pt x="261176" y="32800"/>
                  </a:lnTo>
                  <a:lnTo>
                    <a:pt x="284182" y="102012"/>
                  </a:lnTo>
                  <a:lnTo>
                    <a:pt x="297483" y="102012"/>
                  </a:lnTo>
                  <a:lnTo>
                    <a:pt x="289982" y="123021"/>
                  </a:lnTo>
                  <a:close/>
                </a:path>
                <a:path w="685800" h="125094">
                  <a:moveTo>
                    <a:pt x="297483" y="102012"/>
                  </a:moveTo>
                  <a:lnTo>
                    <a:pt x="284182" y="102012"/>
                  </a:lnTo>
                  <a:lnTo>
                    <a:pt x="306587" y="32800"/>
                  </a:lnTo>
                  <a:lnTo>
                    <a:pt x="322194" y="32800"/>
                  </a:lnTo>
                  <a:lnTo>
                    <a:pt x="297483" y="102012"/>
                  </a:lnTo>
                  <a:close/>
                </a:path>
                <a:path w="685800" h="125094">
                  <a:moveTo>
                    <a:pt x="353829" y="123021"/>
                  </a:moveTo>
                  <a:lnTo>
                    <a:pt x="338428" y="123021"/>
                  </a:lnTo>
                  <a:lnTo>
                    <a:pt x="338428" y="32800"/>
                  </a:lnTo>
                  <a:lnTo>
                    <a:pt x="353829" y="32800"/>
                  </a:lnTo>
                  <a:lnTo>
                    <a:pt x="353829" y="123021"/>
                  </a:lnTo>
                  <a:close/>
                </a:path>
                <a:path w="685800" h="125094">
                  <a:moveTo>
                    <a:pt x="349297" y="17795"/>
                  </a:moveTo>
                  <a:lnTo>
                    <a:pt x="343305" y="17795"/>
                  </a:lnTo>
                  <a:lnTo>
                    <a:pt x="341027" y="16998"/>
                  </a:lnTo>
                  <a:lnTo>
                    <a:pt x="339426" y="15401"/>
                  </a:lnTo>
                  <a:lnTo>
                    <a:pt x="337967" y="13669"/>
                  </a:lnTo>
                  <a:lnTo>
                    <a:pt x="337237" y="11535"/>
                  </a:lnTo>
                  <a:lnTo>
                    <a:pt x="337237" y="6465"/>
                  </a:lnTo>
                  <a:lnTo>
                    <a:pt x="337967" y="4331"/>
                  </a:lnTo>
                  <a:lnTo>
                    <a:pt x="339426" y="2598"/>
                  </a:lnTo>
                  <a:lnTo>
                    <a:pt x="341027" y="866"/>
                  </a:lnTo>
                  <a:lnTo>
                    <a:pt x="343305" y="0"/>
                  </a:lnTo>
                  <a:lnTo>
                    <a:pt x="349310" y="0"/>
                  </a:lnTo>
                  <a:lnTo>
                    <a:pt x="351576" y="866"/>
                  </a:lnTo>
                  <a:lnTo>
                    <a:pt x="353023" y="2598"/>
                  </a:lnTo>
                  <a:lnTo>
                    <a:pt x="354623" y="4331"/>
                  </a:lnTo>
                  <a:lnTo>
                    <a:pt x="355430" y="6465"/>
                  </a:lnTo>
                  <a:lnTo>
                    <a:pt x="355430" y="11535"/>
                  </a:lnTo>
                  <a:lnTo>
                    <a:pt x="354636" y="13669"/>
                  </a:lnTo>
                  <a:lnTo>
                    <a:pt x="351563" y="16998"/>
                  </a:lnTo>
                  <a:lnTo>
                    <a:pt x="349297" y="17795"/>
                  </a:lnTo>
                  <a:close/>
                </a:path>
                <a:path w="685800" h="125094">
                  <a:moveTo>
                    <a:pt x="420788" y="124622"/>
                  </a:moveTo>
                  <a:lnTo>
                    <a:pt x="414642" y="124622"/>
                  </a:lnTo>
                  <a:lnTo>
                    <a:pt x="405907" y="123859"/>
                  </a:lnTo>
                  <a:lnTo>
                    <a:pt x="377142" y="97816"/>
                  </a:lnTo>
                  <a:lnTo>
                    <a:pt x="374442" y="78813"/>
                  </a:lnTo>
                  <a:lnTo>
                    <a:pt x="374442" y="67406"/>
                  </a:lnTo>
                  <a:lnTo>
                    <a:pt x="393249" y="36999"/>
                  </a:lnTo>
                  <a:lnTo>
                    <a:pt x="399254" y="33133"/>
                  </a:lnTo>
                  <a:lnTo>
                    <a:pt x="406385" y="31200"/>
                  </a:lnTo>
                  <a:lnTo>
                    <a:pt x="414655" y="31200"/>
                  </a:lnTo>
                  <a:lnTo>
                    <a:pt x="442814" y="43798"/>
                  </a:lnTo>
                  <a:lnTo>
                    <a:pt x="406782" y="43798"/>
                  </a:lnTo>
                  <a:lnTo>
                    <a:pt x="400649" y="46666"/>
                  </a:lnTo>
                  <a:lnTo>
                    <a:pt x="396245" y="52401"/>
                  </a:lnTo>
                  <a:lnTo>
                    <a:pt x="391982" y="58009"/>
                  </a:lnTo>
                  <a:lnTo>
                    <a:pt x="389843" y="66148"/>
                  </a:lnTo>
                  <a:lnTo>
                    <a:pt x="389843" y="90020"/>
                  </a:lnTo>
                  <a:lnTo>
                    <a:pt x="391982" y="98021"/>
                  </a:lnTo>
                  <a:lnTo>
                    <a:pt x="396305" y="103689"/>
                  </a:lnTo>
                  <a:lnTo>
                    <a:pt x="400649" y="109220"/>
                  </a:lnTo>
                  <a:lnTo>
                    <a:pt x="406782" y="112024"/>
                  </a:lnTo>
                  <a:lnTo>
                    <a:pt x="443271" y="112024"/>
                  </a:lnTo>
                  <a:lnTo>
                    <a:pt x="441861" y="114081"/>
                  </a:lnTo>
                  <a:lnTo>
                    <a:pt x="437521" y="117814"/>
                  </a:lnTo>
                  <a:lnTo>
                    <a:pt x="432054" y="120614"/>
                  </a:lnTo>
                  <a:lnTo>
                    <a:pt x="426587" y="123286"/>
                  </a:lnTo>
                  <a:lnTo>
                    <a:pt x="420788" y="124622"/>
                  </a:lnTo>
                  <a:close/>
                </a:path>
                <a:path w="685800" h="125094">
                  <a:moveTo>
                    <a:pt x="450452" y="63808"/>
                  </a:moveTo>
                  <a:lnTo>
                    <a:pt x="435857" y="63808"/>
                  </a:lnTo>
                  <a:lnTo>
                    <a:pt x="435460" y="58073"/>
                  </a:lnTo>
                  <a:lnTo>
                    <a:pt x="433258" y="53336"/>
                  </a:lnTo>
                  <a:lnTo>
                    <a:pt x="429250" y="49597"/>
                  </a:lnTo>
                  <a:lnTo>
                    <a:pt x="425243" y="45731"/>
                  </a:lnTo>
                  <a:lnTo>
                    <a:pt x="420378" y="43798"/>
                  </a:lnTo>
                  <a:lnTo>
                    <a:pt x="442814" y="43798"/>
                  </a:lnTo>
                  <a:lnTo>
                    <a:pt x="444158" y="45243"/>
                  </a:lnTo>
                  <a:lnTo>
                    <a:pt x="447456" y="50756"/>
                  </a:lnTo>
                  <a:lnTo>
                    <a:pt x="449554" y="56945"/>
                  </a:lnTo>
                  <a:lnTo>
                    <a:pt x="450452" y="63808"/>
                  </a:lnTo>
                  <a:close/>
                </a:path>
                <a:path w="685800" h="125094">
                  <a:moveTo>
                    <a:pt x="443271" y="112024"/>
                  </a:moveTo>
                  <a:lnTo>
                    <a:pt x="420122" y="112024"/>
                  </a:lnTo>
                  <a:lnTo>
                    <a:pt x="424923" y="110355"/>
                  </a:lnTo>
                  <a:lnTo>
                    <a:pt x="433194" y="103689"/>
                  </a:lnTo>
                  <a:lnTo>
                    <a:pt x="435447" y="99554"/>
                  </a:lnTo>
                  <a:lnTo>
                    <a:pt x="435844" y="94612"/>
                  </a:lnTo>
                  <a:lnTo>
                    <a:pt x="450452" y="94612"/>
                  </a:lnTo>
                  <a:lnTo>
                    <a:pt x="450196" y="99819"/>
                  </a:lnTo>
                  <a:lnTo>
                    <a:pt x="448403" y="104752"/>
                  </a:lnTo>
                  <a:lnTo>
                    <a:pt x="445062" y="109412"/>
                  </a:lnTo>
                  <a:lnTo>
                    <a:pt x="443271" y="112024"/>
                  </a:lnTo>
                  <a:close/>
                </a:path>
                <a:path w="685800" h="125094">
                  <a:moveTo>
                    <a:pt x="505171" y="124622"/>
                  </a:moveTo>
                  <a:lnTo>
                    <a:pt x="470375" y="106101"/>
                  </a:lnTo>
                  <a:lnTo>
                    <a:pt x="463959" y="80414"/>
                  </a:lnTo>
                  <a:lnTo>
                    <a:pt x="463972" y="68609"/>
                  </a:lnTo>
                  <a:lnTo>
                    <a:pt x="489500" y="33201"/>
                  </a:lnTo>
                  <a:lnTo>
                    <a:pt x="496158" y="31200"/>
                  </a:lnTo>
                  <a:lnTo>
                    <a:pt x="503366" y="31200"/>
                  </a:lnTo>
                  <a:lnTo>
                    <a:pt x="531238" y="43798"/>
                  </a:lnTo>
                  <a:lnTo>
                    <a:pt x="497105" y="43798"/>
                  </a:lnTo>
                  <a:lnTo>
                    <a:pt x="491830" y="46068"/>
                  </a:lnTo>
                  <a:lnTo>
                    <a:pt x="487567" y="50609"/>
                  </a:lnTo>
                  <a:lnTo>
                    <a:pt x="483432" y="55141"/>
                  </a:lnTo>
                  <a:lnTo>
                    <a:pt x="480820" y="61475"/>
                  </a:lnTo>
                  <a:lnTo>
                    <a:pt x="479757" y="69608"/>
                  </a:lnTo>
                  <a:lnTo>
                    <a:pt x="539993" y="69608"/>
                  </a:lnTo>
                  <a:lnTo>
                    <a:pt x="540378" y="76009"/>
                  </a:lnTo>
                  <a:lnTo>
                    <a:pt x="540378" y="82411"/>
                  </a:lnTo>
                  <a:lnTo>
                    <a:pt x="479360" y="82411"/>
                  </a:lnTo>
                  <a:lnTo>
                    <a:pt x="479501" y="91210"/>
                  </a:lnTo>
                  <a:lnTo>
                    <a:pt x="482036" y="98346"/>
                  </a:lnTo>
                  <a:lnTo>
                    <a:pt x="486965" y="103817"/>
                  </a:lnTo>
                  <a:lnTo>
                    <a:pt x="492035" y="109280"/>
                  </a:lnTo>
                  <a:lnTo>
                    <a:pt x="498372" y="112011"/>
                  </a:lnTo>
                  <a:lnTo>
                    <a:pt x="535196" y="112011"/>
                  </a:lnTo>
                  <a:lnTo>
                    <a:pt x="532850" y="114835"/>
                  </a:lnTo>
                  <a:lnTo>
                    <a:pt x="525073" y="120272"/>
                  </a:lnTo>
                  <a:lnTo>
                    <a:pt x="515845" y="123534"/>
                  </a:lnTo>
                  <a:lnTo>
                    <a:pt x="505171" y="124622"/>
                  </a:lnTo>
                  <a:close/>
                </a:path>
                <a:path w="685800" h="125094">
                  <a:moveTo>
                    <a:pt x="539993" y="69608"/>
                  </a:moveTo>
                  <a:lnTo>
                    <a:pt x="524977" y="69608"/>
                  </a:lnTo>
                  <a:lnTo>
                    <a:pt x="524977" y="68609"/>
                  </a:lnTo>
                  <a:lnTo>
                    <a:pt x="524578" y="60736"/>
                  </a:lnTo>
                  <a:lnTo>
                    <a:pt x="522442" y="54671"/>
                  </a:lnTo>
                  <a:lnTo>
                    <a:pt x="518575" y="50404"/>
                  </a:lnTo>
                  <a:lnTo>
                    <a:pt x="514837" y="46000"/>
                  </a:lnTo>
                  <a:lnTo>
                    <a:pt x="509767" y="43798"/>
                  </a:lnTo>
                  <a:lnTo>
                    <a:pt x="531238" y="43798"/>
                  </a:lnTo>
                  <a:lnTo>
                    <a:pt x="534864" y="49229"/>
                  </a:lnTo>
                  <a:lnTo>
                    <a:pt x="537928" y="56908"/>
                  </a:lnTo>
                  <a:lnTo>
                    <a:pt x="539766" y="65834"/>
                  </a:lnTo>
                  <a:lnTo>
                    <a:pt x="539993" y="69608"/>
                  </a:lnTo>
                  <a:close/>
                </a:path>
                <a:path w="685800" h="125094">
                  <a:moveTo>
                    <a:pt x="535196" y="112011"/>
                  </a:moveTo>
                  <a:lnTo>
                    <a:pt x="511431" y="112011"/>
                  </a:lnTo>
                  <a:lnTo>
                    <a:pt x="516027" y="110944"/>
                  </a:lnTo>
                  <a:lnTo>
                    <a:pt x="519766" y="108810"/>
                  </a:lnTo>
                  <a:lnTo>
                    <a:pt x="523632" y="106548"/>
                  </a:lnTo>
                  <a:lnTo>
                    <a:pt x="526974" y="103616"/>
                  </a:lnTo>
                  <a:lnTo>
                    <a:pt x="529778" y="100015"/>
                  </a:lnTo>
                  <a:lnTo>
                    <a:pt x="539175" y="107223"/>
                  </a:lnTo>
                  <a:lnTo>
                    <a:pt x="535196" y="112011"/>
                  </a:lnTo>
                  <a:close/>
                </a:path>
                <a:path w="685800" h="125094">
                  <a:moveTo>
                    <a:pt x="645015" y="123021"/>
                  </a:moveTo>
                  <a:lnTo>
                    <a:pt x="602805" y="123021"/>
                  </a:lnTo>
                  <a:lnTo>
                    <a:pt x="602805" y="1792"/>
                  </a:lnTo>
                  <a:lnTo>
                    <a:pt x="642621" y="1792"/>
                  </a:lnTo>
                  <a:lnTo>
                    <a:pt x="651817" y="2304"/>
                  </a:lnTo>
                  <a:lnTo>
                    <a:pt x="676765" y="14787"/>
                  </a:lnTo>
                  <a:lnTo>
                    <a:pt x="618795" y="14787"/>
                  </a:lnTo>
                  <a:lnTo>
                    <a:pt x="618795" y="53400"/>
                  </a:lnTo>
                  <a:lnTo>
                    <a:pt x="674269" y="53400"/>
                  </a:lnTo>
                  <a:lnTo>
                    <a:pt x="669814" y="56805"/>
                  </a:lnTo>
                  <a:lnTo>
                    <a:pt x="664219" y="59212"/>
                  </a:lnTo>
                  <a:lnTo>
                    <a:pt x="670749" y="61072"/>
                  </a:lnTo>
                  <a:lnTo>
                    <a:pt x="675883" y="64606"/>
                  </a:lnTo>
                  <a:lnTo>
                    <a:pt x="677029" y="66203"/>
                  </a:lnTo>
                  <a:lnTo>
                    <a:pt x="618808" y="66203"/>
                  </a:lnTo>
                  <a:lnTo>
                    <a:pt x="618808" y="110014"/>
                  </a:lnTo>
                  <a:lnTo>
                    <a:pt x="678250" y="110014"/>
                  </a:lnTo>
                  <a:lnTo>
                    <a:pt x="674820" y="113816"/>
                  </a:lnTo>
                  <a:lnTo>
                    <a:pt x="668982" y="117843"/>
                  </a:lnTo>
                  <a:lnTo>
                    <a:pt x="662069" y="120720"/>
                  </a:lnTo>
                  <a:lnTo>
                    <a:pt x="654080" y="122446"/>
                  </a:lnTo>
                  <a:lnTo>
                    <a:pt x="645015" y="123021"/>
                  </a:lnTo>
                  <a:close/>
                </a:path>
                <a:path w="685800" h="125094">
                  <a:moveTo>
                    <a:pt x="674269" y="53400"/>
                  </a:moveTo>
                  <a:lnTo>
                    <a:pt x="650085" y="53400"/>
                  </a:lnTo>
                  <a:lnTo>
                    <a:pt x="655680" y="51668"/>
                  </a:lnTo>
                  <a:lnTo>
                    <a:pt x="659815" y="48202"/>
                  </a:lnTo>
                  <a:lnTo>
                    <a:pt x="664079" y="44736"/>
                  </a:lnTo>
                  <a:lnTo>
                    <a:pt x="666217" y="39999"/>
                  </a:lnTo>
                  <a:lnTo>
                    <a:pt x="666217" y="27333"/>
                  </a:lnTo>
                  <a:lnTo>
                    <a:pt x="664219" y="22468"/>
                  </a:lnTo>
                  <a:lnTo>
                    <a:pt x="660212" y="19396"/>
                  </a:lnTo>
                  <a:lnTo>
                    <a:pt x="656346" y="16323"/>
                  </a:lnTo>
                  <a:lnTo>
                    <a:pt x="650482" y="14787"/>
                  </a:lnTo>
                  <a:lnTo>
                    <a:pt x="676765" y="14787"/>
                  </a:lnTo>
                  <a:lnTo>
                    <a:pt x="679722" y="19997"/>
                  </a:lnTo>
                  <a:lnTo>
                    <a:pt x="681596" y="26501"/>
                  </a:lnTo>
                  <a:lnTo>
                    <a:pt x="682220" y="34004"/>
                  </a:lnTo>
                  <a:lnTo>
                    <a:pt x="682138" y="39999"/>
                  </a:lnTo>
                  <a:lnTo>
                    <a:pt x="680620" y="44805"/>
                  </a:lnTo>
                  <a:lnTo>
                    <a:pt x="677419" y="49201"/>
                  </a:lnTo>
                  <a:lnTo>
                    <a:pt x="674269" y="53400"/>
                  </a:lnTo>
                  <a:close/>
                </a:path>
                <a:path w="685800" h="125094">
                  <a:moveTo>
                    <a:pt x="678250" y="110014"/>
                  </a:moveTo>
                  <a:lnTo>
                    <a:pt x="652671" y="110014"/>
                  </a:lnTo>
                  <a:lnTo>
                    <a:pt x="658548" y="108080"/>
                  </a:lnTo>
                  <a:lnTo>
                    <a:pt x="662811" y="104214"/>
                  </a:lnTo>
                  <a:lnTo>
                    <a:pt x="667215" y="100348"/>
                  </a:lnTo>
                  <a:lnTo>
                    <a:pt x="669417" y="95013"/>
                  </a:lnTo>
                  <a:lnTo>
                    <a:pt x="669388" y="88018"/>
                  </a:lnTo>
                  <a:lnTo>
                    <a:pt x="667929" y="78582"/>
                  </a:lnTo>
                  <a:lnTo>
                    <a:pt x="663464" y="71705"/>
                  </a:lnTo>
                  <a:lnTo>
                    <a:pt x="656022" y="67578"/>
                  </a:lnTo>
                  <a:lnTo>
                    <a:pt x="645604" y="66203"/>
                  </a:lnTo>
                  <a:lnTo>
                    <a:pt x="677029" y="66203"/>
                  </a:lnTo>
                  <a:lnTo>
                    <a:pt x="679621" y="69813"/>
                  </a:lnTo>
                  <a:lnTo>
                    <a:pt x="683488" y="74874"/>
                  </a:lnTo>
                  <a:lnTo>
                    <a:pt x="685421" y="80942"/>
                  </a:lnTo>
                  <a:lnTo>
                    <a:pt x="685404" y="88211"/>
                  </a:lnTo>
                  <a:lnTo>
                    <a:pt x="684758" y="95776"/>
                  </a:lnTo>
                  <a:lnTo>
                    <a:pt x="682771" y="102661"/>
                  </a:lnTo>
                  <a:lnTo>
                    <a:pt x="679458" y="108675"/>
                  </a:lnTo>
                  <a:lnTo>
                    <a:pt x="678250" y="11001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67981" y="1390125"/>
              <a:ext cx="239601" cy="23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4968" y="1151354"/>
              <a:ext cx="1523527" cy="1549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2121" y="1186598"/>
              <a:ext cx="1437640" cy="1466215"/>
            </a:xfrm>
            <a:custGeom>
              <a:avLst/>
              <a:gdLst/>
              <a:ahLst/>
              <a:cxnLst/>
              <a:rect l="l" t="t" r="r" b="b"/>
              <a:pathLst>
                <a:path w="1437639" h="1466214">
                  <a:moveTo>
                    <a:pt x="1416663" y="1466171"/>
                  </a:moveTo>
                  <a:lnTo>
                    <a:pt x="20877" y="1466171"/>
                  </a:lnTo>
                  <a:lnTo>
                    <a:pt x="17807" y="1465557"/>
                  </a:lnTo>
                  <a:lnTo>
                    <a:pt x="0" y="1445290"/>
                  </a:lnTo>
                  <a:lnTo>
                    <a:pt x="0" y="20877"/>
                  </a:lnTo>
                  <a:lnTo>
                    <a:pt x="20877" y="0"/>
                  </a:lnTo>
                  <a:lnTo>
                    <a:pt x="1416663" y="0"/>
                  </a:lnTo>
                  <a:lnTo>
                    <a:pt x="1437544" y="20877"/>
                  </a:lnTo>
                  <a:lnTo>
                    <a:pt x="1437544" y="1445290"/>
                  </a:lnTo>
                  <a:lnTo>
                    <a:pt x="1419736" y="146555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786" y="1304985"/>
              <a:ext cx="1254669" cy="4224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0467" y="1343752"/>
              <a:ext cx="1167765" cy="332740"/>
            </a:xfrm>
            <a:custGeom>
              <a:avLst/>
              <a:gdLst/>
              <a:ahLst/>
              <a:cxnLst/>
              <a:rect l="l" t="t" r="r" b="b"/>
              <a:pathLst>
                <a:path w="1167764" h="332739">
                  <a:moveTo>
                    <a:pt x="1165089" y="332321"/>
                  </a:moveTo>
                  <a:lnTo>
                    <a:pt x="4021" y="332317"/>
                  </a:lnTo>
                  <a:lnTo>
                    <a:pt x="2711" y="331771"/>
                  </a:lnTo>
                  <a:lnTo>
                    <a:pt x="542" y="329598"/>
                  </a:lnTo>
                  <a:lnTo>
                    <a:pt x="0" y="328287"/>
                  </a:lnTo>
                  <a:lnTo>
                    <a:pt x="0" y="2496"/>
                  </a:lnTo>
                  <a:lnTo>
                    <a:pt x="2496" y="0"/>
                  </a:lnTo>
                  <a:lnTo>
                    <a:pt x="1163565" y="3"/>
                  </a:lnTo>
                  <a:lnTo>
                    <a:pt x="1164871" y="549"/>
                  </a:lnTo>
                  <a:lnTo>
                    <a:pt x="1167048" y="2723"/>
                  </a:lnTo>
                  <a:lnTo>
                    <a:pt x="1167585" y="4034"/>
                  </a:lnTo>
                  <a:lnTo>
                    <a:pt x="1167585" y="329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2782" y="1448351"/>
              <a:ext cx="697865" cy="125095"/>
            </a:xfrm>
            <a:custGeom>
              <a:avLst/>
              <a:gdLst/>
              <a:ahLst/>
              <a:cxnLst/>
              <a:rect l="l" t="t" r="r" b="b"/>
              <a:pathLst>
                <a:path w="697864" h="125094">
                  <a:moveTo>
                    <a:pt x="81077" y="111627"/>
                  </a:moveTo>
                  <a:lnTo>
                    <a:pt x="54411" y="111627"/>
                  </a:lnTo>
                  <a:lnTo>
                    <a:pt x="60877" y="109889"/>
                  </a:lnTo>
                  <a:lnTo>
                    <a:pt x="69954" y="102950"/>
                  </a:lnTo>
                  <a:lnTo>
                    <a:pt x="72220" y="98282"/>
                  </a:lnTo>
                  <a:lnTo>
                    <a:pt x="72220" y="86409"/>
                  </a:lnTo>
                  <a:lnTo>
                    <a:pt x="70082" y="81809"/>
                  </a:lnTo>
                  <a:lnTo>
                    <a:pt x="65818" y="78608"/>
                  </a:lnTo>
                  <a:lnTo>
                    <a:pt x="61683" y="75280"/>
                  </a:lnTo>
                  <a:lnTo>
                    <a:pt x="54142" y="72079"/>
                  </a:lnTo>
                  <a:lnTo>
                    <a:pt x="43209" y="69006"/>
                  </a:lnTo>
                  <a:lnTo>
                    <a:pt x="33605" y="65847"/>
                  </a:lnTo>
                  <a:lnTo>
                    <a:pt x="3802" y="41605"/>
                  </a:lnTo>
                  <a:lnTo>
                    <a:pt x="3802" y="33197"/>
                  </a:lnTo>
                  <a:lnTo>
                    <a:pt x="28506" y="2349"/>
                  </a:lnTo>
                  <a:lnTo>
                    <a:pt x="45206" y="0"/>
                  </a:lnTo>
                  <a:lnTo>
                    <a:pt x="53489" y="0"/>
                  </a:lnTo>
                  <a:lnTo>
                    <a:pt x="60889" y="1664"/>
                  </a:lnTo>
                  <a:lnTo>
                    <a:pt x="67419" y="4993"/>
                  </a:lnTo>
                  <a:lnTo>
                    <a:pt x="73948" y="8193"/>
                  </a:lnTo>
                  <a:lnTo>
                    <a:pt x="79018" y="12661"/>
                  </a:lnTo>
                  <a:lnTo>
                    <a:pt x="79355" y="13199"/>
                  </a:lnTo>
                  <a:lnTo>
                    <a:pt x="37332" y="13199"/>
                  </a:lnTo>
                  <a:lnTo>
                    <a:pt x="31136" y="14931"/>
                  </a:lnTo>
                  <a:lnTo>
                    <a:pt x="26604" y="18397"/>
                  </a:lnTo>
                  <a:lnTo>
                    <a:pt x="22212" y="21863"/>
                  </a:lnTo>
                  <a:lnTo>
                    <a:pt x="20010" y="26664"/>
                  </a:lnTo>
                  <a:lnTo>
                    <a:pt x="20010" y="37733"/>
                  </a:lnTo>
                  <a:lnTo>
                    <a:pt x="47613" y="54808"/>
                  </a:lnTo>
                  <a:lnTo>
                    <a:pt x="54798" y="56970"/>
                  </a:lnTo>
                  <a:lnTo>
                    <a:pt x="84024" y="76214"/>
                  </a:lnTo>
                  <a:lnTo>
                    <a:pt x="86828" y="80746"/>
                  </a:lnTo>
                  <a:lnTo>
                    <a:pt x="88223" y="86081"/>
                  </a:lnTo>
                  <a:lnTo>
                    <a:pt x="88223" y="92218"/>
                  </a:lnTo>
                  <a:lnTo>
                    <a:pt x="87498" y="99243"/>
                  </a:lnTo>
                  <a:lnTo>
                    <a:pt x="85322" y="105520"/>
                  </a:lnTo>
                  <a:lnTo>
                    <a:pt x="81693" y="111047"/>
                  </a:lnTo>
                  <a:lnTo>
                    <a:pt x="81077" y="111627"/>
                  </a:lnTo>
                  <a:close/>
                </a:path>
                <a:path w="697864" h="125094">
                  <a:moveTo>
                    <a:pt x="88018" y="36807"/>
                  </a:moveTo>
                  <a:lnTo>
                    <a:pt x="71810" y="36807"/>
                  </a:lnTo>
                  <a:lnTo>
                    <a:pt x="71810" y="29468"/>
                  </a:lnTo>
                  <a:lnTo>
                    <a:pt x="69480" y="23732"/>
                  </a:lnTo>
                  <a:lnTo>
                    <a:pt x="64820" y="19601"/>
                  </a:lnTo>
                  <a:lnTo>
                    <a:pt x="60147" y="15333"/>
                  </a:lnTo>
                  <a:lnTo>
                    <a:pt x="53617" y="13199"/>
                  </a:lnTo>
                  <a:lnTo>
                    <a:pt x="79355" y="13199"/>
                  </a:lnTo>
                  <a:lnTo>
                    <a:pt x="82616" y="18397"/>
                  </a:lnTo>
                  <a:lnTo>
                    <a:pt x="86213" y="23996"/>
                  </a:lnTo>
                  <a:lnTo>
                    <a:pt x="88018" y="30133"/>
                  </a:lnTo>
                  <a:lnTo>
                    <a:pt x="88018" y="36807"/>
                  </a:lnTo>
                  <a:close/>
                </a:path>
                <a:path w="697864" h="125094">
                  <a:moveTo>
                    <a:pt x="46013" y="124622"/>
                  </a:moveTo>
                  <a:lnTo>
                    <a:pt x="37601" y="124622"/>
                  </a:lnTo>
                  <a:lnTo>
                    <a:pt x="29804" y="123021"/>
                  </a:lnTo>
                  <a:lnTo>
                    <a:pt x="83" y="95153"/>
                  </a:lnTo>
                  <a:lnTo>
                    <a:pt x="0" y="87814"/>
                  </a:lnTo>
                  <a:lnTo>
                    <a:pt x="16208" y="87814"/>
                  </a:lnTo>
                  <a:lnTo>
                    <a:pt x="16208" y="95153"/>
                  </a:lnTo>
                  <a:lnTo>
                    <a:pt x="18871" y="100958"/>
                  </a:lnTo>
                  <a:lnTo>
                    <a:pt x="24210" y="105225"/>
                  </a:lnTo>
                  <a:lnTo>
                    <a:pt x="29676" y="109493"/>
                  </a:lnTo>
                  <a:lnTo>
                    <a:pt x="36935" y="111627"/>
                  </a:lnTo>
                  <a:lnTo>
                    <a:pt x="81077" y="111627"/>
                  </a:lnTo>
                  <a:lnTo>
                    <a:pt x="76611" y="115826"/>
                  </a:lnTo>
                  <a:lnTo>
                    <a:pt x="70428" y="119674"/>
                  </a:lnTo>
                  <a:lnTo>
                    <a:pt x="63266" y="122423"/>
                  </a:lnTo>
                  <a:lnTo>
                    <a:pt x="55127" y="124072"/>
                  </a:lnTo>
                  <a:lnTo>
                    <a:pt x="46013" y="124622"/>
                  </a:lnTo>
                  <a:close/>
                </a:path>
                <a:path w="697864" h="125094">
                  <a:moveTo>
                    <a:pt x="143646" y="124634"/>
                  </a:moveTo>
                  <a:lnTo>
                    <a:pt x="108851" y="106109"/>
                  </a:lnTo>
                  <a:lnTo>
                    <a:pt x="102434" y="80414"/>
                  </a:lnTo>
                  <a:lnTo>
                    <a:pt x="102448" y="68609"/>
                  </a:lnTo>
                  <a:lnTo>
                    <a:pt x="127976" y="33201"/>
                  </a:lnTo>
                  <a:lnTo>
                    <a:pt x="134633" y="31200"/>
                  </a:lnTo>
                  <a:lnTo>
                    <a:pt x="141841" y="31200"/>
                  </a:lnTo>
                  <a:lnTo>
                    <a:pt x="169722" y="43811"/>
                  </a:lnTo>
                  <a:lnTo>
                    <a:pt x="135581" y="43811"/>
                  </a:lnTo>
                  <a:lnTo>
                    <a:pt x="130306" y="46073"/>
                  </a:lnTo>
                  <a:lnTo>
                    <a:pt x="126043" y="50596"/>
                  </a:lnTo>
                  <a:lnTo>
                    <a:pt x="121907" y="55137"/>
                  </a:lnTo>
                  <a:lnTo>
                    <a:pt x="119296" y="61475"/>
                  </a:lnTo>
                  <a:lnTo>
                    <a:pt x="118233" y="69608"/>
                  </a:lnTo>
                  <a:lnTo>
                    <a:pt x="178469" y="69608"/>
                  </a:lnTo>
                  <a:lnTo>
                    <a:pt x="178854" y="76009"/>
                  </a:lnTo>
                  <a:lnTo>
                    <a:pt x="178854" y="82411"/>
                  </a:lnTo>
                  <a:lnTo>
                    <a:pt x="117836" y="82411"/>
                  </a:lnTo>
                  <a:lnTo>
                    <a:pt x="117977" y="91210"/>
                  </a:lnTo>
                  <a:lnTo>
                    <a:pt x="120512" y="98346"/>
                  </a:lnTo>
                  <a:lnTo>
                    <a:pt x="125441" y="103817"/>
                  </a:lnTo>
                  <a:lnTo>
                    <a:pt x="130511" y="109280"/>
                  </a:lnTo>
                  <a:lnTo>
                    <a:pt x="136848" y="112011"/>
                  </a:lnTo>
                  <a:lnTo>
                    <a:pt x="173675" y="112011"/>
                  </a:lnTo>
                  <a:lnTo>
                    <a:pt x="171326" y="114840"/>
                  </a:lnTo>
                  <a:lnTo>
                    <a:pt x="163548" y="120282"/>
                  </a:lnTo>
                  <a:lnTo>
                    <a:pt x="154321" y="123546"/>
                  </a:lnTo>
                  <a:lnTo>
                    <a:pt x="143646" y="124634"/>
                  </a:lnTo>
                  <a:close/>
                </a:path>
                <a:path w="697864" h="125094">
                  <a:moveTo>
                    <a:pt x="178469" y="69608"/>
                  </a:moveTo>
                  <a:lnTo>
                    <a:pt x="163452" y="69608"/>
                  </a:lnTo>
                  <a:lnTo>
                    <a:pt x="163452" y="68609"/>
                  </a:lnTo>
                  <a:lnTo>
                    <a:pt x="163054" y="60736"/>
                  </a:lnTo>
                  <a:lnTo>
                    <a:pt x="160917" y="54671"/>
                  </a:lnTo>
                  <a:lnTo>
                    <a:pt x="157051" y="50404"/>
                  </a:lnTo>
                  <a:lnTo>
                    <a:pt x="153313" y="46009"/>
                  </a:lnTo>
                  <a:lnTo>
                    <a:pt x="148243" y="43811"/>
                  </a:lnTo>
                  <a:lnTo>
                    <a:pt x="169722" y="43811"/>
                  </a:lnTo>
                  <a:lnTo>
                    <a:pt x="173339" y="49229"/>
                  </a:lnTo>
                  <a:lnTo>
                    <a:pt x="176404" y="56908"/>
                  </a:lnTo>
                  <a:lnTo>
                    <a:pt x="178242" y="65834"/>
                  </a:lnTo>
                  <a:lnTo>
                    <a:pt x="178469" y="69608"/>
                  </a:lnTo>
                  <a:close/>
                </a:path>
                <a:path w="697864" h="125094">
                  <a:moveTo>
                    <a:pt x="173675" y="112011"/>
                  </a:moveTo>
                  <a:lnTo>
                    <a:pt x="149907" y="112011"/>
                  </a:lnTo>
                  <a:lnTo>
                    <a:pt x="154503" y="110944"/>
                  </a:lnTo>
                  <a:lnTo>
                    <a:pt x="158242" y="108810"/>
                  </a:lnTo>
                  <a:lnTo>
                    <a:pt x="162108" y="106548"/>
                  </a:lnTo>
                  <a:lnTo>
                    <a:pt x="165450" y="103616"/>
                  </a:lnTo>
                  <a:lnTo>
                    <a:pt x="168253" y="100015"/>
                  </a:lnTo>
                  <a:lnTo>
                    <a:pt x="177651" y="107223"/>
                  </a:lnTo>
                  <a:lnTo>
                    <a:pt x="173675" y="112011"/>
                  </a:lnTo>
                  <a:close/>
                </a:path>
                <a:path w="697864" h="125094">
                  <a:moveTo>
                    <a:pt x="240243" y="43209"/>
                  </a:moveTo>
                  <a:lnTo>
                    <a:pt x="212039" y="43209"/>
                  </a:lnTo>
                  <a:lnTo>
                    <a:pt x="216968" y="35203"/>
                  </a:lnTo>
                  <a:lnTo>
                    <a:pt x="224112" y="31200"/>
                  </a:lnTo>
                  <a:lnTo>
                    <a:pt x="236377" y="31200"/>
                  </a:lnTo>
                  <a:lnTo>
                    <a:pt x="238643" y="31601"/>
                  </a:lnTo>
                  <a:lnTo>
                    <a:pt x="240243" y="32403"/>
                  </a:lnTo>
                  <a:lnTo>
                    <a:pt x="240243" y="43209"/>
                  </a:lnTo>
                  <a:close/>
                </a:path>
                <a:path w="697864" h="125094">
                  <a:moveTo>
                    <a:pt x="212039" y="123034"/>
                  </a:moveTo>
                  <a:lnTo>
                    <a:pt x="196637" y="123034"/>
                  </a:lnTo>
                  <a:lnTo>
                    <a:pt x="196637" y="32800"/>
                  </a:lnTo>
                  <a:lnTo>
                    <a:pt x="211642" y="32800"/>
                  </a:lnTo>
                  <a:lnTo>
                    <a:pt x="212039" y="43209"/>
                  </a:lnTo>
                  <a:lnTo>
                    <a:pt x="240243" y="43209"/>
                  </a:lnTo>
                  <a:lnTo>
                    <a:pt x="240243" y="46217"/>
                  </a:lnTo>
                  <a:lnTo>
                    <a:pt x="222511" y="46217"/>
                  </a:lnTo>
                  <a:lnTo>
                    <a:pt x="215636" y="50485"/>
                  </a:lnTo>
                  <a:lnTo>
                    <a:pt x="212039" y="59020"/>
                  </a:lnTo>
                  <a:lnTo>
                    <a:pt x="212039" y="123034"/>
                  </a:lnTo>
                  <a:close/>
                </a:path>
                <a:path w="697864" h="125094">
                  <a:moveTo>
                    <a:pt x="240243" y="46602"/>
                  </a:moveTo>
                  <a:lnTo>
                    <a:pt x="237977" y="46345"/>
                  </a:lnTo>
                  <a:lnTo>
                    <a:pt x="235442" y="46217"/>
                  </a:lnTo>
                  <a:lnTo>
                    <a:pt x="240243" y="46217"/>
                  </a:lnTo>
                  <a:lnTo>
                    <a:pt x="240243" y="46602"/>
                  </a:lnTo>
                  <a:close/>
                </a:path>
                <a:path w="697864" h="125094">
                  <a:moveTo>
                    <a:pt x="289982" y="123021"/>
                  </a:moveTo>
                  <a:lnTo>
                    <a:pt x="278178" y="123021"/>
                  </a:lnTo>
                  <a:lnTo>
                    <a:pt x="245569" y="32800"/>
                  </a:lnTo>
                  <a:lnTo>
                    <a:pt x="261176" y="32800"/>
                  </a:lnTo>
                  <a:lnTo>
                    <a:pt x="284182" y="102012"/>
                  </a:lnTo>
                  <a:lnTo>
                    <a:pt x="297483" y="102012"/>
                  </a:lnTo>
                  <a:lnTo>
                    <a:pt x="289982" y="123021"/>
                  </a:lnTo>
                  <a:close/>
                </a:path>
                <a:path w="697864" h="125094">
                  <a:moveTo>
                    <a:pt x="297483" y="102012"/>
                  </a:moveTo>
                  <a:lnTo>
                    <a:pt x="284182" y="102012"/>
                  </a:lnTo>
                  <a:lnTo>
                    <a:pt x="306587" y="32800"/>
                  </a:lnTo>
                  <a:lnTo>
                    <a:pt x="322194" y="32800"/>
                  </a:lnTo>
                  <a:lnTo>
                    <a:pt x="297483" y="102012"/>
                  </a:lnTo>
                  <a:close/>
                </a:path>
                <a:path w="697864" h="125094">
                  <a:moveTo>
                    <a:pt x="353829" y="123021"/>
                  </a:moveTo>
                  <a:lnTo>
                    <a:pt x="338428" y="123021"/>
                  </a:lnTo>
                  <a:lnTo>
                    <a:pt x="338428" y="32800"/>
                  </a:lnTo>
                  <a:lnTo>
                    <a:pt x="353829" y="32800"/>
                  </a:lnTo>
                  <a:lnTo>
                    <a:pt x="353829" y="123021"/>
                  </a:lnTo>
                  <a:close/>
                </a:path>
                <a:path w="697864" h="125094">
                  <a:moveTo>
                    <a:pt x="349297" y="17795"/>
                  </a:moveTo>
                  <a:lnTo>
                    <a:pt x="343293" y="17795"/>
                  </a:lnTo>
                  <a:lnTo>
                    <a:pt x="341039" y="16998"/>
                  </a:lnTo>
                  <a:lnTo>
                    <a:pt x="339439" y="15401"/>
                  </a:lnTo>
                  <a:lnTo>
                    <a:pt x="337967" y="13669"/>
                  </a:lnTo>
                  <a:lnTo>
                    <a:pt x="337224" y="11535"/>
                  </a:lnTo>
                  <a:lnTo>
                    <a:pt x="337224" y="6465"/>
                  </a:lnTo>
                  <a:lnTo>
                    <a:pt x="337954" y="4331"/>
                  </a:lnTo>
                  <a:lnTo>
                    <a:pt x="339426" y="2598"/>
                  </a:lnTo>
                  <a:lnTo>
                    <a:pt x="341027" y="866"/>
                  </a:lnTo>
                  <a:lnTo>
                    <a:pt x="343293" y="0"/>
                  </a:lnTo>
                  <a:lnTo>
                    <a:pt x="349297" y="0"/>
                  </a:lnTo>
                  <a:lnTo>
                    <a:pt x="351563" y="866"/>
                  </a:lnTo>
                  <a:lnTo>
                    <a:pt x="353036" y="2598"/>
                  </a:lnTo>
                  <a:lnTo>
                    <a:pt x="354636" y="4331"/>
                  </a:lnTo>
                  <a:lnTo>
                    <a:pt x="355430" y="6465"/>
                  </a:lnTo>
                  <a:lnTo>
                    <a:pt x="355430" y="11535"/>
                  </a:lnTo>
                  <a:lnTo>
                    <a:pt x="354636" y="13669"/>
                  </a:lnTo>
                  <a:lnTo>
                    <a:pt x="351563" y="16998"/>
                  </a:lnTo>
                  <a:lnTo>
                    <a:pt x="349297" y="17795"/>
                  </a:lnTo>
                  <a:close/>
                </a:path>
                <a:path w="697864" h="125094">
                  <a:moveTo>
                    <a:pt x="420775" y="124622"/>
                  </a:moveTo>
                  <a:lnTo>
                    <a:pt x="414642" y="124622"/>
                  </a:lnTo>
                  <a:lnTo>
                    <a:pt x="405905" y="123859"/>
                  </a:lnTo>
                  <a:lnTo>
                    <a:pt x="377140" y="97816"/>
                  </a:lnTo>
                  <a:lnTo>
                    <a:pt x="374442" y="78813"/>
                  </a:lnTo>
                  <a:lnTo>
                    <a:pt x="374442" y="67415"/>
                  </a:lnTo>
                  <a:lnTo>
                    <a:pt x="393236" y="36999"/>
                  </a:lnTo>
                  <a:lnTo>
                    <a:pt x="399241" y="33133"/>
                  </a:lnTo>
                  <a:lnTo>
                    <a:pt x="406372" y="31200"/>
                  </a:lnTo>
                  <a:lnTo>
                    <a:pt x="414642" y="31200"/>
                  </a:lnTo>
                  <a:lnTo>
                    <a:pt x="442814" y="43811"/>
                  </a:lnTo>
                  <a:lnTo>
                    <a:pt x="406782" y="43811"/>
                  </a:lnTo>
                  <a:lnTo>
                    <a:pt x="400636" y="46675"/>
                  </a:lnTo>
                  <a:lnTo>
                    <a:pt x="396245" y="52401"/>
                  </a:lnTo>
                  <a:lnTo>
                    <a:pt x="391982" y="58009"/>
                  </a:lnTo>
                  <a:lnTo>
                    <a:pt x="389843" y="66148"/>
                  </a:lnTo>
                  <a:lnTo>
                    <a:pt x="389843" y="90020"/>
                  </a:lnTo>
                  <a:lnTo>
                    <a:pt x="391982" y="98021"/>
                  </a:lnTo>
                  <a:lnTo>
                    <a:pt x="396302" y="103685"/>
                  </a:lnTo>
                  <a:lnTo>
                    <a:pt x="400636" y="109220"/>
                  </a:lnTo>
                  <a:lnTo>
                    <a:pt x="406769" y="112024"/>
                  </a:lnTo>
                  <a:lnTo>
                    <a:pt x="443264" y="112024"/>
                  </a:lnTo>
                  <a:lnTo>
                    <a:pt x="441848" y="114085"/>
                  </a:lnTo>
                  <a:lnTo>
                    <a:pt x="437521" y="117819"/>
                  </a:lnTo>
                  <a:lnTo>
                    <a:pt x="432054" y="120627"/>
                  </a:lnTo>
                  <a:lnTo>
                    <a:pt x="426587" y="123290"/>
                  </a:lnTo>
                  <a:lnTo>
                    <a:pt x="420775" y="124622"/>
                  </a:lnTo>
                  <a:close/>
                </a:path>
                <a:path w="697864" h="125094">
                  <a:moveTo>
                    <a:pt x="450452" y="63808"/>
                  </a:moveTo>
                  <a:lnTo>
                    <a:pt x="435857" y="63808"/>
                  </a:lnTo>
                  <a:lnTo>
                    <a:pt x="435460" y="58073"/>
                  </a:lnTo>
                  <a:lnTo>
                    <a:pt x="433258" y="53336"/>
                  </a:lnTo>
                  <a:lnTo>
                    <a:pt x="429250" y="49597"/>
                  </a:lnTo>
                  <a:lnTo>
                    <a:pt x="425243" y="45740"/>
                  </a:lnTo>
                  <a:lnTo>
                    <a:pt x="420378" y="43811"/>
                  </a:lnTo>
                  <a:lnTo>
                    <a:pt x="442814" y="43811"/>
                  </a:lnTo>
                  <a:lnTo>
                    <a:pt x="444147" y="45243"/>
                  </a:lnTo>
                  <a:lnTo>
                    <a:pt x="447450" y="50756"/>
                  </a:lnTo>
                  <a:lnTo>
                    <a:pt x="449552" y="56945"/>
                  </a:lnTo>
                  <a:lnTo>
                    <a:pt x="450452" y="63808"/>
                  </a:lnTo>
                  <a:close/>
                </a:path>
                <a:path w="697864" h="125094">
                  <a:moveTo>
                    <a:pt x="443264" y="112024"/>
                  </a:moveTo>
                  <a:lnTo>
                    <a:pt x="420109" y="112024"/>
                  </a:lnTo>
                  <a:lnTo>
                    <a:pt x="424910" y="110359"/>
                  </a:lnTo>
                  <a:lnTo>
                    <a:pt x="433181" y="103685"/>
                  </a:lnTo>
                  <a:lnTo>
                    <a:pt x="435447" y="99545"/>
                  </a:lnTo>
                  <a:lnTo>
                    <a:pt x="435844" y="94612"/>
                  </a:lnTo>
                  <a:lnTo>
                    <a:pt x="450452" y="94612"/>
                  </a:lnTo>
                  <a:lnTo>
                    <a:pt x="450183" y="99819"/>
                  </a:lnTo>
                  <a:lnTo>
                    <a:pt x="448391" y="104756"/>
                  </a:lnTo>
                  <a:lnTo>
                    <a:pt x="445049" y="109425"/>
                  </a:lnTo>
                  <a:lnTo>
                    <a:pt x="443264" y="112024"/>
                  </a:lnTo>
                  <a:close/>
                </a:path>
                <a:path w="697864" h="125094">
                  <a:moveTo>
                    <a:pt x="505158" y="124634"/>
                  </a:moveTo>
                  <a:lnTo>
                    <a:pt x="470370" y="106109"/>
                  </a:lnTo>
                  <a:lnTo>
                    <a:pt x="463959" y="80414"/>
                  </a:lnTo>
                  <a:lnTo>
                    <a:pt x="463972" y="68609"/>
                  </a:lnTo>
                  <a:lnTo>
                    <a:pt x="489487" y="33201"/>
                  </a:lnTo>
                  <a:lnTo>
                    <a:pt x="496158" y="31200"/>
                  </a:lnTo>
                  <a:lnTo>
                    <a:pt x="503366" y="31200"/>
                  </a:lnTo>
                  <a:lnTo>
                    <a:pt x="531245" y="43811"/>
                  </a:lnTo>
                  <a:lnTo>
                    <a:pt x="497092" y="43811"/>
                  </a:lnTo>
                  <a:lnTo>
                    <a:pt x="491817" y="46073"/>
                  </a:lnTo>
                  <a:lnTo>
                    <a:pt x="487554" y="50596"/>
                  </a:lnTo>
                  <a:lnTo>
                    <a:pt x="483419" y="55137"/>
                  </a:lnTo>
                  <a:lnTo>
                    <a:pt x="480820" y="61475"/>
                  </a:lnTo>
                  <a:lnTo>
                    <a:pt x="479757" y="69608"/>
                  </a:lnTo>
                  <a:lnTo>
                    <a:pt x="539980" y="69608"/>
                  </a:lnTo>
                  <a:lnTo>
                    <a:pt x="540366" y="76009"/>
                  </a:lnTo>
                  <a:lnTo>
                    <a:pt x="540366" y="82411"/>
                  </a:lnTo>
                  <a:lnTo>
                    <a:pt x="479360" y="82411"/>
                  </a:lnTo>
                  <a:lnTo>
                    <a:pt x="479488" y="91210"/>
                  </a:lnTo>
                  <a:lnTo>
                    <a:pt x="482023" y="98346"/>
                  </a:lnTo>
                  <a:lnTo>
                    <a:pt x="486952" y="103817"/>
                  </a:lnTo>
                  <a:lnTo>
                    <a:pt x="492022" y="109280"/>
                  </a:lnTo>
                  <a:lnTo>
                    <a:pt x="498360" y="112011"/>
                  </a:lnTo>
                  <a:lnTo>
                    <a:pt x="535199" y="112011"/>
                  </a:lnTo>
                  <a:lnTo>
                    <a:pt x="532850" y="114840"/>
                  </a:lnTo>
                  <a:lnTo>
                    <a:pt x="525071" y="120282"/>
                  </a:lnTo>
                  <a:lnTo>
                    <a:pt x="515840" y="123546"/>
                  </a:lnTo>
                  <a:lnTo>
                    <a:pt x="505158" y="124634"/>
                  </a:lnTo>
                  <a:close/>
                </a:path>
                <a:path w="697864" h="125094">
                  <a:moveTo>
                    <a:pt x="539980" y="69608"/>
                  </a:moveTo>
                  <a:lnTo>
                    <a:pt x="524964" y="69608"/>
                  </a:lnTo>
                  <a:lnTo>
                    <a:pt x="524964" y="68609"/>
                  </a:lnTo>
                  <a:lnTo>
                    <a:pt x="524566" y="60736"/>
                  </a:lnTo>
                  <a:lnTo>
                    <a:pt x="522429" y="54671"/>
                  </a:lnTo>
                  <a:lnTo>
                    <a:pt x="518562" y="50404"/>
                  </a:lnTo>
                  <a:lnTo>
                    <a:pt x="514837" y="46009"/>
                  </a:lnTo>
                  <a:lnTo>
                    <a:pt x="509767" y="43811"/>
                  </a:lnTo>
                  <a:lnTo>
                    <a:pt x="531245" y="43811"/>
                  </a:lnTo>
                  <a:lnTo>
                    <a:pt x="534856" y="49229"/>
                  </a:lnTo>
                  <a:lnTo>
                    <a:pt x="537917" y="56908"/>
                  </a:lnTo>
                  <a:lnTo>
                    <a:pt x="539753" y="65834"/>
                  </a:lnTo>
                  <a:lnTo>
                    <a:pt x="539980" y="69608"/>
                  </a:lnTo>
                  <a:close/>
                </a:path>
                <a:path w="697864" h="125094">
                  <a:moveTo>
                    <a:pt x="535199" y="112011"/>
                  </a:moveTo>
                  <a:lnTo>
                    <a:pt x="511431" y="112011"/>
                  </a:lnTo>
                  <a:lnTo>
                    <a:pt x="516027" y="110944"/>
                  </a:lnTo>
                  <a:lnTo>
                    <a:pt x="519766" y="108810"/>
                  </a:lnTo>
                  <a:lnTo>
                    <a:pt x="523632" y="106548"/>
                  </a:lnTo>
                  <a:lnTo>
                    <a:pt x="526961" y="103616"/>
                  </a:lnTo>
                  <a:lnTo>
                    <a:pt x="529765" y="100015"/>
                  </a:lnTo>
                  <a:lnTo>
                    <a:pt x="539175" y="107223"/>
                  </a:lnTo>
                  <a:lnTo>
                    <a:pt x="535199" y="112011"/>
                  </a:lnTo>
                  <a:close/>
                </a:path>
                <a:path w="697864" h="125094">
                  <a:moveTo>
                    <a:pt x="607606" y="123034"/>
                  </a:moveTo>
                  <a:lnTo>
                    <a:pt x="591192" y="123034"/>
                  </a:lnTo>
                  <a:lnTo>
                    <a:pt x="637410" y="1792"/>
                  </a:lnTo>
                  <a:lnTo>
                    <a:pt x="651404" y="1792"/>
                  </a:lnTo>
                  <a:lnTo>
                    <a:pt x="658912" y="21406"/>
                  </a:lnTo>
                  <a:lnTo>
                    <a:pt x="644414" y="21406"/>
                  </a:lnTo>
                  <a:lnTo>
                    <a:pt x="623801" y="78212"/>
                  </a:lnTo>
                  <a:lnTo>
                    <a:pt x="680661" y="78224"/>
                  </a:lnTo>
                  <a:lnTo>
                    <a:pt x="685709" y="91411"/>
                  </a:lnTo>
                  <a:lnTo>
                    <a:pt x="619000" y="91411"/>
                  </a:lnTo>
                  <a:lnTo>
                    <a:pt x="607606" y="123034"/>
                  </a:lnTo>
                  <a:close/>
                </a:path>
                <a:path w="697864" h="125094">
                  <a:moveTo>
                    <a:pt x="680661" y="78224"/>
                  </a:moveTo>
                  <a:lnTo>
                    <a:pt x="665213" y="78212"/>
                  </a:lnTo>
                  <a:lnTo>
                    <a:pt x="644414" y="21406"/>
                  </a:lnTo>
                  <a:lnTo>
                    <a:pt x="658912" y="21406"/>
                  </a:lnTo>
                  <a:lnTo>
                    <a:pt x="680661" y="78224"/>
                  </a:lnTo>
                  <a:close/>
                </a:path>
                <a:path w="697864" h="125094">
                  <a:moveTo>
                    <a:pt x="697814" y="123034"/>
                  </a:moveTo>
                  <a:lnTo>
                    <a:pt x="681426" y="123034"/>
                  </a:lnTo>
                  <a:lnTo>
                    <a:pt x="669814" y="91411"/>
                  </a:lnTo>
                  <a:lnTo>
                    <a:pt x="685709" y="91411"/>
                  </a:lnTo>
                  <a:lnTo>
                    <a:pt x="697814" y="12303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7650" y="1390099"/>
              <a:ext cx="239601" cy="23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7989" y="2365527"/>
              <a:ext cx="2185670" cy="1270"/>
            </a:xfrm>
            <a:custGeom>
              <a:avLst/>
              <a:gdLst/>
              <a:ahLst/>
              <a:cxnLst/>
              <a:rect l="l" t="t" r="r" b="b"/>
              <a:pathLst>
                <a:path w="2185670" h="1269">
                  <a:moveTo>
                    <a:pt x="-12802" y="403"/>
                  </a:moveTo>
                  <a:lnTo>
                    <a:pt x="2198041" y="403"/>
                  </a:lnTo>
                </a:path>
              </a:pathLst>
            </a:custGeom>
            <a:ln w="26412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0425" y="2325224"/>
              <a:ext cx="103407" cy="822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5786" y="2162772"/>
              <a:ext cx="1254669" cy="4224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0519" y="2199450"/>
              <a:ext cx="1167765" cy="332740"/>
            </a:xfrm>
            <a:custGeom>
              <a:avLst/>
              <a:gdLst/>
              <a:ahLst/>
              <a:cxnLst/>
              <a:rect l="l" t="t" r="r" b="b"/>
              <a:pathLst>
                <a:path w="1167764" h="332739">
                  <a:moveTo>
                    <a:pt x="1164986" y="332167"/>
                  </a:moveTo>
                  <a:lnTo>
                    <a:pt x="4043" y="332167"/>
                  </a:lnTo>
                  <a:lnTo>
                    <a:pt x="2728" y="331629"/>
                  </a:lnTo>
                  <a:lnTo>
                    <a:pt x="551" y="329453"/>
                  </a:lnTo>
                  <a:lnTo>
                    <a:pt x="8" y="328134"/>
                  </a:lnTo>
                  <a:lnTo>
                    <a:pt x="0" y="2483"/>
                  </a:lnTo>
                  <a:lnTo>
                    <a:pt x="2496" y="0"/>
                  </a:lnTo>
                  <a:lnTo>
                    <a:pt x="1163450" y="0"/>
                  </a:lnTo>
                  <a:lnTo>
                    <a:pt x="1164756" y="542"/>
                  </a:lnTo>
                  <a:lnTo>
                    <a:pt x="1166933" y="2712"/>
                  </a:lnTo>
                  <a:lnTo>
                    <a:pt x="1167470" y="4022"/>
                  </a:lnTo>
                  <a:lnTo>
                    <a:pt x="1167470" y="32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0234" y="2305751"/>
              <a:ext cx="412115" cy="158115"/>
            </a:xfrm>
            <a:custGeom>
              <a:avLst/>
              <a:gdLst/>
              <a:ahLst/>
              <a:cxnLst/>
              <a:rect l="l" t="t" r="r" b="b"/>
              <a:pathLst>
                <a:path w="412114" h="158114">
                  <a:moveTo>
                    <a:pt x="16003" y="121229"/>
                  </a:moveTo>
                  <a:lnTo>
                    <a:pt x="0" y="121229"/>
                  </a:lnTo>
                  <a:lnTo>
                    <a:pt x="0" y="0"/>
                  </a:lnTo>
                  <a:lnTo>
                    <a:pt x="44809" y="0"/>
                  </a:lnTo>
                  <a:lnTo>
                    <a:pt x="54265" y="638"/>
                  </a:lnTo>
                  <a:lnTo>
                    <a:pt x="62619" y="2552"/>
                  </a:lnTo>
                  <a:lnTo>
                    <a:pt x="69872" y="5741"/>
                  </a:lnTo>
                  <a:lnTo>
                    <a:pt x="76022" y="10203"/>
                  </a:lnTo>
                  <a:lnTo>
                    <a:pt x="78553" y="13007"/>
                  </a:lnTo>
                  <a:lnTo>
                    <a:pt x="16003" y="13007"/>
                  </a:lnTo>
                  <a:lnTo>
                    <a:pt x="16003" y="60621"/>
                  </a:lnTo>
                  <a:lnTo>
                    <a:pt x="79483" y="60621"/>
                  </a:lnTo>
                  <a:lnTo>
                    <a:pt x="76214" y="64218"/>
                  </a:lnTo>
                  <a:lnTo>
                    <a:pt x="70112" y="68419"/>
                  </a:lnTo>
                  <a:lnTo>
                    <a:pt x="62811" y="71420"/>
                  </a:lnTo>
                  <a:lnTo>
                    <a:pt x="54313" y="73220"/>
                  </a:lnTo>
                  <a:lnTo>
                    <a:pt x="44617" y="73820"/>
                  </a:lnTo>
                  <a:lnTo>
                    <a:pt x="16003" y="73820"/>
                  </a:lnTo>
                  <a:lnTo>
                    <a:pt x="16003" y="121229"/>
                  </a:lnTo>
                  <a:close/>
                </a:path>
                <a:path w="412114" h="158114">
                  <a:moveTo>
                    <a:pt x="79483" y="60621"/>
                  </a:moveTo>
                  <a:lnTo>
                    <a:pt x="53349" y="60621"/>
                  </a:lnTo>
                  <a:lnTo>
                    <a:pt x="59878" y="58623"/>
                  </a:lnTo>
                  <a:lnTo>
                    <a:pt x="64410" y="54616"/>
                  </a:lnTo>
                  <a:lnTo>
                    <a:pt x="69083" y="50609"/>
                  </a:lnTo>
                  <a:lnTo>
                    <a:pt x="71413" y="44809"/>
                  </a:lnTo>
                  <a:lnTo>
                    <a:pt x="71413" y="30009"/>
                  </a:lnTo>
                  <a:lnTo>
                    <a:pt x="69083" y="24274"/>
                  </a:lnTo>
                  <a:lnTo>
                    <a:pt x="64410" y="20010"/>
                  </a:lnTo>
                  <a:lnTo>
                    <a:pt x="59891" y="15606"/>
                  </a:lnTo>
                  <a:lnTo>
                    <a:pt x="53681" y="13276"/>
                  </a:lnTo>
                  <a:lnTo>
                    <a:pt x="45808" y="13007"/>
                  </a:lnTo>
                  <a:lnTo>
                    <a:pt x="78553" y="13007"/>
                  </a:lnTo>
                  <a:lnTo>
                    <a:pt x="80922" y="15631"/>
                  </a:lnTo>
                  <a:lnTo>
                    <a:pt x="84422" y="21908"/>
                  </a:lnTo>
                  <a:lnTo>
                    <a:pt x="86524" y="29035"/>
                  </a:lnTo>
                  <a:lnTo>
                    <a:pt x="87225" y="37012"/>
                  </a:lnTo>
                  <a:lnTo>
                    <a:pt x="86536" y="45316"/>
                  </a:lnTo>
                  <a:lnTo>
                    <a:pt x="84470" y="52617"/>
                  </a:lnTo>
                  <a:lnTo>
                    <a:pt x="81030" y="58918"/>
                  </a:lnTo>
                  <a:lnTo>
                    <a:pt x="79483" y="60621"/>
                  </a:lnTo>
                  <a:close/>
                </a:path>
                <a:path w="412114" h="158114">
                  <a:moveTo>
                    <a:pt x="148857" y="41416"/>
                  </a:moveTo>
                  <a:lnTo>
                    <a:pt x="120640" y="41416"/>
                  </a:lnTo>
                  <a:lnTo>
                    <a:pt x="125595" y="33415"/>
                  </a:lnTo>
                  <a:lnTo>
                    <a:pt x="132726" y="29407"/>
                  </a:lnTo>
                  <a:lnTo>
                    <a:pt x="144991" y="29407"/>
                  </a:lnTo>
                  <a:lnTo>
                    <a:pt x="147257" y="29804"/>
                  </a:lnTo>
                  <a:lnTo>
                    <a:pt x="148857" y="30611"/>
                  </a:lnTo>
                  <a:lnTo>
                    <a:pt x="148857" y="41416"/>
                  </a:lnTo>
                  <a:close/>
                </a:path>
                <a:path w="412114" h="158114">
                  <a:moveTo>
                    <a:pt x="120640" y="121242"/>
                  </a:moveTo>
                  <a:lnTo>
                    <a:pt x="105251" y="121242"/>
                  </a:lnTo>
                  <a:lnTo>
                    <a:pt x="105251" y="31008"/>
                  </a:lnTo>
                  <a:lnTo>
                    <a:pt x="120256" y="31008"/>
                  </a:lnTo>
                  <a:lnTo>
                    <a:pt x="120640" y="41416"/>
                  </a:lnTo>
                  <a:lnTo>
                    <a:pt x="148857" y="41416"/>
                  </a:lnTo>
                  <a:lnTo>
                    <a:pt x="148857" y="44425"/>
                  </a:lnTo>
                  <a:lnTo>
                    <a:pt x="131125" y="44425"/>
                  </a:lnTo>
                  <a:lnTo>
                    <a:pt x="124250" y="48688"/>
                  </a:lnTo>
                  <a:lnTo>
                    <a:pt x="120640" y="57228"/>
                  </a:lnTo>
                  <a:lnTo>
                    <a:pt x="120640" y="121242"/>
                  </a:lnTo>
                  <a:close/>
                </a:path>
                <a:path w="412114" h="158114">
                  <a:moveTo>
                    <a:pt x="148857" y="44809"/>
                  </a:moveTo>
                  <a:lnTo>
                    <a:pt x="146591" y="44553"/>
                  </a:lnTo>
                  <a:lnTo>
                    <a:pt x="144056" y="44425"/>
                  </a:lnTo>
                  <a:lnTo>
                    <a:pt x="148857" y="44425"/>
                  </a:lnTo>
                  <a:lnTo>
                    <a:pt x="148857" y="44809"/>
                  </a:lnTo>
                  <a:close/>
                </a:path>
                <a:path w="412114" h="158114">
                  <a:moveTo>
                    <a:pt x="208134" y="122829"/>
                  </a:moveTo>
                  <a:lnTo>
                    <a:pt x="199991" y="122829"/>
                  </a:lnTo>
                  <a:lnTo>
                    <a:pt x="191321" y="122042"/>
                  </a:lnTo>
                  <a:lnTo>
                    <a:pt x="161847" y="95377"/>
                  </a:lnTo>
                  <a:lnTo>
                    <a:pt x="158997" y="75421"/>
                  </a:lnTo>
                  <a:lnTo>
                    <a:pt x="159100" y="65954"/>
                  </a:lnTo>
                  <a:lnTo>
                    <a:pt x="184859" y="31341"/>
                  </a:lnTo>
                  <a:lnTo>
                    <a:pt x="191926" y="29407"/>
                  </a:lnTo>
                  <a:lnTo>
                    <a:pt x="199799" y="29407"/>
                  </a:lnTo>
                  <a:lnTo>
                    <a:pt x="208561" y="30207"/>
                  </a:lnTo>
                  <a:lnTo>
                    <a:pt x="216449" y="32607"/>
                  </a:lnTo>
                  <a:lnTo>
                    <a:pt x="223464" y="36607"/>
                  </a:lnTo>
                  <a:lnTo>
                    <a:pt x="229380" y="42005"/>
                  </a:lnTo>
                  <a:lnTo>
                    <a:pt x="192195" y="42005"/>
                  </a:lnTo>
                  <a:lnTo>
                    <a:pt x="186062" y="45078"/>
                  </a:lnTo>
                  <a:lnTo>
                    <a:pt x="174386" y="87225"/>
                  </a:lnTo>
                  <a:lnTo>
                    <a:pt x="176716" y="95226"/>
                  </a:lnTo>
                  <a:lnTo>
                    <a:pt x="186062" y="107235"/>
                  </a:lnTo>
                  <a:lnTo>
                    <a:pt x="192259" y="110231"/>
                  </a:lnTo>
                  <a:lnTo>
                    <a:pt x="230481" y="110231"/>
                  </a:lnTo>
                  <a:lnTo>
                    <a:pt x="227876" y="113163"/>
                  </a:lnTo>
                  <a:lnTo>
                    <a:pt x="215342" y="120896"/>
                  </a:lnTo>
                  <a:lnTo>
                    <a:pt x="208134" y="122829"/>
                  </a:lnTo>
                  <a:close/>
                </a:path>
                <a:path w="412114" h="158114">
                  <a:moveTo>
                    <a:pt x="230481" y="110231"/>
                  </a:moveTo>
                  <a:lnTo>
                    <a:pt x="207865" y="110231"/>
                  </a:lnTo>
                  <a:lnTo>
                    <a:pt x="214062" y="107159"/>
                  </a:lnTo>
                  <a:lnTo>
                    <a:pt x="218607" y="101026"/>
                  </a:lnTo>
                  <a:lnTo>
                    <a:pt x="225597" y="65422"/>
                  </a:lnTo>
                  <a:lnTo>
                    <a:pt x="223267" y="57356"/>
                  </a:lnTo>
                  <a:lnTo>
                    <a:pt x="213934" y="45078"/>
                  </a:lnTo>
                  <a:lnTo>
                    <a:pt x="207660" y="42005"/>
                  </a:lnTo>
                  <a:lnTo>
                    <a:pt x="229380" y="42005"/>
                  </a:lnTo>
                  <a:lnTo>
                    <a:pt x="240957" y="75421"/>
                  </a:lnTo>
                  <a:lnTo>
                    <a:pt x="240888" y="86416"/>
                  </a:lnTo>
                  <a:lnTo>
                    <a:pt x="239334" y="93754"/>
                  </a:lnTo>
                  <a:lnTo>
                    <a:pt x="235907" y="101026"/>
                  </a:lnTo>
                  <a:lnTo>
                    <a:pt x="232677" y="107760"/>
                  </a:lnTo>
                  <a:lnTo>
                    <a:pt x="230481" y="110231"/>
                  </a:lnTo>
                  <a:close/>
                </a:path>
                <a:path w="412114" h="158114">
                  <a:moveTo>
                    <a:pt x="270112" y="121229"/>
                  </a:moveTo>
                  <a:lnTo>
                    <a:pt x="252099" y="121229"/>
                  </a:lnTo>
                  <a:lnTo>
                    <a:pt x="282505" y="75625"/>
                  </a:lnTo>
                  <a:lnTo>
                    <a:pt x="253097" y="31008"/>
                  </a:lnTo>
                  <a:lnTo>
                    <a:pt x="270906" y="31008"/>
                  </a:lnTo>
                  <a:lnTo>
                    <a:pt x="290712" y="64013"/>
                  </a:lnTo>
                  <a:lnTo>
                    <a:pt x="306756" y="64026"/>
                  </a:lnTo>
                  <a:lnTo>
                    <a:pt x="299110" y="75625"/>
                  </a:lnTo>
                  <a:lnTo>
                    <a:pt x="306981" y="87430"/>
                  </a:lnTo>
                  <a:lnTo>
                    <a:pt x="290917" y="87430"/>
                  </a:lnTo>
                  <a:lnTo>
                    <a:pt x="270112" y="121229"/>
                  </a:lnTo>
                  <a:close/>
                </a:path>
                <a:path w="412114" h="158114">
                  <a:moveTo>
                    <a:pt x="306756" y="64026"/>
                  </a:moveTo>
                  <a:lnTo>
                    <a:pt x="290712" y="64026"/>
                  </a:lnTo>
                  <a:lnTo>
                    <a:pt x="310518" y="31008"/>
                  </a:lnTo>
                  <a:lnTo>
                    <a:pt x="328518" y="31008"/>
                  </a:lnTo>
                  <a:lnTo>
                    <a:pt x="306756" y="64026"/>
                  </a:lnTo>
                  <a:close/>
                </a:path>
                <a:path w="412114" h="158114">
                  <a:moveTo>
                    <a:pt x="329517" y="121229"/>
                  </a:moveTo>
                  <a:lnTo>
                    <a:pt x="311721" y="121229"/>
                  </a:lnTo>
                  <a:lnTo>
                    <a:pt x="290917" y="87430"/>
                  </a:lnTo>
                  <a:lnTo>
                    <a:pt x="306981" y="87430"/>
                  </a:lnTo>
                  <a:lnTo>
                    <a:pt x="329517" y="121229"/>
                  </a:lnTo>
                  <a:close/>
                </a:path>
                <a:path w="412114" h="158114">
                  <a:moveTo>
                    <a:pt x="371243" y="144235"/>
                  </a:moveTo>
                  <a:lnTo>
                    <a:pt x="349681" y="144235"/>
                  </a:lnTo>
                  <a:lnTo>
                    <a:pt x="353740" y="143173"/>
                  </a:lnTo>
                  <a:lnTo>
                    <a:pt x="359603" y="138897"/>
                  </a:lnTo>
                  <a:lnTo>
                    <a:pt x="362010" y="135030"/>
                  </a:lnTo>
                  <a:lnTo>
                    <a:pt x="363879" y="129435"/>
                  </a:lnTo>
                  <a:lnTo>
                    <a:pt x="367272" y="120230"/>
                  </a:lnTo>
                  <a:lnTo>
                    <a:pt x="335073" y="31008"/>
                  </a:lnTo>
                  <a:lnTo>
                    <a:pt x="351871" y="31008"/>
                  </a:lnTo>
                  <a:lnTo>
                    <a:pt x="374480" y="98632"/>
                  </a:lnTo>
                  <a:lnTo>
                    <a:pt x="388396" y="98632"/>
                  </a:lnTo>
                  <a:lnTo>
                    <a:pt x="375684" y="135222"/>
                  </a:lnTo>
                  <a:lnTo>
                    <a:pt x="371243" y="144235"/>
                  </a:lnTo>
                  <a:close/>
                </a:path>
                <a:path w="412114" h="158114">
                  <a:moveTo>
                    <a:pt x="388396" y="98632"/>
                  </a:moveTo>
                  <a:lnTo>
                    <a:pt x="374480" y="98632"/>
                  </a:lnTo>
                  <a:lnTo>
                    <a:pt x="395477" y="31008"/>
                  </a:lnTo>
                  <a:lnTo>
                    <a:pt x="411890" y="31008"/>
                  </a:lnTo>
                  <a:lnTo>
                    <a:pt x="388396" y="98632"/>
                  </a:lnTo>
                  <a:close/>
                </a:path>
                <a:path w="412114" h="158114">
                  <a:moveTo>
                    <a:pt x="348875" y="157627"/>
                  </a:moveTo>
                  <a:lnTo>
                    <a:pt x="346071" y="157435"/>
                  </a:lnTo>
                  <a:lnTo>
                    <a:pt x="340271" y="156244"/>
                  </a:lnTo>
                  <a:lnTo>
                    <a:pt x="340271" y="143826"/>
                  </a:lnTo>
                  <a:lnTo>
                    <a:pt x="344471" y="144235"/>
                  </a:lnTo>
                  <a:lnTo>
                    <a:pt x="371243" y="144235"/>
                  </a:lnTo>
                  <a:lnTo>
                    <a:pt x="370854" y="145026"/>
                  </a:lnTo>
                  <a:lnTo>
                    <a:pt x="364776" y="152027"/>
                  </a:lnTo>
                  <a:lnTo>
                    <a:pt x="357449" y="156227"/>
                  </a:lnTo>
                  <a:lnTo>
                    <a:pt x="348875" y="157627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98290" y="2257639"/>
              <a:ext cx="215921" cy="2159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5324" y="2162772"/>
              <a:ext cx="1254669" cy="4224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08568" y="2199446"/>
              <a:ext cx="1167765" cy="332740"/>
            </a:xfrm>
            <a:custGeom>
              <a:avLst/>
              <a:gdLst/>
              <a:ahLst/>
              <a:cxnLst/>
              <a:rect l="l" t="t" r="r" b="b"/>
              <a:pathLst>
                <a:path w="1167765" h="332739">
                  <a:moveTo>
                    <a:pt x="1164986" y="332171"/>
                  </a:moveTo>
                  <a:lnTo>
                    <a:pt x="4032" y="332171"/>
                  </a:lnTo>
                  <a:lnTo>
                    <a:pt x="2714" y="331633"/>
                  </a:lnTo>
                  <a:lnTo>
                    <a:pt x="537" y="329457"/>
                  </a:lnTo>
                  <a:lnTo>
                    <a:pt x="0" y="328138"/>
                  </a:lnTo>
                  <a:lnTo>
                    <a:pt x="0" y="2487"/>
                  </a:lnTo>
                  <a:lnTo>
                    <a:pt x="2496" y="3"/>
                  </a:lnTo>
                  <a:lnTo>
                    <a:pt x="1163450" y="0"/>
                  </a:lnTo>
                  <a:lnTo>
                    <a:pt x="1164769" y="541"/>
                  </a:lnTo>
                  <a:lnTo>
                    <a:pt x="1166945" y="2712"/>
                  </a:lnTo>
                  <a:lnTo>
                    <a:pt x="1167483" y="4023"/>
                  </a:lnTo>
                  <a:lnTo>
                    <a:pt x="1167483" y="329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08283" y="2305751"/>
              <a:ext cx="412115" cy="158115"/>
            </a:xfrm>
            <a:custGeom>
              <a:avLst/>
              <a:gdLst/>
              <a:ahLst/>
              <a:cxnLst/>
              <a:rect l="l" t="t" r="r" b="b"/>
              <a:pathLst>
                <a:path w="412115" h="158114">
                  <a:moveTo>
                    <a:pt x="16003" y="121229"/>
                  </a:moveTo>
                  <a:lnTo>
                    <a:pt x="0" y="121229"/>
                  </a:lnTo>
                  <a:lnTo>
                    <a:pt x="0" y="0"/>
                  </a:lnTo>
                  <a:lnTo>
                    <a:pt x="44809" y="0"/>
                  </a:lnTo>
                  <a:lnTo>
                    <a:pt x="54265" y="638"/>
                  </a:lnTo>
                  <a:lnTo>
                    <a:pt x="62619" y="2552"/>
                  </a:lnTo>
                  <a:lnTo>
                    <a:pt x="69872" y="5741"/>
                  </a:lnTo>
                  <a:lnTo>
                    <a:pt x="76022" y="10203"/>
                  </a:lnTo>
                  <a:lnTo>
                    <a:pt x="78553" y="13007"/>
                  </a:lnTo>
                  <a:lnTo>
                    <a:pt x="16003" y="13007"/>
                  </a:lnTo>
                  <a:lnTo>
                    <a:pt x="16003" y="60621"/>
                  </a:lnTo>
                  <a:lnTo>
                    <a:pt x="79483" y="60621"/>
                  </a:lnTo>
                  <a:lnTo>
                    <a:pt x="76214" y="64218"/>
                  </a:lnTo>
                  <a:lnTo>
                    <a:pt x="70114" y="68419"/>
                  </a:lnTo>
                  <a:lnTo>
                    <a:pt x="62816" y="71420"/>
                  </a:lnTo>
                  <a:lnTo>
                    <a:pt x="54318" y="73220"/>
                  </a:lnTo>
                  <a:lnTo>
                    <a:pt x="44617" y="73820"/>
                  </a:lnTo>
                  <a:lnTo>
                    <a:pt x="16003" y="73820"/>
                  </a:lnTo>
                  <a:lnTo>
                    <a:pt x="16003" y="121229"/>
                  </a:lnTo>
                  <a:close/>
                </a:path>
                <a:path w="412115" h="158114">
                  <a:moveTo>
                    <a:pt x="79483" y="60621"/>
                  </a:moveTo>
                  <a:lnTo>
                    <a:pt x="53349" y="60621"/>
                  </a:lnTo>
                  <a:lnTo>
                    <a:pt x="59878" y="58623"/>
                  </a:lnTo>
                  <a:lnTo>
                    <a:pt x="64423" y="54616"/>
                  </a:lnTo>
                  <a:lnTo>
                    <a:pt x="69096" y="50609"/>
                  </a:lnTo>
                  <a:lnTo>
                    <a:pt x="71426" y="44809"/>
                  </a:lnTo>
                  <a:lnTo>
                    <a:pt x="71426" y="30009"/>
                  </a:lnTo>
                  <a:lnTo>
                    <a:pt x="69096" y="24274"/>
                  </a:lnTo>
                  <a:lnTo>
                    <a:pt x="64423" y="20010"/>
                  </a:lnTo>
                  <a:lnTo>
                    <a:pt x="59878" y="15606"/>
                  </a:lnTo>
                  <a:lnTo>
                    <a:pt x="53681" y="13276"/>
                  </a:lnTo>
                  <a:lnTo>
                    <a:pt x="45821" y="13007"/>
                  </a:lnTo>
                  <a:lnTo>
                    <a:pt x="78553" y="13007"/>
                  </a:lnTo>
                  <a:lnTo>
                    <a:pt x="80922" y="15631"/>
                  </a:lnTo>
                  <a:lnTo>
                    <a:pt x="84422" y="21908"/>
                  </a:lnTo>
                  <a:lnTo>
                    <a:pt x="86524" y="29035"/>
                  </a:lnTo>
                  <a:lnTo>
                    <a:pt x="87225" y="37012"/>
                  </a:lnTo>
                  <a:lnTo>
                    <a:pt x="86536" y="45316"/>
                  </a:lnTo>
                  <a:lnTo>
                    <a:pt x="84470" y="52617"/>
                  </a:lnTo>
                  <a:lnTo>
                    <a:pt x="81030" y="58918"/>
                  </a:lnTo>
                  <a:lnTo>
                    <a:pt x="79483" y="60621"/>
                  </a:lnTo>
                  <a:close/>
                </a:path>
                <a:path w="412115" h="158114">
                  <a:moveTo>
                    <a:pt x="148857" y="41416"/>
                  </a:moveTo>
                  <a:lnTo>
                    <a:pt x="120653" y="41416"/>
                  </a:lnTo>
                  <a:lnTo>
                    <a:pt x="125582" y="33415"/>
                  </a:lnTo>
                  <a:lnTo>
                    <a:pt x="132726" y="29407"/>
                  </a:lnTo>
                  <a:lnTo>
                    <a:pt x="144991" y="29407"/>
                  </a:lnTo>
                  <a:lnTo>
                    <a:pt x="147257" y="29804"/>
                  </a:lnTo>
                  <a:lnTo>
                    <a:pt x="148857" y="30611"/>
                  </a:lnTo>
                  <a:lnTo>
                    <a:pt x="148857" y="41416"/>
                  </a:lnTo>
                  <a:close/>
                </a:path>
                <a:path w="412115" h="158114">
                  <a:moveTo>
                    <a:pt x="120653" y="121242"/>
                  </a:moveTo>
                  <a:lnTo>
                    <a:pt x="105251" y="121242"/>
                  </a:lnTo>
                  <a:lnTo>
                    <a:pt x="105251" y="31008"/>
                  </a:lnTo>
                  <a:lnTo>
                    <a:pt x="120256" y="31008"/>
                  </a:lnTo>
                  <a:lnTo>
                    <a:pt x="120653" y="41416"/>
                  </a:lnTo>
                  <a:lnTo>
                    <a:pt x="148857" y="41416"/>
                  </a:lnTo>
                  <a:lnTo>
                    <a:pt x="148857" y="44425"/>
                  </a:lnTo>
                  <a:lnTo>
                    <a:pt x="131125" y="44425"/>
                  </a:lnTo>
                  <a:lnTo>
                    <a:pt x="124250" y="48688"/>
                  </a:lnTo>
                  <a:lnTo>
                    <a:pt x="120653" y="57228"/>
                  </a:lnTo>
                  <a:lnTo>
                    <a:pt x="120653" y="121242"/>
                  </a:lnTo>
                  <a:close/>
                </a:path>
                <a:path w="412115" h="158114">
                  <a:moveTo>
                    <a:pt x="148857" y="44809"/>
                  </a:moveTo>
                  <a:lnTo>
                    <a:pt x="146591" y="44553"/>
                  </a:lnTo>
                  <a:lnTo>
                    <a:pt x="144069" y="44425"/>
                  </a:lnTo>
                  <a:lnTo>
                    <a:pt x="148857" y="44425"/>
                  </a:lnTo>
                  <a:lnTo>
                    <a:pt x="148857" y="44809"/>
                  </a:lnTo>
                  <a:close/>
                </a:path>
                <a:path w="412115" h="158114">
                  <a:moveTo>
                    <a:pt x="208134" y="122829"/>
                  </a:moveTo>
                  <a:lnTo>
                    <a:pt x="200004" y="122829"/>
                  </a:lnTo>
                  <a:lnTo>
                    <a:pt x="191326" y="122042"/>
                  </a:lnTo>
                  <a:lnTo>
                    <a:pt x="161847" y="95377"/>
                  </a:lnTo>
                  <a:lnTo>
                    <a:pt x="159053" y="77213"/>
                  </a:lnTo>
                  <a:lnTo>
                    <a:pt x="159112" y="65954"/>
                  </a:lnTo>
                  <a:lnTo>
                    <a:pt x="184859" y="31341"/>
                  </a:lnTo>
                  <a:lnTo>
                    <a:pt x="191926" y="29407"/>
                  </a:lnTo>
                  <a:lnTo>
                    <a:pt x="199799" y="29407"/>
                  </a:lnTo>
                  <a:lnTo>
                    <a:pt x="208568" y="30207"/>
                  </a:lnTo>
                  <a:lnTo>
                    <a:pt x="216459" y="32607"/>
                  </a:lnTo>
                  <a:lnTo>
                    <a:pt x="223471" y="36607"/>
                  </a:lnTo>
                  <a:lnTo>
                    <a:pt x="229380" y="42005"/>
                  </a:lnTo>
                  <a:lnTo>
                    <a:pt x="192207" y="42005"/>
                  </a:lnTo>
                  <a:lnTo>
                    <a:pt x="186075" y="45078"/>
                  </a:lnTo>
                  <a:lnTo>
                    <a:pt x="174399" y="87225"/>
                  </a:lnTo>
                  <a:lnTo>
                    <a:pt x="176729" y="95226"/>
                  </a:lnTo>
                  <a:lnTo>
                    <a:pt x="186062" y="107235"/>
                  </a:lnTo>
                  <a:lnTo>
                    <a:pt x="192259" y="110231"/>
                  </a:lnTo>
                  <a:lnTo>
                    <a:pt x="230481" y="110231"/>
                  </a:lnTo>
                  <a:lnTo>
                    <a:pt x="227876" y="113163"/>
                  </a:lnTo>
                  <a:lnTo>
                    <a:pt x="215342" y="120896"/>
                  </a:lnTo>
                  <a:lnTo>
                    <a:pt x="208134" y="122829"/>
                  </a:lnTo>
                  <a:close/>
                </a:path>
                <a:path w="412115" h="158114">
                  <a:moveTo>
                    <a:pt x="230481" y="110231"/>
                  </a:moveTo>
                  <a:lnTo>
                    <a:pt x="207878" y="110231"/>
                  </a:lnTo>
                  <a:lnTo>
                    <a:pt x="214074" y="107159"/>
                  </a:lnTo>
                  <a:lnTo>
                    <a:pt x="218607" y="101026"/>
                  </a:lnTo>
                  <a:lnTo>
                    <a:pt x="225610" y="65422"/>
                  </a:lnTo>
                  <a:lnTo>
                    <a:pt x="223280" y="57356"/>
                  </a:lnTo>
                  <a:lnTo>
                    <a:pt x="213934" y="45078"/>
                  </a:lnTo>
                  <a:lnTo>
                    <a:pt x="207673" y="42005"/>
                  </a:lnTo>
                  <a:lnTo>
                    <a:pt x="229380" y="42005"/>
                  </a:lnTo>
                  <a:lnTo>
                    <a:pt x="240957" y="75421"/>
                  </a:lnTo>
                  <a:lnTo>
                    <a:pt x="240888" y="86416"/>
                  </a:lnTo>
                  <a:lnTo>
                    <a:pt x="239334" y="93754"/>
                  </a:lnTo>
                  <a:lnTo>
                    <a:pt x="235907" y="101026"/>
                  </a:lnTo>
                  <a:lnTo>
                    <a:pt x="232677" y="107760"/>
                  </a:lnTo>
                  <a:lnTo>
                    <a:pt x="230481" y="110231"/>
                  </a:lnTo>
                  <a:close/>
                </a:path>
                <a:path w="412115" h="158114">
                  <a:moveTo>
                    <a:pt x="270112" y="121229"/>
                  </a:moveTo>
                  <a:lnTo>
                    <a:pt x="252111" y="121229"/>
                  </a:lnTo>
                  <a:lnTo>
                    <a:pt x="282518" y="75625"/>
                  </a:lnTo>
                  <a:lnTo>
                    <a:pt x="253110" y="31008"/>
                  </a:lnTo>
                  <a:lnTo>
                    <a:pt x="270906" y="31008"/>
                  </a:lnTo>
                  <a:lnTo>
                    <a:pt x="290712" y="64013"/>
                  </a:lnTo>
                  <a:lnTo>
                    <a:pt x="306756" y="64026"/>
                  </a:lnTo>
                  <a:lnTo>
                    <a:pt x="299110" y="75625"/>
                  </a:lnTo>
                  <a:lnTo>
                    <a:pt x="306981" y="87430"/>
                  </a:lnTo>
                  <a:lnTo>
                    <a:pt x="290917" y="87430"/>
                  </a:lnTo>
                  <a:lnTo>
                    <a:pt x="270112" y="121229"/>
                  </a:lnTo>
                  <a:close/>
                </a:path>
                <a:path w="412115" h="158114">
                  <a:moveTo>
                    <a:pt x="306756" y="64026"/>
                  </a:moveTo>
                  <a:lnTo>
                    <a:pt x="290712" y="64026"/>
                  </a:lnTo>
                  <a:lnTo>
                    <a:pt x="310518" y="31008"/>
                  </a:lnTo>
                  <a:lnTo>
                    <a:pt x="328518" y="31008"/>
                  </a:lnTo>
                  <a:lnTo>
                    <a:pt x="306756" y="64026"/>
                  </a:lnTo>
                  <a:close/>
                </a:path>
                <a:path w="412115" h="158114">
                  <a:moveTo>
                    <a:pt x="329517" y="121229"/>
                  </a:moveTo>
                  <a:lnTo>
                    <a:pt x="311721" y="121229"/>
                  </a:lnTo>
                  <a:lnTo>
                    <a:pt x="290917" y="87430"/>
                  </a:lnTo>
                  <a:lnTo>
                    <a:pt x="306981" y="87430"/>
                  </a:lnTo>
                  <a:lnTo>
                    <a:pt x="329517" y="121229"/>
                  </a:lnTo>
                  <a:close/>
                </a:path>
                <a:path w="412115" h="158114">
                  <a:moveTo>
                    <a:pt x="371250" y="144235"/>
                  </a:moveTo>
                  <a:lnTo>
                    <a:pt x="349681" y="144235"/>
                  </a:lnTo>
                  <a:lnTo>
                    <a:pt x="353753" y="143173"/>
                  </a:lnTo>
                  <a:lnTo>
                    <a:pt x="359616" y="138897"/>
                  </a:lnTo>
                  <a:lnTo>
                    <a:pt x="362010" y="135030"/>
                  </a:lnTo>
                  <a:lnTo>
                    <a:pt x="363879" y="129435"/>
                  </a:lnTo>
                  <a:lnTo>
                    <a:pt x="367285" y="120230"/>
                  </a:lnTo>
                  <a:lnTo>
                    <a:pt x="335073" y="31008"/>
                  </a:lnTo>
                  <a:lnTo>
                    <a:pt x="351883" y="31008"/>
                  </a:lnTo>
                  <a:lnTo>
                    <a:pt x="374480" y="98632"/>
                  </a:lnTo>
                  <a:lnTo>
                    <a:pt x="388396" y="98632"/>
                  </a:lnTo>
                  <a:lnTo>
                    <a:pt x="375684" y="135222"/>
                  </a:lnTo>
                  <a:lnTo>
                    <a:pt x="371250" y="144235"/>
                  </a:lnTo>
                  <a:close/>
                </a:path>
                <a:path w="412115" h="158114">
                  <a:moveTo>
                    <a:pt x="388396" y="98632"/>
                  </a:moveTo>
                  <a:lnTo>
                    <a:pt x="374480" y="98632"/>
                  </a:lnTo>
                  <a:lnTo>
                    <a:pt x="395477" y="31008"/>
                  </a:lnTo>
                  <a:lnTo>
                    <a:pt x="411890" y="31008"/>
                  </a:lnTo>
                  <a:lnTo>
                    <a:pt x="388396" y="98632"/>
                  </a:lnTo>
                  <a:close/>
                </a:path>
                <a:path w="412115" h="158114">
                  <a:moveTo>
                    <a:pt x="348875" y="157627"/>
                  </a:moveTo>
                  <a:lnTo>
                    <a:pt x="346071" y="157435"/>
                  </a:lnTo>
                  <a:lnTo>
                    <a:pt x="340271" y="156244"/>
                  </a:lnTo>
                  <a:lnTo>
                    <a:pt x="340271" y="143826"/>
                  </a:lnTo>
                  <a:lnTo>
                    <a:pt x="344471" y="144235"/>
                  </a:lnTo>
                  <a:lnTo>
                    <a:pt x="371250" y="144235"/>
                  </a:lnTo>
                  <a:lnTo>
                    <a:pt x="370861" y="145026"/>
                  </a:lnTo>
                  <a:lnTo>
                    <a:pt x="364785" y="152027"/>
                  </a:lnTo>
                  <a:lnTo>
                    <a:pt x="357457" y="156227"/>
                  </a:lnTo>
                  <a:lnTo>
                    <a:pt x="348875" y="157627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6335" y="2257639"/>
              <a:ext cx="215921" cy="2159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24273" y="1791311"/>
              <a:ext cx="1270" cy="293370"/>
            </a:xfrm>
            <a:custGeom>
              <a:avLst/>
              <a:gdLst/>
              <a:ahLst/>
              <a:cxnLst/>
              <a:rect l="l" t="t" r="r" b="b"/>
              <a:pathLst>
                <a:path w="1270" h="293369">
                  <a:moveTo>
                    <a:pt x="396" y="-12802"/>
                  </a:moveTo>
                  <a:lnTo>
                    <a:pt x="396" y="305755"/>
                  </a:lnTo>
                </a:path>
              </a:pathLst>
            </a:custGeom>
            <a:ln w="26399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5954" y="1713521"/>
              <a:ext cx="57785" cy="448945"/>
            </a:xfrm>
            <a:custGeom>
              <a:avLst/>
              <a:gdLst/>
              <a:ahLst/>
              <a:cxnLst/>
              <a:rect l="l" t="t" r="r" b="b"/>
              <a:pathLst>
                <a:path w="57785" h="448944">
                  <a:moveTo>
                    <a:pt x="56613" y="77789"/>
                  </a:moveTo>
                  <a:lnTo>
                    <a:pt x="0" y="77789"/>
                  </a:lnTo>
                  <a:lnTo>
                    <a:pt x="28319" y="0"/>
                  </a:lnTo>
                  <a:lnTo>
                    <a:pt x="56613" y="77789"/>
                  </a:lnTo>
                  <a:close/>
                </a:path>
                <a:path w="57785" h="448944">
                  <a:moveTo>
                    <a:pt x="29113" y="448531"/>
                  </a:moveTo>
                  <a:lnTo>
                    <a:pt x="793" y="370742"/>
                  </a:lnTo>
                  <a:lnTo>
                    <a:pt x="57433" y="370742"/>
                  </a:lnTo>
                  <a:lnTo>
                    <a:pt x="29113" y="448531"/>
                  </a:lnTo>
                  <a:close/>
                </a:path>
              </a:pathLst>
            </a:custGeom>
            <a:solidFill>
              <a:srgbClr val="418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5954" y="1713521"/>
              <a:ext cx="57785" cy="448945"/>
            </a:xfrm>
            <a:custGeom>
              <a:avLst/>
              <a:gdLst/>
              <a:ahLst/>
              <a:cxnLst/>
              <a:rect l="l" t="t" r="r" b="b"/>
              <a:pathLst>
                <a:path w="57785" h="448944">
                  <a:moveTo>
                    <a:pt x="56613" y="77789"/>
                  </a:moveTo>
                  <a:lnTo>
                    <a:pt x="28319" y="0"/>
                  </a:lnTo>
                  <a:lnTo>
                    <a:pt x="0" y="77789"/>
                  </a:lnTo>
                  <a:lnTo>
                    <a:pt x="56613" y="77789"/>
                  </a:lnTo>
                  <a:close/>
                </a:path>
                <a:path w="57785" h="448944">
                  <a:moveTo>
                    <a:pt x="793" y="370742"/>
                  </a:moveTo>
                  <a:lnTo>
                    <a:pt x="29113" y="448531"/>
                  </a:lnTo>
                  <a:lnTo>
                    <a:pt x="57433" y="370742"/>
                  </a:lnTo>
                  <a:lnTo>
                    <a:pt x="793" y="370742"/>
                  </a:lnTo>
                  <a:close/>
                </a:path>
              </a:pathLst>
            </a:custGeom>
            <a:ln w="2560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2310" y="1791273"/>
              <a:ext cx="2540" cy="293370"/>
            </a:xfrm>
            <a:custGeom>
              <a:avLst/>
              <a:gdLst/>
              <a:ahLst/>
              <a:cxnLst/>
              <a:rect l="l" t="t" r="r" b="b"/>
              <a:pathLst>
                <a:path w="2540" h="293369">
                  <a:moveTo>
                    <a:pt x="1209" y="-12802"/>
                  </a:moveTo>
                  <a:lnTo>
                    <a:pt x="1209" y="305755"/>
                  </a:lnTo>
                </a:path>
              </a:pathLst>
            </a:custGeom>
            <a:ln w="2802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63990" y="1713483"/>
              <a:ext cx="59055" cy="448945"/>
            </a:xfrm>
            <a:custGeom>
              <a:avLst/>
              <a:gdLst/>
              <a:ahLst/>
              <a:cxnLst/>
              <a:rect l="l" t="t" r="r" b="b"/>
              <a:pathLst>
                <a:path w="59054" h="448944">
                  <a:moveTo>
                    <a:pt x="28319" y="448531"/>
                  </a:moveTo>
                  <a:lnTo>
                    <a:pt x="0" y="370742"/>
                  </a:lnTo>
                  <a:lnTo>
                    <a:pt x="56639" y="370742"/>
                  </a:lnTo>
                  <a:lnTo>
                    <a:pt x="28319" y="448531"/>
                  </a:lnTo>
                  <a:close/>
                </a:path>
                <a:path w="59054" h="448944">
                  <a:moveTo>
                    <a:pt x="59059" y="77789"/>
                  </a:moveTo>
                  <a:lnTo>
                    <a:pt x="2419" y="77789"/>
                  </a:lnTo>
                  <a:lnTo>
                    <a:pt x="30739" y="0"/>
                  </a:lnTo>
                  <a:lnTo>
                    <a:pt x="59059" y="77789"/>
                  </a:lnTo>
                  <a:close/>
                </a:path>
              </a:pathLst>
            </a:custGeom>
            <a:solidFill>
              <a:srgbClr val="418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63990" y="1713483"/>
              <a:ext cx="59055" cy="448945"/>
            </a:xfrm>
            <a:custGeom>
              <a:avLst/>
              <a:gdLst/>
              <a:ahLst/>
              <a:cxnLst/>
              <a:rect l="l" t="t" r="r" b="b"/>
              <a:pathLst>
                <a:path w="59054" h="448944">
                  <a:moveTo>
                    <a:pt x="0" y="370742"/>
                  </a:moveTo>
                  <a:lnTo>
                    <a:pt x="28319" y="448531"/>
                  </a:lnTo>
                  <a:lnTo>
                    <a:pt x="56639" y="370742"/>
                  </a:lnTo>
                  <a:lnTo>
                    <a:pt x="0" y="370742"/>
                  </a:lnTo>
                  <a:close/>
                </a:path>
                <a:path w="59054" h="448944">
                  <a:moveTo>
                    <a:pt x="59059" y="77789"/>
                  </a:moveTo>
                  <a:lnTo>
                    <a:pt x="30739" y="0"/>
                  </a:lnTo>
                  <a:lnTo>
                    <a:pt x="2419" y="77789"/>
                  </a:lnTo>
                  <a:lnTo>
                    <a:pt x="59059" y="77789"/>
                  </a:lnTo>
                  <a:close/>
                </a:path>
              </a:pathLst>
            </a:custGeom>
            <a:ln w="2560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84686" y="2652617"/>
              <a:ext cx="3020695" cy="2464435"/>
            </a:xfrm>
            <a:custGeom>
              <a:avLst/>
              <a:gdLst/>
              <a:ahLst/>
              <a:cxnLst/>
              <a:rect l="l" t="t" r="r" b="b"/>
              <a:pathLst>
                <a:path w="3020695" h="2464435">
                  <a:moveTo>
                    <a:pt x="3020413" y="25784"/>
                  </a:moveTo>
                  <a:lnTo>
                    <a:pt x="2994808" y="25567"/>
                  </a:lnTo>
                  <a:lnTo>
                    <a:pt x="2995026" y="0"/>
                  </a:lnTo>
                  <a:lnTo>
                    <a:pt x="3020631" y="230"/>
                  </a:lnTo>
                  <a:lnTo>
                    <a:pt x="3020413" y="25784"/>
                  </a:lnTo>
                  <a:close/>
                </a:path>
                <a:path w="3020695" h="2464435">
                  <a:moveTo>
                    <a:pt x="3015075" y="128872"/>
                  </a:moveTo>
                  <a:lnTo>
                    <a:pt x="2989546" y="126888"/>
                  </a:lnTo>
                  <a:lnTo>
                    <a:pt x="2991530" y="101346"/>
                  </a:lnTo>
                  <a:lnTo>
                    <a:pt x="3017059" y="103331"/>
                  </a:lnTo>
                  <a:lnTo>
                    <a:pt x="3015075" y="128872"/>
                  </a:lnTo>
                  <a:close/>
                </a:path>
                <a:path w="3020695" h="2464435">
                  <a:moveTo>
                    <a:pt x="3002784" y="231717"/>
                  </a:moveTo>
                  <a:lnTo>
                    <a:pt x="2977447" y="228055"/>
                  </a:lnTo>
                  <a:lnTo>
                    <a:pt x="2981135" y="202578"/>
                  </a:lnTo>
                  <a:lnTo>
                    <a:pt x="3006471" y="206239"/>
                  </a:lnTo>
                  <a:lnTo>
                    <a:pt x="3002784" y="231717"/>
                  </a:lnTo>
                  <a:close/>
                </a:path>
                <a:path w="3020695" h="2464435">
                  <a:moveTo>
                    <a:pt x="2984066" y="332730"/>
                  </a:moveTo>
                  <a:lnTo>
                    <a:pt x="2959011" y="327481"/>
                  </a:lnTo>
                  <a:lnTo>
                    <a:pt x="2964248" y="302465"/>
                  </a:lnTo>
                  <a:lnTo>
                    <a:pt x="2989316" y="307714"/>
                  </a:lnTo>
                  <a:lnTo>
                    <a:pt x="2984066" y="332730"/>
                  </a:lnTo>
                  <a:close/>
                </a:path>
                <a:path w="3020695" h="2464435">
                  <a:moveTo>
                    <a:pt x="2958986" y="433206"/>
                  </a:moveTo>
                  <a:lnTo>
                    <a:pt x="2934289" y="426447"/>
                  </a:lnTo>
                  <a:lnTo>
                    <a:pt x="2941088" y="401571"/>
                  </a:lnTo>
                  <a:lnTo>
                    <a:pt x="2965784" y="408331"/>
                  </a:lnTo>
                  <a:lnTo>
                    <a:pt x="2958986" y="433206"/>
                  </a:lnTo>
                  <a:close/>
                </a:path>
                <a:path w="3020695" h="2464435">
                  <a:moveTo>
                    <a:pt x="2928310" y="531327"/>
                  </a:moveTo>
                  <a:lnTo>
                    <a:pt x="2904036" y="523171"/>
                  </a:lnTo>
                  <a:lnTo>
                    <a:pt x="2912141" y="499038"/>
                  </a:lnTo>
                  <a:lnTo>
                    <a:pt x="2936415" y="507194"/>
                  </a:lnTo>
                  <a:lnTo>
                    <a:pt x="2928310" y="531327"/>
                  </a:lnTo>
                  <a:close/>
                </a:path>
                <a:path w="3020695" h="2464435">
                  <a:moveTo>
                    <a:pt x="2892117" y="627988"/>
                  </a:moveTo>
                  <a:lnTo>
                    <a:pt x="2868317" y="618526"/>
                  </a:lnTo>
                  <a:lnTo>
                    <a:pt x="2877829" y="594611"/>
                  </a:lnTo>
                  <a:lnTo>
                    <a:pt x="2901629" y="604059"/>
                  </a:lnTo>
                  <a:lnTo>
                    <a:pt x="2892117" y="627988"/>
                  </a:lnTo>
                  <a:close/>
                </a:path>
                <a:path w="3020695" h="2464435">
                  <a:moveTo>
                    <a:pt x="2850892" y="722677"/>
                  </a:moveTo>
                  <a:lnTo>
                    <a:pt x="2827617" y="712012"/>
                  </a:lnTo>
                  <a:lnTo>
                    <a:pt x="2838166" y="688980"/>
                  </a:lnTo>
                  <a:lnTo>
                    <a:pt x="2861442" y="699657"/>
                  </a:lnTo>
                  <a:lnTo>
                    <a:pt x="2850892" y="722677"/>
                  </a:lnTo>
                  <a:close/>
                </a:path>
                <a:path w="3020695" h="2464435">
                  <a:moveTo>
                    <a:pt x="2805302" y="814677"/>
                  </a:moveTo>
                  <a:lnTo>
                    <a:pt x="2782564" y="802899"/>
                  </a:lnTo>
                  <a:lnTo>
                    <a:pt x="2794355" y="780136"/>
                  </a:lnTo>
                  <a:lnTo>
                    <a:pt x="2817093" y="791914"/>
                  </a:lnTo>
                  <a:lnTo>
                    <a:pt x="2805302" y="814677"/>
                  </a:lnTo>
                  <a:close/>
                </a:path>
                <a:path w="3020695" h="2464435">
                  <a:moveTo>
                    <a:pt x="2754846" y="905526"/>
                  </a:moveTo>
                  <a:lnTo>
                    <a:pt x="2732671" y="892723"/>
                  </a:lnTo>
                  <a:lnTo>
                    <a:pt x="2745666" y="870241"/>
                  </a:lnTo>
                  <a:lnTo>
                    <a:pt x="2767828" y="883057"/>
                  </a:lnTo>
                  <a:lnTo>
                    <a:pt x="2754846" y="905526"/>
                  </a:lnTo>
                  <a:close/>
                </a:path>
                <a:path w="3020695" h="2464435">
                  <a:moveTo>
                    <a:pt x="2701343" y="992533"/>
                  </a:moveTo>
                  <a:lnTo>
                    <a:pt x="2679745" y="978770"/>
                  </a:lnTo>
                  <a:lnTo>
                    <a:pt x="2693444" y="957262"/>
                  </a:lnTo>
                  <a:lnTo>
                    <a:pt x="2715042" y="971025"/>
                  </a:lnTo>
                  <a:lnTo>
                    <a:pt x="2701343" y="992533"/>
                  </a:lnTo>
                  <a:close/>
                </a:path>
                <a:path w="3020695" h="2464435">
                  <a:moveTo>
                    <a:pt x="2643577" y="1078158"/>
                  </a:moveTo>
                  <a:lnTo>
                    <a:pt x="2622568" y="1063525"/>
                  </a:lnTo>
                  <a:lnTo>
                    <a:pt x="2637329" y="1042349"/>
                  </a:lnTo>
                  <a:lnTo>
                    <a:pt x="2658339" y="1056995"/>
                  </a:lnTo>
                  <a:lnTo>
                    <a:pt x="2643577" y="1078158"/>
                  </a:lnTo>
                  <a:close/>
                </a:path>
                <a:path w="3020695" h="2464435">
                  <a:moveTo>
                    <a:pt x="2582610" y="1161158"/>
                  </a:moveTo>
                  <a:lnTo>
                    <a:pt x="2562203" y="1145693"/>
                  </a:lnTo>
                  <a:lnTo>
                    <a:pt x="2577515" y="1125477"/>
                  </a:lnTo>
                  <a:lnTo>
                    <a:pt x="2597922" y="1140943"/>
                  </a:lnTo>
                  <a:lnTo>
                    <a:pt x="2582610" y="1161158"/>
                  </a:lnTo>
                  <a:close/>
                </a:path>
                <a:path w="3020695" h="2464435">
                  <a:moveTo>
                    <a:pt x="2518725" y="1241496"/>
                  </a:moveTo>
                  <a:lnTo>
                    <a:pt x="2498906" y="1225275"/>
                  </a:lnTo>
                  <a:lnTo>
                    <a:pt x="2515140" y="1205430"/>
                  </a:lnTo>
                  <a:lnTo>
                    <a:pt x="2534958" y="1221639"/>
                  </a:lnTo>
                  <a:lnTo>
                    <a:pt x="2518725" y="1241496"/>
                  </a:lnTo>
                  <a:close/>
                </a:path>
                <a:path w="3020695" h="2464435">
                  <a:moveTo>
                    <a:pt x="2451216" y="1320258"/>
                  </a:moveTo>
                  <a:lnTo>
                    <a:pt x="2431999" y="1303333"/>
                  </a:lnTo>
                  <a:lnTo>
                    <a:pt x="2449129" y="1283886"/>
                  </a:lnTo>
                  <a:lnTo>
                    <a:pt x="2468346" y="1300811"/>
                  </a:lnTo>
                  <a:lnTo>
                    <a:pt x="2451216" y="1320258"/>
                  </a:lnTo>
                  <a:close/>
                </a:path>
                <a:path w="3020695" h="2464435">
                  <a:moveTo>
                    <a:pt x="2382030" y="1395449"/>
                  </a:moveTo>
                  <a:lnTo>
                    <a:pt x="2363402" y="1377871"/>
                  </a:lnTo>
                  <a:lnTo>
                    <a:pt x="2380916" y="1359332"/>
                  </a:lnTo>
                  <a:lnTo>
                    <a:pt x="2399531" y="1376911"/>
                  </a:lnTo>
                  <a:lnTo>
                    <a:pt x="2382030" y="1395449"/>
                  </a:lnTo>
                  <a:close/>
                </a:path>
                <a:path w="3020695" h="2464435">
                  <a:moveTo>
                    <a:pt x="2309732" y="1468860"/>
                  </a:moveTo>
                  <a:lnTo>
                    <a:pt x="2291706" y="1450667"/>
                  </a:lnTo>
                  <a:lnTo>
                    <a:pt x="2310001" y="1432551"/>
                  </a:lnTo>
                  <a:lnTo>
                    <a:pt x="2328015" y="1450744"/>
                  </a:lnTo>
                  <a:lnTo>
                    <a:pt x="2309732" y="1468860"/>
                  </a:lnTo>
                  <a:close/>
                </a:path>
                <a:path w="3020695" h="2464435">
                  <a:moveTo>
                    <a:pt x="2234977" y="1539954"/>
                  </a:moveTo>
                  <a:lnTo>
                    <a:pt x="2217565" y="1521185"/>
                  </a:lnTo>
                  <a:lnTo>
                    <a:pt x="2236168" y="1503914"/>
                  </a:lnTo>
                  <a:lnTo>
                    <a:pt x="2253579" y="1522683"/>
                  </a:lnTo>
                  <a:lnTo>
                    <a:pt x="2234977" y="1539954"/>
                  </a:lnTo>
                  <a:close/>
                </a:path>
                <a:path w="3020695" h="2464435">
                  <a:moveTo>
                    <a:pt x="2158519" y="1608154"/>
                  </a:moveTo>
                  <a:lnTo>
                    <a:pt x="2141696" y="1588847"/>
                  </a:lnTo>
                  <a:lnTo>
                    <a:pt x="2160990" y="1572037"/>
                  </a:lnTo>
                  <a:lnTo>
                    <a:pt x="2177813" y="1591344"/>
                  </a:lnTo>
                  <a:lnTo>
                    <a:pt x="2158519" y="1608154"/>
                  </a:lnTo>
                  <a:close/>
                </a:path>
                <a:path w="3020695" h="2464435">
                  <a:moveTo>
                    <a:pt x="2079372" y="1674472"/>
                  </a:moveTo>
                  <a:lnTo>
                    <a:pt x="2063164" y="1654654"/>
                  </a:lnTo>
                  <a:lnTo>
                    <a:pt x="2083111" y="1638317"/>
                  </a:lnTo>
                  <a:lnTo>
                    <a:pt x="2099332" y="1658136"/>
                  </a:lnTo>
                  <a:lnTo>
                    <a:pt x="2079372" y="1674472"/>
                  </a:lnTo>
                  <a:close/>
                </a:path>
                <a:path w="3020695" h="2464435">
                  <a:moveTo>
                    <a:pt x="1998702" y="1738012"/>
                  </a:moveTo>
                  <a:lnTo>
                    <a:pt x="1983083" y="1717720"/>
                  </a:lnTo>
                  <a:lnTo>
                    <a:pt x="2003273" y="1702177"/>
                  </a:lnTo>
                  <a:lnTo>
                    <a:pt x="2018892" y="1722470"/>
                  </a:lnTo>
                  <a:lnTo>
                    <a:pt x="1998702" y="1738012"/>
                  </a:lnTo>
                  <a:close/>
                </a:path>
                <a:path w="3020695" h="2464435">
                  <a:moveTo>
                    <a:pt x="1916163" y="1799146"/>
                  </a:moveTo>
                  <a:lnTo>
                    <a:pt x="1901145" y="1778405"/>
                  </a:lnTo>
                  <a:lnTo>
                    <a:pt x="1921924" y="1763375"/>
                  </a:lnTo>
                  <a:lnTo>
                    <a:pt x="1936942" y="1784115"/>
                  </a:lnTo>
                  <a:lnTo>
                    <a:pt x="1916163" y="1799146"/>
                  </a:lnTo>
                  <a:close/>
                </a:path>
                <a:path w="3020695" h="2464435">
                  <a:moveTo>
                    <a:pt x="1831383" y="1858192"/>
                  </a:moveTo>
                  <a:lnTo>
                    <a:pt x="1816980" y="1837016"/>
                  </a:lnTo>
                  <a:lnTo>
                    <a:pt x="1838296" y="1822511"/>
                  </a:lnTo>
                  <a:lnTo>
                    <a:pt x="1852699" y="1843686"/>
                  </a:lnTo>
                  <a:lnTo>
                    <a:pt x="1831383" y="1858192"/>
                  </a:lnTo>
                  <a:close/>
                </a:path>
                <a:path w="3020695" h="2464435">
                  <a:moveTo>
                    <a:pt x="1745656" y="1914306"/>
                  </a:moveTo>
                  <a:lnTo>
                    <a:pt x="1731867" y="1892734"/>
                  </a:lnTo>
                  <a:lnTo>
                    <a:pt x="1753388" y="1878971"/>
                  </a:lnTo>
                  <a:lnTo>
                    <a:pt x="1767177" y="1900543"/>
                  </a:lnTo>
                  <a:lnTo>
                    <a:pt x="1745656" y="1914306"/>
                  </a:lnTo>
                  <a:close/>
                </a:path>
                <a:path w="3020695" h="2464435">
                  <a:moveTo>
                    <a:pt x="1658034" y="1968168"/>
                  </a:moveTo>
                  <a:lnTo>
                    <a:pt x="1644859" y="1946211"/>
                  </a:lnTo>
                  <a:lnTo>
                    <a:pt x="1666867" y="1932998"/>
                  </a:lnTo>
                  <a:lnTo>
                    <a:pt x="1680041" y="1954955"/>
                  </a:lnTo>
                  <a:lnTo>
                    <a:pt x="1658034" y="1968168"/>
                  </a:lnTo>
                  <a:close/>
                </a:path>
                <a:path w="3020695" h="2464435">
                  <a:moveTo>
                    <a:pt x="1568721" y="2019647"/>
                  </a:moveTo>
                  <a:lnTo>
                    <a:pt x="1556162" y="1997332"/>
                  </a:lnTo>
                  <a:lnTo>
                    <a:pt x="1578464" y="1984786"/>
                  </a:lnTo>
                  <a:lnTo>
                    <a:pt x="1591011" y="2007101"/>
                  </a:lnTo>
                  <a:lnTo>
                    <a:pt x="1568721" y="2019647"/>
                  </a:lnTo>
                  <a:close/>
                </a:path>
                <a:path w="3020695" h="2464435">
                  <a:moveTo>
                    <a:pt x="1478436" y="2068349"/>
                  </a:moveTo>
                  <a:lnTo>
                    <a:pt x="1466517" y="2045688"/>
                  </a:lnTo>
                  <a:lnTo>
                    <a:pt x="1489165" y="2033782"/>
                  </a:lnTo>
                  <a:lnTo>
                    <a:pt x="1501085" y="2056443"/>
                  </a:lnTo>
                  <a:lnTo>
                    <a:pt x="1478436" y="2068349"/>
                  </a:lnTo>
                  <a:close/>
                </a:path>
                <a:path w="3020695" h="2464435">
                  <a:moveTo>
                    <a:pt x="1386551" y="2114670"/>
                  </a:moveTo>
                  <a:lnTo>
                    <a:pt x="1375272" y="2091676"/>
                  </a:lnTo>
                  <a:lnTo>
                    <a:pt x="1398304" y="2080371"/>
                  </a:lnTo>
                  <a:lnTo>
                    <a:pt x="1409583" y="2103352"/>
                  </a:lnTo>
                  <a:lnTo>
                    <a:pt x="1386551" y="2114670"/>
                  </a:lnTo>
                  <a:close/>
                </a:path>
                <a:path w="3020695" h="2464435">
                  <a:moveTo>
                    <a:pt x="1293373" y="2158378"/>
                  </a:moveTo>
                  <a:lnTo>
                    <a:pt x="1282746" y="2135090"/>
                  </a:lnTo>
                  <a:lnTo>
                    <a:pt x="1305996" y="2124476"/>
                  </a:lnTo>
                  <a:lnTo>
                    <a:pt x="1316622" y="2147777"/>
                  </a:lnTo>
                  <a:lnTo>
                    <a:pt x="1293373" y="2158378"/>
                  </a:lnTo>
                  <a:close/>
                </a:path>
                <a:path w="3020695" h="2464435">
                  <a:moveTo>
                    <a:pt x="1199195" y="2199385"/>
                  </a:moveTo>
                  <a:lnTo>
                    <a:pt x="1189222" y="2175803"/>
                  </a:lnTo>
                  <a:lnTo>
                    <a:pt x="1212818" y="2165829"/>
                  </a:lnTo>
                  <a:lnTo>
                    <a:pt x="1222791" y="2189412"/>
                  </a:lnTo>
                  <a:lnTo>
                    <a:pt x="1199195" y="2199385"/>
                  </a:lnTo>
                  <a:close/>
                </a:path>
                <a:path w="3020695" h="2464435">
                  <a:moveTo>
                    <a:pt x="1103725" y="2237768"/>
                  </a:moveTo>
                  <a:lnTo>
                    <a:pt x="1094430" y="2213916"/>
                  </a:lnTo>
                  <a:lnTo>
                    <a:pt x="1118333" y="2204596"/>
                  </a:lnTo>
                  <a:lnTo>
                    <a:pt x="1127628" y="2228460"/>
                  </a:lnTo>
                  <a:lnTo>
                    <a:pt x="1103725" y="2237768"/>
                  </a:lnTo>
                  <a:close/>
                </a:path>
                <a:path w="3020695" h="2464435">
                  <a:moveTo>
                    <a:pt x="1007244" y="2273398"/>
                  </a:moveTo>
                  <a:lnTo>
                    <a:pt x="998640" y="2249291"/>
                  </a:lnTo>
                  <a:lnTo>
                    <a:pt x="1022735" y="2240674"/>
                  </a:lnTo>
                  <a:lnTo>
                    <a:pt x="1031351" y="2264795"/>
                  </a:lnTo>
                  <a:lnTo>
                    <a:pt x="1007244" y="2273398"/>
                  </a:lnTo>
                  <a:close/>
                </a:path>
                <a:path w="3020695" h="2464435">
                  <a:moveTo>
                    <a:pt x="909828" y="2306224"/>
                  </a:moveTo>
                  <a:lnTo>
                    <a:pt x="901915" y="2281861"/>
                  </a:lnTo>
                  <a:lnTo>
                    <a:pt x="926279" y="2273949"/>
                  </a:lnTo>
                  <a:lnTo>
                    <a:pt x="934191" y="2298312"/>
                  </a:lnTo>
                  <a:lnTo>
                    <a:pt x="909828" y="2306224"/>
                  </a:lnTo>
                  <a:close/>
                </a:path>
                <a:path w="3020695" h="2464435">
                  <a:moveTo>
                    <a:pt x="811426" y="2336208"/>
                  </a:moveTo>
                  <a:lnTo>
                    <a:pt x="804230" y="2311627"/>
                  </a:lnTo>
                  <a:lnTo>
                    <a:pt x="828824" y="2304432"/>
                  </a:lnTo>
                  <a:lnTo>
                    <a:pt x="836020" y="2329013"/>
                  </a:lnTo>
                  <a:lnTo>
                    <a:pt x="811426" y="2336208"/>
                  </a:lnTo>
                  <a:close/>
                </a:path>
                <a:path w="3020695" h="2464435">
                  <a:moveTo>
                    <a:pt x="712191" y="2363261"/>
                  </a:moveTo>
                  <a:lnTo>
                    <a:pt x="705739" y="2338487"/>
                  </a:lnTo>
                  <a:lnTo>
                    <a:pt x="730525" y="2332022"/>
                  </a:lnTo>
                  <a:lnTo>
                    <a:pt x="736977" y="2356795"/>
                  </a:lnTo>
                  <a:lnTo>
                    <a:pt x="712191" y="2363261"/>
                  </a:lnTo>
                  <a:close/>
                </a:path>
                <a:path w="3020695" h="2464435">
                  <a:moveTo>
                    <a:pt x="612202" y="2387317"/>
                  </a:moveTo>
                  <a:lnTo>
                    <a:pt x="606505" y="2362364"/>
                  </a:lnTo>
                  <a:lnTo>
                    <a:pt x="631470" y="2356654"/>
                  </a:lnTo>
                  <a:lnTo>
                    <a:pt x="637180" y="2381620"/>
                  </a:lnTo>
                  <a:lnTo>
                    <a:pt x="612202" y="2387317"/>
                  </a:lnTo>
                  <a:close/>
                </a:path>
                <a:path w="3020695" h="2464435">
                  <a:moveTo>
                    <a:pt x="511534" y="2408314"/>
                  </a:moveTo>
                  <a:lnTo>
                    <a:pt x="506592" y="2383182"/>
                  </a:lnTo>
                  <a:lnTo>
                    <a:pt x="531724" y="2378253"/>
                  </a:lnTo>
                  <a:lnTo>
                    <a:pt x="536666" y="2403372"/>
                  </a:lnTo>
                  <a:lnTo>
                    <a:pt x="511534" y="2408314"/>
                  </a:lnTo>
                  <a:close/>
                </a:path>
                <a:path w="3020695" h="2464435">
                  <a:moveTo>
                    <a:pt x="410200" y="2426161"/>
                  </a:moveTo>
                  <a:lnTo>
                    <a:pt x="406065" y="2400901"/>
                  </a:lnTo>
                  <a:lnTo>
                    <a:pt x="431337" y="2396753"/>
                  </a:lnTo>
                  <a:lnTo>
                    <a:pt x="435485" y="2422013"/>
                  </a:lnTo>
                  <a:lnTo>
                    <a:pt x="410200" y="2426161"/>
                  </a:lnTo>
                  <a:close/>
                </a:path>
                <a:path w="3020695" h="2464435">
                  <a:moveTo>
                    <a:pt x="308380" y="2440781"/>
                  </a:moveTo>
                  <a:lnTo>
                    <a:pt x="305051" y="2415394"/>
                  </a:lnTo>
                  <a:lnTo>
                    <a:pt x="330439" y="2412065"/>
                  </a:lnTo>
                  <a:lnTo>
                    <a:pt x="333780" y="2437453"/>
                  </a:lnTo>
                  <a:lnTo>
                    <a:pt x="308380" y="2440781"/>
                  </a:lnTo>
                  <a:close/>
                </a:path>
                <a:path w="3020695" h="2464435">
                  <a:moveTo>
                    <a:pt x="206162" y="2452086"/>
                  </a:moveTo>
                  <a:lnTo>
                    <a:pt x="203666" y="2426609"/>
                  </a:lnTo>
                  <a:lnTo>
                    <a:pt x="229156" y="2424099"/>
                  </a:lnTo>
                  <a:lnTo>
                    <a:pt x="231653" y="2449590"/>
                  </a:lnTo>
                  <a:lnTo>
                    <a:pt x="206162" y="2452086"/>
                  </a:lnTo>
                  <a:close/>
                </a:path>
                <a:path w="3020695" h="2464435">
                  <a:moveTo>
                    <a:pt x="103561" y="2459998"/>
                  </a:moveTo>
                  <a:lnTo>
                    <a:pt x="101909" y="2434444"/>
                  </a:lnTo>
                  <a:lnTo>
                    <a:pt x="127477" y="2432805"/>
                  </a:lnTo>
                  <a:lnTo>
                    <a:pt x="129128" y="2458347"/>
                  </a:lnTo>
                  <a:lnTo>
                    <a:pt x="103561" y="2459998"/>
                  </a:lnTo>
                  <a:close/>
                </a:path>
                <a:path w="3020695" h="2464435">
                  <a:moveTo>
                    <a:pt x="768" y="2464428"/>
                  </a:moveTo>
                  <a:lnTo>
                    <a:pt x="0" y="2438835"/>
                  </a:lnTo>
                  <a:lnTo>
                    <a:pt x="25605" y="2438067"/>
                  </a:lnTo>
                  <a:lnTo>
                    <a:pt x="26373" y="2463660"/>
                  </a:lnTo>
                  <a:lnTo>
                    <a:pt x="768" y="2464428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54968" y="3827129"/>
              <a:ext cx="1523527" cy="62733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95988" y="3860864"/>
              <a:ext cx="1437640" cy="534670"/>
            </a:xfrm>
            <a:custGeom>
              <a:avLst/>
              <a:gdLst/>
              <a:ahLst/>
              <a:cxnLst/>
              <a:rect l="l" t="t" r="r" b="b"/>
              <a:pathLst>
                <a:path w="1437639" h="534670">
                  <a:moveTo>
                    <a:pt x="1431066" y="534284"/>
                  </a:moveTo>
                  <a:lnTo>
                    <a:pt x="6470" y="534284"/>
                  </a:lnTo>
                  <a:lnTo>
                    <a:pt x="4364" y="533401"/>
                  </a:lnTo>
                  <a:lnTo>
                    <a:pt x="876" y="529918"/>
                  </a:lnTo>
                  <a:lnTo>
                    <a:pt x="3" y="527819"/>
                  </a:lnTo>
                  <a:lnTo>
                    <a:pt x="0" y="4007"/>
                  </a:lnTo>
                  <a:lnTo>
                    <a:pt x="3994" y="0"/>
                  </a:lnTo>
                  <a:lnTo>
                    <a:pt x="1431066" y="0"/>
                  </a:lnTo>
                  <a:lnTo>
                    <a:pt x="1433166" y="883"/>
                  </a:lnTo>
                  <a:lnTo>
                    <a:pt x="1436661" y="4378"/>
                  </a:lnTo>
                  <a:lnTo>
                    <a:pt x="1437532" y="6478"/>
                  </a:lnTo>
                  <a:lnTo>
                    <a:pt x="1437532" y="527819"/>
                  </a:lnTo>
                  <a:lnTo>
                    <a:pt x="1436648" y="529918"/>
                  </a:lnTo>
                  <a:lnTo>
                    <a:pt x="1433166" y="533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9685" y="4049398"/>
              <a:ext cx="388620" cy="156210"/>
            </a:xfrm>
            <a:custGeom>
              <a:avLst/>
              <a:gdLst/>
              <a:ahLst/>
              <a:cxnLst/>
              <a:rect l="l" t="t" r="r" b="b"/>
              <a:pathLst>
                <a:path w="388620" h="156210">
                  <a:moveTo>
                    <a:pt x="19204" y="153633"/>
                  </a:moveTo>
                  <a:lnTo>
                    <a:pt x="0" y="153633"/>
                  </a:lnTo>
                  <a:lnTo>
                    <a:pt x="0" y="8001"/>
                  </a:lnTo>
                  <a:lnTo>
                    <a:pt x="53617" y="8001"/>
                  </a:lnTo>
                  <a:lnTo>
                    <a:pt x="64957" y="8764"/>
                  </a:lnTo>
                  <a:lnTo>
                    <a:pt x="74972" y="11053"/>
                  </a:lnTo>
                  <a:lnTo>
                    <a:pt x="83662" y="14866"/>
                  </a:lnTo>
                  <a:lnTo>
                    <a:pt x="91027" y="20202"/>
                  </a:lnTo>
                  <a:lnTo>
                    <a:pt x="94284" y="23813"/>
                  </a:lnTo>
                  <a:lnTo>
                    <a:pt x="19204" y="23813"/>
                  </a:lnTo>
                  <a:lnTo>
                    <a:pt x="19204" y="80823"/>
                  </a:lnTo>
                  <a:lnTo>
                    <a:pt x="95404" y="80823"/>
                  </a:lnTo>
                  <a:lnTo>
                    <a:pt x="91437" y="85227"/>
                  </a:lnTo>
                  <a:lnTo>
                    <a:pt x="84106" y="90211"/>
                  </a:lnTo>
                  <a:lnTo>
                    <a:pt x="75325" y="93772"/>
                  </a:lnTo>
                  <a:lnTo>
                    <a:pt x="65094" y="95909"/>
                  </a:lnTo>
                  <a:lnTo>
                    <a:pt x="53413" y="96622"/>
                  </a:lnTo>
                  <a:lnTo>
                    <a:pt x="19204" y="96622"/>
                  </a:lnTo>
                  <a:lnTo>
                    <a:pt x="19204" y="153633"/>
                  </a:lnTo>
                  <a:close/>
                </a:path>
                <a:path w="388620" h="156210">
                  <a:moveTo>
                    <a:pt x="95404" y="80823"/>
                  </a:moveTo>
                  <a:lnTo>
                    <a:pt x="63885" y="80823"/>
                  </a:lnTo>
                  <a:lnTo>
                    <a:pt x="71759" y="78416"/>
                  </a:lnTo>
                  <a:lnTo>
                    <a:pt x="82693" y="68814"/>
                  </a:lnTo>
                  <a:lnTo>
                    <a:pt x="85420" y="61824"/>
                  </a:lnTo>
                  <a:lnTo>
                    <a:pt x="85420" y="43951"/>
                  </a:lnTo>
                  <a:lnTo>
                    <a:pt x="82693" y="37012"/>
                  </a:lnTo>
                  <a:lnTo>
                    <a:pt x="71759" y="26604"/>
                  </a:lnTo>
                  <a:lnTo>
                    <a:pt x="64295" y="23941"/>
                  </a:lnTo>
                  <a:lnTo>
                    <a:pt x="54821" y="23813"/>
                  </a:lnTo>
                  <a:lnTo>
                    <a:pt x="94284" y="23813"/>
                  </a:lnTo>
                  <a:lnTo>
                    <a:pt x="96976" y="26796"/>
                  </a:lnTo>
                  <a:lnTo>
                    <a:pt x="101225" y="34364"/>
                  </a:lnTo>
                  <a:lnTo>
                    <a:pt x="103774" y="42903"/>
                  </a:lnTo>
                  <a:lnTo>
                    <a:pt x="104624" y="52414"/>
                  </a:lnTo>
                  <a:lnTo>
                    <a:pt x="103800" y="62415"/>
                  </a:lnTo>
                  <a:lnTo>
                    <a:pt x="101329" y="71216"/>
                  </a:lnTo>
                  <a:lnTo>
                    <a:pt x="97208" y="78820"/>
                  </a:lnTo>
                  <a:lnTo>
                    <a:pt x="95404" y="80823"/>
                  </a:lnTo>
                  <a:close/>
                </a:path>
                <a:path w="388620" h="156210">
                  <a:moveTo>
                    <a:pt x="146437" y="153633"/>
                  </a:moveTo>
                  <a:lnTo>
                    <a:pt x="127835" y="153633"/>
                  </a:lnTo>
                  <a:lnTo>
                    <a:pt x="127835" y="45411"/>
                  </a:lnTo>
                  <a:lnTo>
                    <a:pt x="146437" y="45411"/>
                  </a:lnTo>
                  <a:lnTo>
                    <a:pt x="146437" y="153633"/>
                  </a:lnTo>
                  <a:close/>
                </a:path>
                <a:path w="388620" h="156210">
                  <a:moveTo>
                    <a:pt x="140830" y="27205"/>
                  </a:moveTo>
                  <a:lnTo>
                    <a:pt x="133635" y="27205"/>
                  </a:lnTo>
                  <a:lnTo>
                    <a:pt x="130895" y="26207"/>
                  </a:lnTo>
                  <a:lnTo>
                    <a:pt x="129039" y="24210"/>
                  </a:lnTo>
                  <a:lnTo>
                    <a:pt x="127297" y="22212"/>
                  </a:lnTo>
                  <a:lnTo>
                    <a:pt x="126449" y="19741"/>
                  </a:lnTo>
                  <a:lnTo>
                    <a:pt x="126427" y="13673"/>
                  </a:lnTo>
                  <a:lnTo>
                    <a:pt x="127297" y="11202"/>
                  </a:lnTo>
                  <a:lnTo>
                    <a:pt x="130895" y="7067"/>
                  </a:lnTo>
                  <a:lnTo>
                    <a:pt x="133635" y="6004"/>
                  </a:lnTo>
                  <a:lnTo>
                    <a:pt x="140830" y="6004"/>
                  </a:lnTo>
                  <a:lnTo>
                    <a:pt x="143570" y="7067"/>
                  </a:lnTo>
                  <a:lnTo>
                    <a:pt x="145426" y="9205"/>
                  </a:lnTo>
                  <a:lnTo>
                    <a:pt x="147308" y="11202"/>
                  </a:lnTo>
                  <a:lnTo>
                    <a:pt x="148219" y="13673"/>
                  </a:lnTo>
                  <a:lnTo>
                    <a:pt x="148243" y="19741"/>
                  </a:lnTo>
                  <a:lnTo>
                    <a:pt x="147308" y="22212"/>
                  </a:lnTo>
                  <a:lnTo>
                    <a:pt x="143570" y="26207"/>
                  </a:lnTo>
                  <a:lnTo>
                    <a:pt x="140830" y="27205"/>
                  </a:lnTo>
                  <a:close/>
                </a:path>
                <a:path w="388620" h="156210">
                  <a:moveTo>
                    <a:pt x="196151" y="153633"/>
                  </a:moveTo>
                  <a:lnTo>
                    <a:pt x="177548" y="153633"/>
                  </a:lnTo>
                  <a:lnTo>
                    <a:pt x="177548" y="0"/>
                  </a:lnTo>
                  <a:lnTo>
                    <a:pt x="196151" y="0"/>
                  </a:lnTo>
                  <a:lnTo>
                    <a:pt x="196151" y="153633"/>
                  </a:lnTo>
                  <a:close/>
                </a:path>
                <a:path w="388620" h="156210">
                  <a:moveTo>
                    <a:pt x="239583" y="98427"/>
                  </a:moveTo>
                  <a:lnTo>
                    <a:pt x="220860" y="98427"/>
                  </a:lnTo>
                  <a:lnTo>
                    <a:pt x="221247" y="90724"/>
                  </a:lnTo>
                  <a:lnTo>
                    <a:pt x="239175" y="54191"/>
                  </a:lnTo>
                  <a:lnTo>
                    <a:pt x="269869" y="43414"/>
                  </a:lnTo>
                  <a:lnTo>
                    <a:pt x="280431" y="44376"/>
                  </a:lnTo>
                  <a:lnTo>
                    <a:pt x="289918" y="47264"/>
                  </a:lnTo>
                  <a:lnTo>
                    <a:pt x="298329" y="52077"/>
                  </a:lnTo>
                  <a:lnTo>
                    <a:pt x="305442" y="58611"/>
                  </a:lnTo>
                  <a:lnTo>
                    <a:pt x="260792" y="58611"/>
                  </a:lnTo>
                  <a:lnTo>
                    <a:pt x="253456" y="62285"/>
                  </a:lnTo>
                  <a:lnTo>
                    <a:pt x="247848" y="69621"/>
                  </a:lnTo>
                  <a:lnTo>
                    <a:pt x="244178" y="75613"/>
                  </a:lnTo>
                  <a:lnTo>
                    <a:pt x="241557" y="82777"/>
                  </a:lnTo>
                  <a:lnTo>
                    <a:pt x="239986" y="91116"/>
                  </a:lnTo>
                  <a:lnTo>
                    <a:pt x="239583" y="98427"/>
                  </a:lnTo>
                  <a:close/>
                </a:path>
                <a:path w="388620" h="156210">
                  <a:moveTo>
                    <a:pt x="305709" y="140433"/>
                  </a:moveTo>
                  <a:lnTo>
                    <a:pt x="279535" y="140433"/>
                  </a:lnTo>
                  <a:lnTo>
                    <a:pt x="286999" y="136759"/>
                  </a:lnTo>
                  <a:lnTo>
                    <a:pt x="292466" y="129423"/>
                  </a:lnTo>
                  <a:lnTo>
                    <a:pt x="296138" y="123359"/>
                  </a:lnTo>
                  <a:lnTo>
                    <a:pt x="298763" y="116172"/>
                  </a:lnTo>
                  <a:lnTo>
                    <a:pt x="300339" y="107861"/>
                  </a:lnTo>
                  <a:lnTo>
                    <a:pt x="300864" y="98414"/>
                  </a:lnTo>
                  <a:lnTo>
                    <a:pt x="300327" y="89951"/>
                  </a:lnTo>
                  <a:lnTo>
                    <a:pt x="279202" y="58611"/>
                  </a:lnTo>
                  <a:lnTo>
                    <a:pt x="305442" y="58611"/>
                  </a:lnTo>
                  <a:lnTo>
                    <a:pt x="319203" y="98414"/>
                  </a:lnTo>
                  <a:lnTo>
                    <a:pt x="319275" y="100629"/>
                  </a:lnTo>
                  <a:lnTo>
                    <a:pt x="318900" y="108330"/>
                  </a:lnTo>
                  <a:lnTo>
                    <a:pt x="305913" y="140235"/>
                  </a:lnTo>
                  <a:lnTo>
                    <a:pt x="305709" y="140433"/>
                  </a:lnTo>
                  <a:close/>
                </a:path>
                <a:path w="388620" h="156210">
                  <a:moveTo>
                    <a:pt x="270061" y="155643"/>
                  </a:moveTo>
                  <a:lnTo>
                    <a:pt x="234456" y="140433"/>
                  </a:lnTo>
                  <a:lnTo>
                    <a:pt x="220904" y="100629"/>
                  </a:lnTo>
                  <a:lnTo>
                    <a:pt x="220847" y="98414"/>
                  </a:lnTo>
                  <a:lnTo>
                    <a:pt x="239583" y="98427"/>
                  </a:lnTo>
                  <a:lnTo>
                    <a:pt x="253251" y="136835"/>
                  </a:lnTo>
                  <a:lnTo>
                    <a:pt x="260728" y="140433"/>
                  </a:lnTo>
                  <a:lnTo>
                    <a:pt x="305709" y="140433"/>
                  </a:lnTo>
                  <a:lnTo>
                    <a:pt x="301224" y="144786"/>
                  </a:lnTo>
                  <a:lnTo>
                    <a:pt x="295858" y="148640"/>
                  </a:lnTo>
                  <a:lnTo>
                    <a:pt x="290049" y="151705"/>
                  </a:lnTo>
                  <a:lnTo>
                    <a:pt x="283814" y="153893"/>
                  </a:lnTo>
                  <a:lnTo>
                    <a:pt x="277152" y="155206"/>
                  </a:lnTo>
                  <a:lnTo>
                    <a:pt x="270061" y="155643"/>
                  </a:lnTo>
                  <a:close/>
                </a:path>
                <a:path w="388620" h="156210">
                  <a:moveTo>
                    <a:pt x="367682" y="45411"/>
                  </a:moveTo>
                  <a:lnTo>
                    <a:pt x="349080" y="45411"/>
                  </a:lnTo>
                  <a:lnTo>
                    <a:pt x="349080" y="19204"/>
                  </a:lnTo>
                  <a:lnTo>
                    <a:pt x="367682" y="19204"/>
                  </a:lnTo>
                  <a:lnTo>
                    <a:pt x="367682" y="45411"/>
                  </a:lnTo>
                  <a:close/>
                </a:path>
                <a:path w="388620" h="156210">
                  <a:moveTo>
                    <a:pt x="387885" y="59622"/>
                  </a:moveTo>
                  <a:lnTo>
                    <a:pt x="329478" y="59622"/>
                  </a:lnTo>
                  <a:lnTo>
                    <a:pt x="329478" y="45411"/>
                  </a:lnTo>
                  <a:lnTo>
                    <a:pt x="387885" y="45411"/>
                  </a:lnTo>
                  <a:lnTo>
                    <a:pt x="387885" y="59622"/>
                  </a:lnTo>
                  <a:close/>
                </a:path>
                <a:path w="388620" h="156210">
                  <a:moveTo>
                    <a:pt x="378756" y="155643"/>
                  </a:moveTo>
                  <a:lnTo>
                    <a:pt x="365813" y="155643"/>
                  </a:lnTo>
                  <a:lnTo>
                    <a:pt x="359539" y="153172"/>
                  </a:lnTo>
                  <a:lnTo>
                    <a:pt x="355276" y="148230"/>
                  </a:lnTo>
                  <a:lnTo>
                    <a:pt x="351141" y="143173"/>
                  </a:lnTo>
                  <a:lnTo>
                    <a:pt x="349080" y="136042"/>
                  </a:lnTo>
                  <a:lnTo>
                    <a:pt x="349080" y="59622"/>
                  </a:lnTo>
                  <a:lnTo>
                    <a:pt x="367682" y="59622"/>
                  </a:lnTo>
                  <a:lnTo>
                    <a:pt x="367682" y="131100"/>
                  </a:lnTo>
                  <a:lnTo>
                    <a:pt x="368553" y="134364"/>
                  </a:lnTo>
                  <a:lnTo>
                    <a:pt x="370281" y="136631"/>
                  </a:lnTo>
                  <a:lnTo>
                    <a:pt x="372163" y="138769"/>
                  </a:lnTo>
                  <a:lnTo>
                    <a:pt x="375236" y="139831"/>
                  </a:lnTo>
                  <a:lnTo>
                    <a:pt x="388294" y="139831"/>
                  </a:lnTo>
                  <a:lnTo>
                    <a:pt x="388294" y="153633"/>
                  </a:lnTo>
                  <a:lnTo>
                    <a:pt x="383493" y="154977"/>
                  </a:lnTo>
                  <a:lnTo>
                    <a:pt x="378756" y="155643"/>
                  </a:lnTo>
                  <a:close/>
                </a:path>
                <a:path w="388620" h="156210">
                  <a:moveTo>
                    <a:pt x="388294" y="139831"/>
                  </a:moveTo>
                  <a:lnTo>
                    <a:pt x="381637" y="139831"/>
                  </a:lnTo>
                  <a:lnTo>
                    <a:pt x="384569" y="139434"/>
                  </a:lnTo>
                  <a:lnTo>
                    <a:pt x="388294" y="138628"/>
                  </a:lnTo>
                  <a:lnTo>
                    <a:pt x="388294" y="139831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7882" y="3961851"/>
              <a:ext cx="349831" cy="3323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17776" y="2652732"/>
              <a:ext cx="0" cy="1208405"/>
            </a:xfrm>
            <a:custGeom>
              <a:avLst/>
              <a:gdLst/>
              <a:ahLst/>
              <a:cxnLst/>
              <a:rect l="l" t="t" r="r" b="b"/>
              <a:pathLst>
                <a:path h="1208404">
                  <a:moveTo>
                    <a:pt x="0" y="0"/>
                  </a:moveTo>
                  <a:lnTo>
                    <a:pt x="0" y="1208157"/>
                  </a:lnTo>
                </a:path>
              </a:pathLst>
            </a:custGeom>
            <a:ln w="13058">
              <a:solidFill>
                <a:srgbClr val="6666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9131" y="3360084"/>
              <a:ext cx="839515" cy="5021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22405" y="3692098"/>
              <a:ext cx="966108" cy="50049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7989" y="2365527"/>
              <a:ext cx="2028189" cy="155575"/>
            </a:xfrm>
            <a:custGeom>
              <a:avLst/>
              <a:gdLst/>
              <a:ahLst/>
              <a:cxnLst/>
              <a:rect l="l" t="t" r="r" b="b"/>
              <a:pathLst>
                <a:path w="2028190" h="155575">
                  <a:moveTo>
                    <a:pt x="0" y="0"/>
                  </a:moveTo>
                  <a:lnTo>
                    <a:pt x="2027918" y="154951"/>
                  </a:lnTo>
                </a:path>
              </a:pathLst>
            </a:custGeom>
            <a:ln w="25605">
              <a:solidFill>
                <a:srgbClr val="4183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20941" y="2479434"/>
              <a:ext cx="105328" cy="8206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95187" y="2352725"/>
              <a:ext cx="1945110" cy="5378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20520" y="2069592"/>
              <a:ext cx="1019598" cy="1472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43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977" y="2420015"/>
            <a:ext cx="8775065" cy="667385"/>
            <a:chOff x="1371977" y="2420015"/>
            <a:chExt cx="8775065" cy="667385"/>
          </a:xfrm>
        </p:grpSpPr>
        <p:sp>
          <p:nvSpPr>
            <p:cNvPr id="5" name="object 5"/>
            <p:cNvSpPr/>
            <p:nvPr/>
          </p:nvSpPr>
          <p:spPr>
            <a:xfrm>
              <a:off x="1376741" y="2424779"/>
              <a:ext cx="8765540" cy="657860"/>
            </a:xfrm>
            <a:custGeom>
              <a:avLst/>
              <a:gdLst/>
              <a:ahLst/>
              <a:cxnLst/>
              <a:rect l="l" t="t" r="r" b="b"/>
              <a:pathLst>
                <a:path w="8765540" h="657860">
                  <a:moveTo>
                    <a:pt x="8728253" y="657405"/>
                  </a:moveTo>
                  <a:lnTo>
                    <a:pt x="37186" y="657405"/>
                  </a:lnTo>
                  <a:lnTo>
                    <a:pt x="31717" y="656319"/>
                  </a:lnTo>
                  <a:lnTo>
                    <a:pt x="1086" y="625688"/>
                  </a:lnTo>
                  <a:lnTo>
                    <a:pt x="0" y="620219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620219"/>
                  </a:lnTo>
                  <a:lnTo>
                    <a:pt x="8744165" y="651965"/>
                  </a:lnTo>
                  <a:lnTo>
                    <a:pt x="8733684" y="65631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741" y="2424779"/>
              <a:ext cx="8765540" cy="657860"/>
            </a:xfrm>
            <a:custGeom>
              <a:avLst/>
              <a:gdLst/>
              <a:ahLst/>
              <a:cxnLst/>
              <a:rect l="l" t="t" r="r" b="b"/>
              <a:pathLst>
                <a:path w="8765540" h="657860">
                  <a:moveTo>
                    <a:pt x="0" y="614531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614531"/>
                  </a:lnTo>
                  <a:lnTo>
                    <a:pt x="8765411" y="620219"/>
                  </a:lnTo>
                  <a:lnTo>
                    <a:pt x="8764363" y="625688"/>
                  </a:lnTo>
                  <a:lnTo>
                    <a:pt x="8738924" y="654137"/>
                  </a:lnTo>
                  <a:lnTo>
                    <a:pt x="8733684" y="656319"/>
                  </a:lnTo>
                  <a:lnTo>
                    <a:pt x="8728253" y="657405"/>
                  </a:lnTo>
                  <a:lnTo>
                    <a:pt x="8722537" y="657405"/>
                  </a:lnTo>
                  <a:lnTo>
                    <a:pt x="42874" y="657405"/>
                  </a:lnTo>
                  <a:lnTo>
                    <a:pt x="37186" y="657405"/>
                  </a:lnTo>
                  <a:lnTo>
                    <a:pt x="31717" y="656319"/>
                  </a:lnTo>
                  <a:lnTo>
                    <a:pt x="26467" y="654137"/>
                  </a:lnTo>
                  <a:lnTo>
                    <a:pt x="21218" y="651965"/>
                  </a:lnTo>
                  <a:lnTo>
                    <a:pt x="16578" y="648869"/>
                  </a:lnTo>
                  <a:lnTo>
                    <a:pt x="12557" y="644848"/>
                  </a:lnTo>
                  <a:lnTo>
                    <a:pt x="8536" y="640827"/>
                  </a:lnTo>
                  <a:lnTo>
                    <a:pt x="5440" y="636187"/>
                  </a:lnTo>
                  <a:lnTo>
                    <a:pt x="3267" y="630938"/>
                  </a:lnTo>
                  <a:lnTo>
                    <a:pt x="1086" y="625688"/>
                  </a:lnTo>
                  <a:lnTo>
                    <a:pt x="0" y="620219"/>
                  </a:lnTo>
                  <a:lnTo>
                    <a:pt x="0" y="614531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1977" y="4173097"/>
            <a:ext cx="8775065" cy="667385"/>
            <a:chOff x="1371977" y="4173097"/>
            <a:chExt cx="8775065" cy="667385"/>
          </a:xfrm>
        </p:grpSpPr>
        <p:sp>
          <p:nvSpPr>
            <p:cNvPr id="8" name="object 8"/>
            <p:cNvSpPr/>
            <p:nvPr/>
          </p:nvSpPr>
          <p:spPr>
            <a:xfrm>
              <a:off x="1376741" y="4177861"/>
              <a:ext cx="8765540" cy="657860"/>
            </a:xfrm>
            <a:custGeom>
              <a:avLst/>
              <a:gdLst/>
              <a:ahLst/>
              <a:cxnLst/>
              <a:rect l="l" t="t" r="r" b="b"/>
              <a:pathLst>
                <a:path w="8765540" h="657860">
                  <a:moveTo>
                    <a:pt x="8728253" y="657405"/>
                  </a:moveTo>
                  <a:lnTo>
                    <a:pt x="37186" y="657405"/>
                  </a:lnTo>
                  <a:lnTo>
                    <a:pt x="31717" y="656319"/>
                  </a:lnTo>
                  <a:lnTo>
                    <a:pt x="1086" y="625688"/>
                  </a:lnTo>
                  <a:lnTo>
                    <a:pt x="0" y="620219"/>
                  </a:lnTo>
                  <a:lnTo>
                    <a:pt x="0" y="37186"/>
                  </a:lnTo>
                  <a:lnTo>
                    <a:pt x="21218" y="5440"/>
                  </a:lnTo>
                  <a:lnTo>
                    <a:pt x="37186" y="0"/>
                  </a:lnTo>
                  <a:lnTo>
                    <a:pt x="8728253" y="0"/>
                  </a:lnTo>
                  <a:lnTo>
                    <a:pt x="8759980" y="21218"/>
                  </a:lnTo>
                  <a:lnTo>
                    <a:pt x="8765411" y="37186"/>
                  </a:lnTo>
                  <a:lnTo>
                    <a:pt x="8765411" y="620219"/>
                  </a:lnTo>
                  <a:lnTo>
                    <a:pt x="8744165" y="651965"/>
                  </a:lnTo>
                  <a:lnTo>
                    <a:pt x="8733684" y="65631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741" y="4177861"/>
              <a:ext cx="8765540" cy="657860"/>
            </a:xfrm>
            <a:custGeom>
              <a:avLst/>
              <a:gdLst/>
              <a:ahLst/>
              <a:cxnLst/>
              <a:rect l="l" t="t" r="r" b="b"/>
              <a:pathLst>
                <a:path w="8765540" h="657860">
                  <a:moveTo>
                    <a:pt x="0" y="614531"/>
                  </a:moveTo>
                  <a:lnTo>
                    <a:pt x="0" y="42874"/>
                  </a:lnTo>
                  <a:lnTo>
                    <a:pt x="0" y="37186"/>
                  </a:lnTo>
                  <a:lnTo>
                    <a:pt x="1086" y="31717"/>
                  </a:lnTo>
                  <a:lnTo>
                    <a:pt x="3267" y="26467"/>
                  </a:lnTo>
                  <a:lnTo>
                    <a:pt x="5440" y="21218"/>
                  </a:lnTo>
                  <a:lnTo>
                    <a:pt x="8536" y="16578"/>
                  </a:lnTo>
                  <a:lnTo>
                    <a:pt x="12557" y="12557"/>
                  </a:lnTo>
                  <a:lnTo>
                    <a:pt x="16578" y="8536"/>
                  </a:lnTo>
                  <a:lnTo>
                    <a:pt x="21218" y="5440"/>
                  </a:lnTo>
                  <a:lnTo>
                    <a:pt x="26467" y="3267"/>
                  </a:lnTo>
                  <a:lnTo>
                    <a:pt x="31717" y="1086"/>
                  </a:lnTo>
                  <a:lnTo>
                    <a:pt x="37186" y="0"/>
                  </a:lnTo>
                  <a:lnTo>
                    <a:pt x="42874" y="0"/>
                  </a:lnTo>
                  <a:lnTo>
                    <a:pt x="8722537" y="0"/>
                  </a:lnTo>
                  <a:lnTo>
                    <a:pt x="8728253" y="0"/>
                  </a:lnTo>
                  <a:lnTo>
                    <a:pt x="8733684" y="1086"/>
                  </a:lnTo>
                  <a:lnTo>
                    <a:pt x="8738924" y="3267"/>
                  </a:lnTo>
                  <a:lnTo>
                    <a:pt x="8744165" y="5440"/>
                  </a:lnTo>
                  <a:lnTo>
                    <a:pt x="8748833" y="8536"/>
                  </a:lnTo>
                  <a:lnTo>
                    <a:pt x="8765411" y="37186"/>
                  </a:lnTo>
                  <a:lnTo>
                    <a:pt x="8765411" y="42874"/>
                  </a:lnTo>
                  <a:lnTo>
                    <a:pt x="8765411" y="614531"/>
                  </a:lnTo>
                  <a:lnTo>
                    <a:pt x="8765411" y="620219"/>
                  </a:lnTo>
                  <a:lnTo>
                    <a:pt x="8764363" y="625688"/>
                  </a:lnTo>
                  <a:lnTo>
                    <a:pt x="8738924" y="654137"/>
                  </a:lnTo>
                  <a:lnTo>
                    <a:pt x="8733684" y="656319"/>
                  </a:lnTo>
                  <a:lnTo>
                    <a:pt x="8728253" y="657405"/>
                  </a:lnTo>
                  <a:lnTo>
                    <a:pt x="8722537" y="657405"/>
                  </a:lnTo>
                  <a:lnTo>
                    <a:pt x="42874" y="657405"/>
                  </a:lnTo>
                  <a:lnTo>
                    <a:pt x="37186" y="657405"/>
                  </a:lnTo>
                  <a:lnTo>
                    <a:pt x="31717" y="656319"/>
                  </a:lnTo>
                  <a:lnTo>
                    <a:pt x="26467" y="654137"/>
                  </a:lnTo>
                  <a:lnTo>
                    <a:pt x="21218" y="651965"/>
                  </a:lnTo>
                  <a:lnTo>
                    <a:pt x="16578" y="648869"/>
                  </a:lnTo>
                  <a:lnTo>
                    <a:pt x="12557" y="644848"/>
                  </a:lnTo>
                  <a:lnTo>
                    <a:pt x="8536" y="640827"/>
                  </a:lnTo>
                  <a:lnTo>
                    <a:pt x="5440" y="636187"/>
                  </a:lnTo>
                  <a:lnTo>
                    <a:pt x="3267" y="630938"/>
                  </a:lnTo>
                  <a:lnTo>
                    <a:pt x="1086" y="625688"/>
                  </a:lnTo>
                  <a:lnTo>
                    <a:pt x="0" y="620219"/>
                  </a:lnTo>
                  <a:lnTo>
                    <a:pt x="0" y="614531"/>
                  </a:lnTo>
                  <a:close/>
                </a:path>
              </a:pathLst>
            </a:custGeom>
            <a:ln w="9527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Discovery and load</a:t>
            </a:r>
            <a:r>
              <a:rPr spc="-85" dirty="0"/>
              <a:t> </a:t>
            </a:r>
            <a:r>
              <a:rPr dirty="0"/>
              <a:t>balancing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44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9277" y="1235418"/>
            <a:ext cx="854646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Apply weight-based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routing: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700" spc="-15" dirty="0">
                <a:latin typeface="Arial"/>
                <a:cs typeface="Arial"/>
              </a:rPr>
              <a:t>Transfer </a:t>
            </a:r>
            <a:r>
              <a:rPr sz="2700" dirty="0">
                <a:latin typeface="Arial"/>
                <a:cs typeface="Arial"/>
              </a:rPr>
              <a:t>50% of the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from reviews:v1 to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reviews:v3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4824" y="2501067"/>
            <a:ext cx="6784340" cy="485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$ </a:t>
            </a: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kubectl </a:t>
            </a: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apply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-f</a:t>
            </a:r>
            <a:r>
              <a:rPr sz="150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145" dirty="0">
                <a:solidFill>
                  <a:srgbClr val="444444"/>
                </a:solidFill>
                <a:latin typeface="Arial"/>
                <a:cs typeface="Arial"/>
              </a:rPr>
              <a:t>samples/bookinfo/networking/virtual-service-reviews-</a:t>
            </a:r>
            <a:r>
              <a:rPr sz="1500" spc="145" dirty="0">
                <a:solidFill>
                  <a:srgbClr val="870000"/>
                </a:solidFill>
                <a:latin typeface="Arial"/>
                <a:cs typeface="Arial"/>
              </a:rPr>
              <a:t>50</a:t>
            </a:r>
            <a:r>
              <a:rPr sz="1500" spc="145" dirty="0">
                <a:solidFill>
                  <a:srgbClr val="444444"/>
                </a:solidFill>
                <a:latin typeface="Arial"/>
                <a:cs typeface="Arial"/>
              </a:rPr>
              <a:t>-v3</a:t>
            </a:r>
            <a:r>
              <a:rPr sz="1500" spc="145" dirty="0">
                <a:solidFill>
                  <a:srgbClr val="870000"/>
                </a:solidFill>
                <a:latin typeface="Arial"/>
                <a:cs typeface="Arial"/>
              </a:rPr>
              <a:t>.yaml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277" y="3388660"/>
            <a:ext cx="44875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Route based on user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identity: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4824" y="4254149"/>
            <a:ext cx="6995795" cy="485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solidFill>
                  <a:srgbClr val="444444"/>
                </a:solidFill>
                <a:latin typeface="Arial"/>
                <a:cs typeface="Arial"/>
              </a:rPr>
              <a:t>$ </a:t>
            </a:r>
            <a:r>
              <a:rPr sz="1500" spc="150" dirty="0">
                <a:solidFill>
                  <a:srgbClr val="444444"/>
                </a:solidFill>
                <a:latin typeface="Arial"/>
                <a:cs typeface="Arial"/>
              </a:rPr>
              <a:t>kubectl </a:t>
            </a:r>
            <a:r>
              <a:rPr sz="1500" spc="110" dirty="0">
                <a:solidFill>
                  <a:srgbClr val="444444"/>
                </a:solidFill>
                <a:latin typeface="Arial"/>
                <a:cs typeface="Arial"/>
              </a:rPr>
              <a:t>apply </a:t>
            </a:r>
            <a:r>
              <a:rPr sz="1500" spc="370" dirty="0">
                <a:solidFill>
                  <a:srgbClr val="444444"/>
                </a:solidFill>
                <a:latin typeface="Arial"/>
                <a:cs typeface="Arial"/>
              </a:rPr>
              <a:t>-f</a:t>
            </a:r>
            <a:r>
              <a:rPr sz="150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409" dirty="0">
                <a:solidFill>
                  <a:srgbClr val="444444"/>
                </a:solidFill>
                <a:latin typeface="Arial"/>
                <a:cs typeface="Arial"/>
              </a:rPr>
              <a:t>\</a:t>
            </a:r>
            <a:endParaRPr sz="15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1500" spc="155" dirty="0">
                <a:solidFill>
                  <a:srgbClr val="444444"/>
                </a:solidFill>
                <a:latin typeface="Arial"/>
                <a:cs typeface="Arial"/>
              </a:rPr>
              <a:t>samples/bookinfo/networking/virtual-service-reviews-test-v2</a:t>
            </a:r>
            <a:r>
              <a:rPr sz="1500" spc="155" dirty="0">
                <a:solidFill>
                  <a:srgbClr val="870000"/>
                </a:solidFill>
                <a:latin typeface="Arial"/>
                <a:cs typeface="Arial"/>
              </a:rPr>
              <a:t>.yaml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419925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85" dirty="0"/>
              <a:t> </a:t>
            </a:r>
            <a:r>
              <a:rPr dirty="0"/>
              <a:t>failures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0382" y="1235418"/>
            <a:ext cx="8395970" cy="461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Arial"/>
                <a:cs typeface="Arial"/>
              </a:rPr>
              <a:t>Timeouts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Bounded retries with timeout budgets and variable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jitter  between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retries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0" marR="105346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Limits on number of concurrent connections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and  requests to upstream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0" marR="10096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Active (periodic) health checks on each member of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load balancing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pool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2700" dirty="0">
                <a:latin typeface="Arial"/>
                <a:cs typeface="Arial"/>
              </a:rPr>
              <a:t>Fine-grained circuit breakers (passive health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checks)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6781" y="445892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6781" y="560224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45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5128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Fault</a:t>
            </a:r>
            <a:r>
              <a:rPr spc="-85" dirty="0"/>
              <a:t> </a:t>
            </a:r>
            <a:r>
              <a:rPr dirty="0"/>
              <a:t>injection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1429143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3122" y="4054002"/>
            <a:ext cx="114331" cy="114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3122" y="5197317"/>
            <a:ext cx="114331" cy="114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0382" y="1235418"/>
            <a:ext cx="8152765" cy="461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>
                <a:latin typeface="Arial"/>
                <a:cs typeface="Arial"/>
              </a:rPr>
              <a:t>Test </a:t>
            </a:r>
            <a:r>
              <a:rPr sz="2700" dirty="0">
                <a:latin typeface="Arial"/>
                <a:cs typeface="Arial"/>
              </a:rPr>
              <a:t>the end-to-end failure recovery</a:t>
            </a:r>
            <a:r>
              <a:rPr sz="2700" spc="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capability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 marR="4699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Protocol-specific fault injection into the network  instead of deleting pods/ delaying/ corrupting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packets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2700" dirty="0">
                <a:latin typeface="Arial"/>
                <a:cs typeface="Arial"/>
              </a:rPr>
              <a:t>2 types of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faults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393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Delays: </a:t>
            </a:r>
            <a:r>
              <a:rPr sz="2700" spc="-20" dirty="0">
                <a:latin typeface="Arial"/>
                <a:cs typeface="Arial"/>
              </a:rPr>
              <a:t>Timing </a:t>
            </a:r>
            <a:r>
              <a:rPr sz="2700" dirty="0">
                <a:latin typeface="Arial"/>
                <a:cs typeface="Arial"/>
              </a:rPr>
              <a:t>failures (Increased network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latency/  Overloaded upstream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service)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93700" marR="64135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Aborts: Crash failures (HTTP error codes/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TCP  connection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failures)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46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513454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Canary</a:t>
            </a:r>
            <a:r>
              <a:rPr spc="-85" dirty="0"/>
              <a:t> </a:t>
            </a:r>
            <a:r>
              <a:rPr dirty="0"/>
              <a:t>rollout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4058766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77" y="1235418"/>
            <a:ext cx="8693785" cy="3467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704215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Introduce a new version of a service by first testing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it  using a small percentage of user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traffic.</a:t>
            </a:r>
            <a:endParaRPr sz="2700">
              <a:latin typeface="Arial"/>
              <a:cs typeface="Arial"/>
            </a:endParaRPr>
          </a:p>
          <a:p>
            <a:pPr marL="393700" marR="5080" indent="-381635">
              <a:lnSpc>
                <a:spcPts val="5850"/>
              </a:lnSpc>
              <a:spcBef>
                <a:spcPts val="540"/>
              </a:spcBef>
            </a:pPr>
            <a:r>
              <a:rPr sz="2700" dirty="0">
                <a:latin typeface="Arial"/>
                <a:cs typeface="Arial"/>
              </a:rPr>
              <a:t>Kubernetes provides features that support canary rollout:  Uses instance scaling to manage the </a:t>
            </a:r>
            <a:r>
              <a:rPr sz="2700" spc="-10" dirty="0">
                <a:latin typeface="Arial"/>
                <a:cs typeface="Arial"/>
              </a:rPr>
              <a:t>traffic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distribution</a:t>
            </a:r>
            <a:endParaRPr sz="2700">
              <a:latin typeface="Arial"/>
              <a:cs typeface="Arial"/>
            </a:endParaRPr>
          </a:p>
          <a:p>
            <a:pPr marL="393700" marR="380365">
              <a:lnSpc>
                <a:spcPts val="3150"/>
              </a:lnSpc>
              <a:spcBef>
                <a:spcPts val="2165"/>
              </a:spcBef>
            </a:pPr>
            <a:r>
              <a:rPr sz="2700" dirty="0">
                <a:latin typeface="Arial"/>
                <a:cs typeface="Arial"/>
              </a:rPr>
              <a:t>Only supports a simple (random percentage)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canary  rollout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47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513454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Canary</a:t>
            </a:r>
            <a:r>
              <a:rPr spc="-85" dirty="0"/>
              <a:t> </a:t>
            </a:r>
            <a:r>
              <a:rPr dirty="0"/>
              <a:t>rollout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315611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445892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9277" y="1235418"/>
            <a:ext cx="824357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With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Istio: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393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The number of pods are orthogonal to the control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  version </a:t>
            </a:r>
            <a:r>
              <a:rPr sz="2700" spc="-10" dirty="0">
                <a:latin typeface="Arial"/>
                <a:cs typeface="Arial"/>
              </a:rPr>
              <a:t>traffic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routing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  <a:spcBef>
                <a:spcPts val="2525"/>
              </a:spcBef>
            </a:pPr>
            <a:r>
              <a:rPr sz="2700" dirty="0">
                <a:latin typeface="Arial"/>
                <a:cs typeface="Arial"/>
              </a:rPr>
              <a:t>Control fine grain </a:t>
            </a:r>
            <a:r>
              <a:rPr sz="2700" spc="-10" dirty="0">
                <a:latin typeface="Arial"/>
                <a:cs typeface="Arial"/>
              </a:rPr>
              <a:t>traffic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percentages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ts val="3195"/>
              </a:lnSpc>
            </a:pPr>
            <a:r>
              <a:rPr sz="2700" dirty="0">
                <a:latin typeface="Arial"/>
                <a:cs typeface="Arial"/>
              </a:rPr>
              <a:t>(e.g. route 1% of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without requiring 100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pods)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393700" marR="256730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Control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using other criteria  (e.g. route </a:t>
            </a:r>
            <a:r>
              <a:rPr sz="2700" spc="-10" dirty="0">
                <a:latin typeface="Arial"/>
                <a:cs typeface="Arial"/>
              </a:rPr>
              <a:t>traffic </a:t>
            </a:r>
            <a:r>
              <a:rPr sz="2700" dirty="0">
                <a:latin typeface="Arial"/>
                <a:cs typeface="Arial"/>
              </a:rPr>
              <a:t>for specific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users)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48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49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36969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277" y="1235418"/>
            <a:ext cx="8141334" cy="32213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2973705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Microservice Architecture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s://microservices.io/index.html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"/>
              <a:cs typeface="Arial"/>
            </a:endParaRPr>
          </a:p>
          <a:p>
            <a:pPr marL="12700" marR="602361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Istio.io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3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s://istio.io/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"/>
              <a:cs typeface="Arial"/>
            </a:endParaRPr>
          </a:p>
          <a:p>
            <a:pPr marL="12700" marR="360172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Istio Solutions | Google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Cloud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4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s://cloud.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4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oo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4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le.com/istio/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702" y="2019879"/>
            <a:ext cx="4276223" cy="3534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965" y="2019848"/>
            <a:ext cx="4296948" cy="321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9277" y="292183"/>
            <a:ext cx="108331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1" dirty="0">
                <a:solidFill>
                  <a:srgbClr val="B40095"/>
                </a:solidFill>
                <a:latin typeface="Arial"/>
                <a:cs typeface="Arial"/>
              </a:rPr>
              <a:t>Istio</a:t>
            </a:r>
            <a:endParaRPr sz="4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3085"/>
              </a:lnSpc>
            </a:pPr>
            <a:fld id="{81D60167-4931-47E6-BA6A-407CBD079E47}" type="slidenum">
              <a:rPr dirty="0"/>
              <a:t>5</a:t>
            </a:fld>
            <a:r>
              <a:rPr spc="-95" dirty="0"/>
              <a:t> </a:t>
            </a:r>
            <a:r>
              <a:rPr spc="-150" dirty="0"/>
              <a:t>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23202" y="5965026"/>
            <a:ext cx="41846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6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1/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9277" y="1235418"/>
            <a:ext cx="71748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Connect, secure, control, and observe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50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4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9/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36969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277" y="1235418"/>
            <a:ext cx="8623935" cy="3124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61594">
              <a:lnSpc>
                <a:spcPts val="3150"/>
              </a:lnSpc>
              <a:spcBef>
                <a:spcPts val="280"/>
              </a:spcBef>
            </a:pPr>
            <a:r>
              <a:rPr sz="2700" dirty="0">
                <a:latin typeface="Arial"/>
                <a:cs typeface="Arial"/>
              </a:rPr>
              <a:t>Installing Istio on GKE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s://cloud.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oo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le.com/istio/docs/istio-on-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2"/>
              </a:rPr>
              <a:t>ke/installin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2"/>
              </a:rPr>
              <a:t>g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Install Istio on the Google Kubernetes Engine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3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s://istio.io/docs/setu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3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/kubernetes/install/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3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latform/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3"/>
              </a:rPr>
              <a:t>g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3"/>
              </a:rPr>
              <a:t>ke/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0" marR="273113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Bookinfo Application  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htt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4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s://istio.io/docs/exam</a:t>
            </a:r>
            <a:r>
              <a:rPr sz="2700" dirty="0">
                <a:solidFill>
                  <a:srgbClr val="006BB4"/>
                </a:solidFill>
                <a:latin typeface="Arial"/>
                <a:cs typeface="Arial"/>
                <a:hlinkClick r:id="rId4"/>
              </a:rPr>
              <a:t>p</a:t>
            </a:r>
            <a:r>
              <a:rPr sz="2700" u="heavy" dirty="0">
                <a:solidFill>
                  <a:srgbClr val="006BB4"/>
                </a:solidFill>
                <a:uFill>
                  <a:solidFill>
                    <a:srgbClr val="006BB4"/>
                  </a:solidFill>
                </a:uFill>
                <a:latin typeface="Arial"/>
                <a:cs typeface="Arial"/>
                <a:hlinkClick r:id="rId4"/>
              </a:rPr>
              <a:t>les/bookinfo/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05625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126086" y="1190954"/>
            <a:ext cx="5267325" cy="4840605"/>
            <a:chOff x="3126086" y="1190954"/>
            <a:chExt cx="5267325" cy="4840605"/>
          </a:xfrm>
        </p:grpSpPr>
        <p:sp>
          <p:nvSpPr>
            <p:cNvPr id="6" name="object 6"/>
            <p:cNvSpPr/>
            <p:nvPr/>
          </p:nvSpPr>
          <p:spPr>
            <a:xfrm>
              <a:off x="5208510" y="1729869"/>
              <a:ext cx="1079685" cy="5574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9272" y="1190954"/>
              <a:ext cx="1553210" cy="1553210"/>
            </a:xfrm>
            <a:custGeom>
              <a:avLst/>
              <a:gdLst/>
              <a:ahLst/>
              <a:cxnLst/>
              <a:rect l="l" t="t" r="r" b="b"/>
              <a:pathLst>
                <a:path w="1553210" h="1553210">
                  <a:moveTo>
                    <a:pt x="1552790" y="91147"/>
                  </a:moveTo>
                  <a:lnTo>
                    <a:pt x="1524292" y="62649"/>
                  </a:lnTo>
                  <a:lnTo>
                    <a:pt x="1490141" y="62649"/>
                  </a:lnTo>
                  <a:lnTo>
                    <a:pt x="1490141" y="28498"/>
                  </a:lnTo>
                  <a:lnTo>
                    <a:pt x="1461643" y="0"/>
                  </a:lnTo>
                  <a:lnTo>
                    <a:pt x="28498" y="0"/>
                  </a:lnTo>
                  <a:lnTo>
                    <a:pt x="0" y="28498"/>
                  </a:lnTo>
                  <a:lnTo>
                    <a:pt x="0" y="1461643"/>
                  </a:lnTo>
                  <a:lnTo>
                    <a:pt x="28498" y="1490141"/>
                  </a:lnTo>
                  <a:lnTo>
                    <a:pt x="62649" y="1490141"/>
                  </a:lnTo>
                  <a:lnTo>
                    <a:pt x="62649" y="1524292"/>
                  </a:lnTo>
                  <a:lnTo>
                    <a:pt x="91147" y="1552790"/>
                  </a:lnTo>
                  <a:lnTo>
                    <a:pt x="1524292" y="1552790"/>
                  </a:lnTo>
                  <a:lnTo>
                    <a:pt x="1552790" y="1524292"/>
                  </a:lnTo>
                  <a:lnTo>
                    <a:pt x="1552790" y="91147"/>
                  </a:lnTo>
                  <a:close/>
                </a:path>
              </a:pathLst>
            </a:custGeom>
            <a:solidFill>
              <a:srgbClr val="E4E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3655" y="1273970"/>
              <a:ext cx="1281430" cy="441959"/>
            </a:xfrm>
            <a:custGeom>
              <a:avLst/>
              <a:gdLst/>
              <a:ahLst/>
              <a:cxnLst/>
              <a:rect l="l" t="t" r="r" b="b"/>
              <a:pathLst>
                <a:path w="1281429" h="441960">
                  <a:moveTo>
                    <a:pt x="1252891" y="441914"/>
                  </a:moveTo>
                  <a:lnTo>
                    <a:pt x="28499" y="441914"/>
                  </a:lnTo>
                  <a:lnTo>
                    <a:pt x="24308" y="441081"/>
                  </a:lnTo>
                  <a:lnTo>
                    <a:pt x="0" y="413415"/>
                  </a:lnTo>
                  <a:lnTo>
                    <a:pt x="0" y="28499"/>
                  </a:lnTo>
                  <a:lnTo>
                    <a:pt x="28499" y="0"/>
                  </a:lnTo>
                  <a:lnTo>
                    <a:pt x="1252891" y="0"/>
                  </a:lnTo>
                  <a:lnTo>
                    <a:pt x="1281389" y="28499"/>
                  </a:lnTo>
                  <a:lnTo>
                    <a:pt x="1281389" y="413415"/>
                  </a:lnTo>
                  <a:lnTo>
                    <a:pt x="1257086" y="441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0862" y="1431342"/>
              <a:ext cx="641985" cy="116839"/>
            </a:xfrm>
            <a:custGeom>
              <a:avLst/>
              <a:gdLst/>
              <a:ahLst/>
              <a:cxnLst/>
              <a:rect l="l" t="t" r="r" b="b"/>
              <a:pathLst>
                <a:path w="641985" h="116840">
                  <a:moveTo>
                    <a:pt x="44056" y="118"/>
                  </a:moveTo>
                  <a:lnTo>
                    <a:pt x="37675" y="118"/>
                  </a:lnTo>
                  <a:lnTo>
                    <a:pt x="43494" y="0"/>
                  </a:lnTo>
                  <a:lnTo>
                    <a:pt x="44056" y="118"/>
                  </a:lnTo>
                  <a:close/>
                </a:path>
                <a:path w="641985" h="116840">
                  <a:moveTo>
                    <a:pt x="67473" y="103344"/>
                  </a:moveTo>
                  <a:lnTo>
                    <a:pt x="44629" y="103344"/>
                  </a:lnTo>
                  <a:lnTo>
                    <a:pt x="49996" y="101628"/>
                  </a:lnTo>
                  <a:lnTo>
                    <a:pt x="54796" y="98002"/>
                  </a:lnTo>
                  <a:lnTo>
                    <a:pt x="59384" y="94497"/>
                  </a:lnTo>
                  <a:lnTo>
                    <a:pt x="61338" y="90326"/>
                  </a:lnTo>
                  <a:lnTo>
                    <a:pt x="61463" y="87158"/>
                  </a:lnTo>
                  <a:lnTo>
                    <a:pt x="61443" y="78908"/>
                  </a:lnTo>
                  <a:lnTo>
                    <a:pt x="37455" y="62106"/>
                  </a:lnTo>
                  <a:lnTo>
                    <a:pt x="30446" y="59478"/>
                  </a:lnTo>
                  <a:lnTo>
                    <a:pt x="3677" y="37146"/>
                  </a:lnTo>
                  <a:lnTo>
                    <a:pt x="4052" y="29798"/>
                  </a:lnTo>
                  <a:lnTo>
                    <a:pt x="4111" y="24267"/>
                  </a:lnTo>
                  <a:lnTo>
                    <a:pt x="5552" y="19557"/>
                  </a:lnTo>
                  <a:lnTo>
                    <a:pt x="8542" y="15122"/>
                  </a:lnTo>
                  <a:lnTo>
                    <a:pt x="11556" y="10370"/>
                  </a:lnTo>
                  <a:lnTo>
                    <a:pt x="15572" y="6720"/>
                  </a:lnTo>
                  <a:lnTo>
                    <a:pt x="20589" y="4170"/>
                  </a:lnTo>
                  <a:lnTo>
                    <a:pt x="25939" y="1365"/>
                  </a:lnTo>
                  <a:lnTo>
                    <a:pt x="31634" y="14"/>
                  </a:lnTo>
                  <a:lnTo>
                    <a:pt x="37675" y="118"/>
                  </a:lnTo>
                  <a:lnTo>
                    <a:pt x="44056" y="118"/>
                  </a:lnTo>
                  <a:lnTo>
                    <a:pt x="65367" y="12385"/>
                  </a:lnTo>
                  <a:lnTo>
                    <a:pt x="42909" y="12385"/>
                  </a:lnTo>
                  <a:lnTo>
                    <a:pt x="41136" y="12457"/>
                  </a:lnTo>
                  <a:lnTo>
                    <a:pt x="32188" y="12457"/>
                  </a:lnTo>
                  <a:lnTo>
                    <a:pt x="27369" y="14027"/>
                  </a:lnTo>
                  <a:lnTo>
                    <a:pt x="23108" y="17312"/>
                  </a:lnTo>
                  <a:lnTo>
                    <a:pt x="19110" y="20287"/>
                  </a:lnTo>
                  <a:lnTo>
                    <a:pt x="17138" y="24267"/>
                  </a:lnTo>
                  <a:lnTo>
                    <a:pt x="17162" y="29798"/>
                  </a:lnTo>
                  <a:lnTo>
                    <a:pt x="16928" y="33796"/>
                  </a:lnTo>
                  <a:lnTo>
                    <a:pt x="37565" y="47759"/>
                  </a:lnTo>
                  <a:lnTo>
                    <a:pt x="44793" y="50278"/>
                  </a:lnTo>
                  <a:lnTo>
                    <a:pt x="74850" y="75693"/>
                  </a:lnTo>
                  <a:lnTo>
                    <a:pt x="74254" y="83791"/>
                  </a:lnTo>
                  <a:lnTo>
                    <a:pt x="74443" y="90326"/>
                  </a:lnTo>
                  <a:lnTo>
                    <a:pt x="72617" y="96241"/>
                  </a:lnTo>
                  <a:lnTo>
                    <a:pt x="67473" y="103344"/>
                  </a:lnTo>
                  <a:close/>
                </a:path>
                <a:path w="641985" h="116840">
                  <a:moveTo>
                    <a:pt x="58812" y="27388"/>
                  </a:moveTo>
                  <a:lnTo>
                    <a:pt x="57594" y="23261"/>
                  </a:lnTo>
                  <a:lnTo>
                    <a:pt x="55294" y="19865"/>
                  </a:lnTo>
                  <a:lnTo>
                    <a:pt x="47691" y="13918"/>
                  </a:lnTo>
                  <a:lnTo>
                    <a:pt x="42909" y="12385"/>
                  </a:lnTo>
                  <a:lnTo>
                    <a:pt x="65367" y="12385"/>
                  </a:lnTo>
                  <a:lnTo>
                    <a:pt x="67801" y="15251"/>
                  </a:lnTo>
                  <a:lnTo>
                    <a:pt x="69736" y="18574"/>
                  </a:lnTo>
                  <a:lnTo>
                    <a:pt x="71078" y="22241"/>
                  </a:lnTo>
                  <a:lnTo>
                    <a:pt x="58812" y="27388"/>
                  </a:lnTo>
                  <a:close/>
                </a:path>
                <a:path w="641985" h="116840">
                  <a:moveTo>
                    <a:pt x="37565" y="12603"/>
                  </a:moveTo>
                  <a:lnTo>
                    <a:pt x="32188" y="12457"/>
                  </a:lnTo>
                  <a:lnTo>
                    <a:pt x="41136" y="12457"/>
                  </a:lnTo>
                  <a:lnTo>
                    <a:pt x="37565" y="12603"/>
                  </a:lnTo>
                  <a:close/>
                </a:path>
                <a:path w="641985" h="116840">
                  <a:moveTo>
                    <a:pt x="43910" y="115772"/>
                  </a:moveTo>
                  <a:lnTo>
                    <a:pt x="5486" y="98002"/>
                  </a:lnTo>
                  <a:lnTo>
                    <a:pt x="0" y="85763"/>
                  </a:lnTo>
                  <a:lnTo>
                    <a:pt x="12485" y="80834"/>
                  </a:lnTo>
                  <a:lnTo>
                    <a:pt x="14098" y="87158"/>
                  </a:lnTo>
                  <a:lnTo>
                    <a:pt x="17311" y="92525"/>
                  </a:lnTo>
                  <a:lnTo>
                    <a:pt x="26814" y="101189"/>
                  </a:lnTo>
                  <a:lnTo>
                    <a:pt x="32328" y="103270"/>
                  </a:lnTo>
                  <a:lnTo>
                    <a:pt x="41976" y="103270"/>
                  </a:lnTo>
                  <a:lnTo>
                    <a:pt x="44629" y="103344"/>
                  </a:lnTo>
                  <a:lnTo>
                    <a:pt x="67473" y="103344"/>
                  </a:lnTo>
                  <a:lnTo>
                    <a:pt x="65225" y="106448"/>
                  </a:lnTo>
                  <a:lnTo>
                    <a:pt x="60663" y="110098"/>
                  </a:lnTo>
                  <a:lnTo>
                    <a:pt x="55088" y="112486"/>
                  </a:lnTo>
                  <a:lnTo>
                    <a:pt x="49605" y="114677"/>
                  </a:lnTo>
                  <a:lnTo>
                    <a:pt x="43910" y="115772"/>
                  </a:lnTo>
                  <a:close/>
                </a:path>
                <a:path w="641985" h="116840">
                  <a:moveTo>
                    <a:pt x="41976" y="103270"/>
                  </a:moveTo>
                  <a:lnTo>
                    <a:pt x="32328" y="103270"/>
                  </a:lnTo>
                  <a:lnTo>
                    <a:pt x="38660" y="103177"/>
                  </a:lnTo>
                  <a:lnTo>
                    <a:pt x="41976" y="103270"/>
                  </a:lnTo>
                  <a:close/>
                </a:path>
                <a:path w="641985" h="116840">
                  <a:moveTo>
                    <a:pt x="132784" y="32426"/>
                  </a:moveTo>
                  <a:lnTo>
                    <a:pt x="124853" y="32426"/>
                  </a:lnTo>
                  <a:lnTo>
                    <a:pt x="131974" y="32222"/>
                  </a:lnTo>
                  <a:lnTo>
                    <a:pt x="132784" y="32426"/>
                  </a:lnTo>
                  <a:close/>
                </a:path>
                <a:path w="641985" h="116840">
                  <a:moveTo>
                    <a:pt x="133543" y="115714"/>
                  </a:moveTo>
                  <a:lnTo>
                    <a:pt x="118900" y="115714"/>
                  </a:lnTo>
                  <a:lnTo>
                    <a:pt x="112055" y="113908"/>
                  </a:lnTo>
                  <a:lnTo>
                    <a:pt x="105687" y="110295"/>
                  </a:lnTo>
                  <a:lnTo>
                    <a:pt x="105796" y="110076"/>
                  </a:lnTo>
                  <a:lnTo>
                    <a:pt x="99755" y="106493"/>
                  </a:lnTo>
                  <a:lnTo>
                    <a:pt x="95155" y="101564"/>
                  </a:lnTo>
                  <a:lnTo>
                    <a:pt x="91997" y="95291"/>
                  </a:lnTo>
                  <a:lnTo>
                    <a:pt x="88494" y="88641"/>
                  </a:lnTo>
                  <a:lnTo>
                    <a:pt x="86886" y="81857"/>
                  </a:lnTo>
                  <a:lnTo>
                    <a:pt x="86867" y="66731"/>
                  </a:lnTo>
                  <a:lnTo>
                    <a:pt x="88436" y="59795"/>
                  </a:lnTo>
                  <a:lnTo>
                    <a:pt x="91668" y="53235"/>
                  </a:lnTo>
                  <a:lnTo>
                    <a:pt x="94688" y="46944"/>
                  </a:lnTo>
                  <a:lnTo>
                    <a:pt x="99105" y="41869"/>
                  </a:lnTo>
                  <a:lnTo>
                    <a:pt x="104920" y="38012"/>
                  </a:lnTo>
                  <a:lnTo>
                    <a:pt x="111001" y="34137"/>
                  </a:lnTo>
                  <a:lnTo>
                    <a:pt x="117644" y="32275"/>
                  </a:lnTo>
                  <a:lnTo>
                    <a:pt x="124853" y="32426"/>
                  </a:lnTo>
                  <a:lnTo>
                    <a:pt x="132784" y="32426"/>
                  </a:lnTo>
                  <a:lnTo>
                    <a:pt x="138617" y="33900"/>
                  </a:lnTo>
                  <a:lnTo>
                    <a:pt x="144786" y="37464"/>
                  </a:lnTo>
                  <a:lnTo>
                    <a:pt x="150471" y="40960"/>
                  </a:lnTo>
                  <a:lnTo>
                    <a:pt x="153219" y="43988"/>
                  </a:lnTo>
                  <a:lnTo>
                    <a:pt x="118750" y="43988"/>
                  </a:lnTo>
                  <a:lnTo>
                    <a:pt x="113566" y="45960"/>
                  </a:lnTo>
                  <a:lnTo>
                    <a:pt x="104687" y="54325"/>
                  </a:lnTo>
                  <a:lnTo>
                    <a:pt x="101875" y="59509"/>
                  </a:lnTo>
                  <a:lnTo>
                    <a:pt x="100758" y="65611"/>
                  </a:lnTo>
                  <a:lnTo>
                    <a:pt x="162131" y="65611"/>
                  </a:lnTo>
                  <a:lnTo>
                    <a:pt x="161871" y="72401"/>
                  </a:lnTo>
                  <a:lnTo>
                    <a:pt x="161840" y="74044"/>
                  </a:lnTo>
                  <a:lnTo>
                    <a:pt x="161699" y="75056"/>
                  </a:lnTo>
                  <a:lnTo>
                    <a:pt x="161323" y="76344"/>
                  </a:lnTo>
                  <a:lnTo>
                    <a:pt x="99992" y="76344"/>
                  </a:lnTo>
                  <a:lnTo>
                    <a:pt x="100094" y="81857"/>
                  </a:lnTo>
                  <a:lnTo>
                    <a:pt x="131276" y="104118"/>
                  </a:lnTo>
                  <a:lnTo>
                    <a:pt x="154836" y="104118"/>
                  </a:lnTo>
                  <a:lnTo>
                    <a:pt x="152653" y="106510"/>
                  </a:lnTo>
                  <a:lnTo>
                    <a:pt x="146757" y="110295"/>
                  </a:lnTo>
                  <a:lnTo>
                    <a:pt x="140388" y="113908"/>
                  </a:lnTo>
                  <a:lnTo>
                    <a:pt x="133543" y="115714"/>
                  </a:lnTo>
                  <a:close/>
                </a:path>
                <a:path w="641985" h="116840">
                  <a:moveTo>
                    <a:pt x="124743" y="44145"/>
                  </a:moveTo>
                  <a:lnTo>
                    <a:pt x="118750" y="43988"/>
                  </a:lnTo>
                  <a:lnTo>
                    <a:pt x="153219" y="43988"/>
                  </a:lnTo>
                  <a:lnTo>
                    <a:pt x="129487" y="44007"/>
                  </a:lnTo>
                  <a:lnTo>
                    <a:pt x="124743" y="44145"/>
                  </a:lnTo>
                  <a:close/>
                </a:path>
                <a:path w="641985" h="116840">
                  <a:moveTo>
                    <a:pt x="162131" y="65611"/>
                  </a:moveTo>
                  <a:lnTo>
                    <a:pt x="148509" y="65611"/>
                  </a:lnTo>
                  <a:lnTo>
                    <a:pt x="148222" y="62169"/>
                  </a:lnTo>
                  <a:lnTo>
                    <a:pt x="147274" y="58919"/>
                  </a:lnTo>
                  <a:lnTo>
                    <a:pt x="145662" y="55864"/>
                  </a:lnTo>
                  <a:lnTo>
                    <a:pt x="143904" y="52355"/>
                  </a:lnTo>
                  <a:lnTo>
                    <a:pt x="141349" y="49580"/>
                  </a:lnTo>
                  <a:lnTo>
                    <a:pt x="137995" y="47540"/>
                  </a:lnTo>
                  <a:lnTo>
                    <a:pt x="133904" y="45138"/>
                  </a:lnTo>
                  <a:lnTo>
                    <a:pt x="129487" y="44007"/>
                  </a:lnTo>
                  <a:lnTo>
                    <a:pt x="153236" y="44007"/>
                  </a:lnTo>
                  <a:lnTo>
                    <a:pt x="154778" y="45706"/>
                  </a:lnTo>
                  <a:lnTo>
                    <a:pt x="157709" y="51702"/>
                  </a:lnTo>
                  <a:lnTo>
                    <a:pt x="160761" y="58267"/>
                  </a:lnTo>
                  <a:lnTo>
                    <a:pt x="162148" y="65166"/>
                  </a:lnTo>
                  <a:lnTo>
                    <a:pt x="162131" y="65611"/>
                  </a:lnTo>
                  <a:close/>
                </a:path>
                <a:path w="641985" h="116840">
                  <a:moveTo>
                    <a:pt x="154836" y="104118"/>
                  </a:moveTo>
                  <a:lnTo>
                    <a:pt x="131276" y="104118"/>
                  </a:lnTo>
                  <a:lnTo>
                    <a:pt x="135807" y="102875"/>
                  </a:lnTo>
                  <a:lnTo>
                    <a:pt x="144152" y="97774"/>
                  </a:lnTo>
                  <a:lnTo>
                    <a:pt x="147324" y="94306"/>
                  </a:lnTo>
                  <a:lnTo>
                    <a:pt x="149495" y="89925"/>
                  </a:lnTo>
                  <a:lnTo>
                    <a:pt x="160447" y="95291"/>
                  </a:lnTo>
                  <a:lnTo>
                    <a:pt x="157217" y="101509"/>
                  </a:lnTo>
                  <a:lnTo>
                    <a:pt x="154836" y="104118"/>
                  </a:lnTo>
                  <a:close/>
                </a:path>
                <a:path w="641985" h="116840">
                  <a:moveTo>
                    <a:pt x="201020" y="47978"/>
                  </a:moveTo>
                  <a:lnTo>
                    <a:pt x="189908" y="47978"/>
                  </a:lnTo>
                  <a:lnTo>
                    <a:pt x="191624" y="43322"/>
                  </a:lnTo>
                  <a:lnTo>
                    <a:pt x="194581" y="39672"/>
                  </a:lnTo>
                  <a:lnTo>
                    <a:pt x="198779" y="37026"/>
                  </a:lnTo>
                  <a:lnTo>
                    <a:pt x="202958" y="34245"/>
                  </a:lnTo>
                  <a:lnTo>
                    <a:pt x="207558" y="32822"/>
                  </a:lnTo>
                  <a:lnTo>
                    <a:pt x="212579" y="32755"/>
                  </a:lnTo>
                  <a:lnTo>
                    <a:pt x="215759" y="32666"/>
                  </a:lnTo>
                  <a:lnTo>
                    <a:pt x="218826" y="33214"/>
                  </a:lnTo>
                  <a:lnTo>
                    <a:pt x="221778" y="34398"/>
                  </a:lnTo>
                  <a:lnTo>
                    <a:pt x="221778" y="45468"/>
                  </a:lnTo>
                  <a:lnTo>
                    <a:pt x="206840" y="45468"/>
                  </a:lnTo>
                  <a:lnTo>
                    <a:pt x="203188" y="46527"/>
                  </a:lnTo>
                  <a:lnTo>
                    <a:pt x="201020" y="47978"/>
                  </a:lnTo>
                  <a:close/>
                </a:path>
                <a:path w="641985" h="116840">
                  <a:moveTo>
                    <a:pt x="189470" y="113033"/>
                  </a:moveTo>
                  <a:lnTo>
                    <a:pt x="177423" y="113033"/>
                  </a:lnTo>
                  <a:lnTo>
                    <a:pt x="177423" y="34836"/>
                  </a:lnTo>
                  <a:lnTo>
                    <a:pt x="189908" y="34836"/>
                  </a:lnTo>
                  <a:lnTo>
                    <a:pt x="189908" y="47978"/>
                  </a:lnTo>
                  <a:lnTo>
                    <a:pt x="201020" y="47978"/>
                  </a:lnTo>
                  <a:lnTo>
                    <a:pt x="196584" y="51001"/>
                  </a:lnTo>
                  <a:lnTo>
                    <a:pt x="194065" y="53921"/>
                  </a:lnTo>
                  <a:lnTo>
                    <a:pt x="192317" y="57506"/>
                  </a:lnTo>
                  <a:lnTo>
                    <a:pt x="190414" y="61181"/>
                  </a:lnTo>
                  <a:lnTo>
                    <a:pt x="189464" y="65087"/>
                  </a:lnTo>
                  <a:lnTo>
                    <a:pt x="189470" y="113033"/>
                  </a:lnTo>
                  <a:close/>
                </a:path>
                <a:path w="641985" h="116840">
                  <a:moveTo>
                    <a:pt x="210826" y="45569"/>
                  </a:moveTo>
                  <a:lnTo>
                    <a:pt x="206840" y="45468"/>
                  </a:lnTo>
                  <a:lnTo>
                    <a:pt x="221778" y="45468"/>
                  </a:lnTo>
                  <a:lnTo>
                    <a:pt x="214673" y="45481"/>
                  </a:lnTo>
                  <a:lnTo>
                    <a:pt x="210826" y="45569"/>
                  </a:lnTo>
                  <a:close/>
                </a:path>
                <a:path w="641985" h="116840">
                  <a:moveTo>
                    <a:pt x="221778" y="47978"/>
                  </a:moveTo>
                  <a:lnTo>
                    <a:pt x="218324" y="46284"/>
                  </a:lnTo>
                  <a:lnTo>
                    <a:pt x="214673" y="45481"/>
                  </a:lnTo>
                  <a:lnTo>
                    <a:pt x="221778" y="45481"/>
                  </a:lnTo>
                  <a:lnTo>
                    <a:pt x="221778" y="47978"/>
                  </a:lnTo>
                  <a:close/>
                </a:path>
                <a:path w="641985" h="116840">
                  <a:moveTo>
                    <a:pt x="273362" y="113033"/>
                  </a:moveTo>
                  <a:lnTo>
                    <a:pt x="260439" y="113033"/>
                  </a:lnTo>
                  <a:lnTo>
                    <a:pt x="229007" y="34836"/>
                  </a:lnTo>
                  <a:lnTo>
                    <a:pt x="242916" y="34836"/>
                  </a:lnTo>
                  <a:lnTo>
                    <a:pt x="267120" y="97700"/>
                  </a:lnTo>
                  <a:lnTo>
                    <a:pt x="279633" y="97700"/>
                  </a:lnTo>
                  <a:lnTo>
                    <a:pt x="273362" y="113033"/>
                  </a:lnTo>
                  <a:close/>
                </a:path>
                <a:path w="641985" h="116840">
                  <a:moveTo>
                    <a:pt x="279633" y="97700"/>
                  </a:moveTo>
                  <a:lnTo>
                    <a:pt x="267120" y="97700"/>
                  </a:lnTo>
                  <a:lnTo>
                    <a:pt x="291652" y="34836"/>
                  </a:lnTo>
                  <a:lnTo>
                    <a:pt x="305342" y="34836"/>
                  </a:lnTo>
                  <a:lnTo>
                    <a:pt x="279633" y="97700"/>
                  </a:lnTo>
                  <a:close/>
                </a:path>
                <a:path w="641985" h="116840">
                  <a:moveTo>
                    <a:pt x="326666" y="20595"/>
                  </a:moveTo>
                  <a:lnTo>
                    <a:pt x="321475" y="20595"/>
                  </a:lnTo>
                  <a:lnTo>
                    <a:pt x="319241" y="19683"/>
                  </a:lnTo>
                  <a:lnTo>
                    <a:pt x="317390" y="17860"/>
                  </a:lnTo>
                  <a:lnTo>
                    <a:pt x="315544" y="15999"/>
                  </a:lnTo>
                  <a:lnTo>
                    <a:pt x="314641" y="13785"/>
                  </a:lnTo>
                  <a:lnTo>
                    <a:pt x="314662" y="8614"/>
                  </a:lnTo>
                  <a:lnTo>
                    <a:pt x="315561" y="6484"/>
                  </a:lnTo>
                  <a:lnTo>
                    <a:pt x="317390" y="4718"/>
                  </a:lnTo>
                  <a:lnTo>
                    <a:pt x="319230" y="2901"/>
                  </a:lnTo>
                  <a:lnTo>
                    <a:pt x="321431" y="1993"/>
                  </a:lnTo>
                  <a:lnTo>
                    <a:pt x="326600" y="1993"/>
                  </a:lnTo>
                  <a:lnTo>
                    <a:pt x="328802" y="2901"/>
                  </a:lnTo>
                  <a:lnTo>
                    <a:pt x="330642" y="4718"/>
                  </a:lnTo>
                  <a:lnTo>
                    <a:pt x="332536" y="6484"/>
                  </a:lnTo>
                  <a:lnTo>
                    <a:pt x="333434" y="8614"/>
                  </a:lnTo>
                  <a:lnTo>
                    <a:pt x="333430" y="13785"/>
                  </a:lnTo>
                  <a:lnTo>
                    <a:pt x="332546" y="16012"/>
                  </a:lnTo>
                  <a:lnTo>
                    <a:pt x="330751" y="17860"/>
                  </a:lnTo>
                  <a:lnTo>
                    <a:pt x="328900" y="19683"/>
                  </a:lnTo>
                  <a:lnTo>
                    <a:pt x="326666" y="20595"/>
                  </a:lnTo>
                  <a:close/>
                </a:path>
                <a:path w="641985" h="116840">
                  <a:moveTo>
                    <a:pt x="330204" y="113033"/>
                  </a:moveTo>
                  <a:lnTo>
                    <a:pt x="317390" y="113033"/>
                  </a:lnTo>
                  <a:lnTo>
                    <a:pt x="317390" y="34836"/>
                  </a:lnTo>
                  <a:lnTo>
                    <a:pt x="330204" y="34836"/>
                  </a:lnTo>
                  <a:lnTo>
                    <a:pt x="330204" y="113033"/>
                  </a:lnTo>
                  <a:close/>
                </a:path>
                <a:path w="641985" h="116840">
                  <a:moveTo>
                    <a:pt x="394835" y="32426"/>
                  </a:moveTo>
                  <a:lnTo>
                    <a:pt x="385621" y="32426"/>
                  </a:lnTo>
                  <a:lnTo>
                    <a:pt x="393528" y="32080"/>
                  </a:lnTo>
                  <a:lnTo>
                    <a:pt x="394835" y="32426"/>
                  </a:lnTo>
                  <a:close/>
                </a:path>
                <a:path w="641985" h="116840">
                  <a:moveTo>
                    <a:pt x="393539" y="116645"/>
                  </a:moveTo>
                  <a:lnTo>
                    <a:pt x="385621" y="116319"/>
                  </a:lnTo>
                  <a:lnTo>
                    <a:pt x="378239" y="116179"/>
                  </a:lnTo>
                  <a:lnTo>
                    <a:pt x="371449" y="114098"/>
                  </a:lnTo>
                  <a:lnTo>
                    <a:pt x="365250" y="110076"/>
                  </a:lnTo>
                  <a:lnTo>
                    <a:pt x="359172" y="106412"/>
                  </a:lnTo>
                  <a:lnTo>
                    <a:pt x="354462" y="101447"/>
                  </a:lnTo>
                  <a:lnTo>
                    <a:pt x="351122" y="95182"/>
                  </a:lnTo>
                  <a:lnTo>
                    <a:pt x="347760" y="88479"/>
                  </a:lnTo>
                  <a:lnTo>
                    <a:pt x="346084" y="81378"/>
                  </a:lnTo>
                  <a:lnTo>
                    <a:pt x="346084" y="66382"/>
                  </a:lnTo>
                  <a:lnTo>
                    <a:pt x="371537" y="34087"/>
                  </a:lnTo>
                  <a:lnTo>
                    <a:pt x="378327" y="32298"/>
                  </a:lnTo>
                  <a:lnTo>
                    <a:pt x="385621" y="32426"/>
                  </a:lnTo>
                  <a:lnTo>
                    <a:pt x="394835" y="32426"/>
                  </a:lnTo>
                  <a:lnTo>
                    <a:pt x="400833" y="34015"/>
                  </a:lnTo>
                  <a:lnTo>
                    <a:pt x="407525" y="38231"/>
                  </a:lnTo>
                  <a:lnTo>
                    <a:pt x="413297" y="42182"/>
                  </a:lnTo>
                  <a:lnTo>
                    <a:pt x="414738" y="44037"/>
                  </a:lnTo>
                  <a:lnTo>
                    <a:pt x="390527" y="44037"/>
                  </a:lnTo>
                  <a:lnTo>
                    <a:pt x="385511" y="44145"/>
                  </a:lnTo>
                  <a:lnTo>
                    <a:pt x="363060" y="58930"/>
                  </a:lnTo>
                  <a:lnTo>
                    <a:pt x="360650" y="63796"/>
                  </a:lnTo>
                  <a:lnTo>
                    <a:pt x="359446" y="68944"/>
                  </a:lnTo>
                  <a:lnTo>
                    <a:pt x="359446" y="79802"/>
                  </a:lnTo>
                  <a:lnTo>
                    <a:pt x="360650" y="84949"/>
                  </a:lnTo>
                  <a:lnTo>
                    <a:pt x="363060" y="89815"/>
                  </a:lnTo>
                  <a:lnTo>
                    <a:pt x="365250" y="94328"/>
                  </a:lnTo>
                  <a:lnTo>
                    <a:pt x="385511" y="104600"/>
                  </a:lnTo>
                  <a:lnTo>
                    <a:pt x="390637" y="104722"/>
                  </a:lnTo>
                  <a:lnTo>
                    <a:pt x="414752" y="104722"/>
                  </a:lnTo>
                  <a:lnTo>
                    <a:pt x="413341" y="106447"/>
                  </a:lnTo>
                  <a:lnTo>
                    <a:pt x="407525" y="110405"/>
                  </a:lnTo>
                  <a:lnTo>
                    <a:pt x="400844" y="114674"/>
                  </a:lnTo>
                  <a:lnTo>
                    <a:pt x="393539" y="116645"/>
                  </a:lnTo>
                  <a:close/>
                </a:path>
                <a:path w="641985" h="116840">
                  <a:moveTo>
                    <a:pt x="408073" y="58930"/>
                  </a:moveTo>
                  <a:lnTo>
                    <a:pt x="390527" y="44037"/>
                  </a:lnTo>
                  <a:lnTo>
                    <a:pt x="414738" y="44037"/>
                  </a:lnTo>
                  <a:lnTo>
                    <a:pt x="417382" y="47439"/>
                  </a:lnTo>
                  <a:lnTo>
                    <a:pt x="419791" y="54002"/>
                  </a:lnTo>
                  <a:lnTo>
                    <a:pt x="408073" y="58930"/>
                  </a:lnTo>
                  <a:close/>
                </a:path>
                <a:path w="641985" h="116840">
                  <a:moveTo>
                    <a:pt x="414752" y="104722"/>
                  </a:moveTo>
                  <a:lnTo>
                    <a:pt x="390637" y="104722"/>
                  </a:lnTo>
                  <a:lnTo>
                    <a:pt x="395379" y="103444"/>
                  </a:lnTo>
                  <a:lnTo>
                    <a:pt x="399749" y="100767"/>
                  </a:lnTo>
                  <a:lnTo>
                    <a:pt x="403834" y="98030"/>
                  </a:lnTo>
                  <a:lnTo>
                    <a:pt x="406791" y="94379"/>
                  </a:lnTo>
                  <a:lnTo>
                    <a:pt x="408620" y="89815"/>
                  </a:lnTo>
                  <a:lnTo>
                    <a:pt x="420339" y="94743"/>
                  </a:lnTo>
                  <a:lnTo>
                    <a:pt x="417612" y="101226"/>
                  </a:lnTo>
                  <a:lnTo>
                    <a:pt x="414752" y="104722"/>
                  </a:lnTo>
                  <a:close/>
                </a:path>
                <a:path w="641985" h="116840">
                  <a:moveTo>
                    <a:pt x="474486" y="32426"/>
                  </a:moveTo>
                  <a:lnTo>
                    <a:pt x="466557" y="32426"/>
                  </a:lnTo>
                  <a:lnTo>
                    <a:pt x="473675" y="32222"/>
                  </a:lnTo>
                  <a:lnTo>
                    <a:pt x="474486" y="32426"/>
                  </a:lnTo>
                  <a:close/>
                </a:path>
                <a:path w="641985" h="116840">
                  <a:moveTo>
                    <a:pt x="475833" y="115717"/>
                  </a:moveTo>
                  <a:lnTo>
                    <a:pt x="461223" y="115717"/>
                  </a:lnTo>
                  <a:lnTo>
                    <a:pt x="454400" y="113910"/>
                  </a:lnTo>
                  <a:lnTo>
                    <a:pt x="448048" y="110295"/>
                  </a:lnTo>
                  <a:lnTo>
                    <a:pt x="447938" y="110076"/>
                  </a:lnTo>
                  <a:lnTo>
                    <a:pt x="441860" y="106500"/>
                  </a:lnTo>
                  <a:lnTo>
                    <a:pt x="437227" y="101572"/>
                  </a:lnTo>
                  <a:lnTo>
                    <a:pt x="430623" y="88619"/>
                  </a:lnTo>
                  <a:lnTo>
                    <a:pt x="429060" y="81882"/>
                  </a:lnTo>
                  <a:lnTo>
                    <a:pt x="429024" y="66751"/>
                  </a:lnTo>
                  <a:lnTo>
                    <a:pt x="430557" y="59815"/>
                  </a:lnTo>
                  <a:lnTo>
                    <a:pt x="459350" y="32289"/>
                  </a:lnTo>
                  <a:lnTo>
                    <a:pt x="466557" y="32426"/>
                  </a:lnTo>
                  <a:lnTo>
                    <a:pt x="474486" y="32426"/>
                  </a:lnTo>
                  <a:lnTo>
                    <a:pt x="480323" y="33900"/>
                  </a:lnTo>
                  <a:lnTo>
                    <a:pt x="486489" y="37464"/>
                  </a:lnTo>
                  <a:lnTo>
                    <a:pt x="492206" y="40957"/>
                  </a:lnTo>
                  <a:lnTo>
                    <a:pt x="494976" y="43988"/>
                  </a:lnTo>
                  <a:lnTo>
                    <a:pt x="460661" y="43994"/>
                  </a:lnTo>
                  <a:lnTo>
                    <a:pt x="455484" y="45960"/>
                  </a:lnTo>
                  <a:lnTo>
                    <a:pt x="451114" y="50059"/>
                  </a:lnTo>
                  <a:lnTo>
                    <a:pt x="446646" y="54336"/>
                  </a:lnTo>
                  <a:lnTo>
                    <a:pt x="443864" y="59519"/>
                  </a:lnTo>
                  <a:lnTo>
                    <a:pt x="442791" y="65611"/>
                  </a:lnTo>
                  <a:lnTo>
                    <a:pt x="504125" y="65611"/>
                  </a:lnTo>
                  <a:lnTo>
                    <a:pt x="504013" y="72401"/>
                  </a:lnTo>
                  <a:lnTo>
                    <a:pt x="504199" y="73716"/>
                  </a:lnTo>
                  <a:lnTo>
                    <a:pt x="504199" y="75030"/>
                  </a:lnTo>
                  <a:lnTo>
                    <a:pt x="504013" y="76344"/>
                  </a:lnTo>
                  <a:lnTo>
                    <a:pt x="442243" y="76344"/>
                  </a:lnTo>
                  <a:lnTo>
                    <a:pt x="442320" y="81882"/>
                  </a:lnTo>
                  <a:lnTo>
                    <a:pt x="473544" y="104126"/>
                  </a:lnTo>
                  <a:lnTo>
                    <a:pt x="497133" y="104126"/>
                  </a:lnTo>
                  <a:lnTo>
                    <a:pt x="494933" y="106518"/>
                  </a:lnTo>
                  <a:lnTo>
                    <a:pt x="489008" y="110295"/>
                  </a:lnTo>
                  <a:lnTo>
                    <a:pt x="482656" y="113910"/>
                  </a:lnTo>
                  <a:lnTo>
                    <a:pt x="475833" y="115717"/>
                  </a:lnTo>
                  <a:close/>
                </a:path>
                <a:path w="641985" h="116840">
                  <a:moveTo>
                    <a:pt x="466666" y="44145"/>
                  </a:moveTo>
                  <a:lnTo>
                    <a:pt x="460675" y="43988"/>
                  </a:lnTo>
                  <a:lnTo>
                    <a:pt x="494981" y="43994"/>
                  </a:lnTo>
                  <a:lnTo>
                    <a:pt x="471408" y="43994"/>
                  </a:lnTo>
                  <a:lnTo>
                    <a:pt x="466666" y="44145"/>
                  </a:lnTo>
                  <a:close/>
                </a:path>
                <a:path w="641985" h="116840">
                  <a:moveTo>
                    <a:pt x="504125" y="65611"/>
                  </a:moveTo>
                  <a:lnTo>
                    <a:pt x="490432" y="65611"/>
                  </a:lnTo>
                  <a:lnTo>
                    <a:pt x="490191" y="62174"/>
                  </a:lnTo>
                  <a:lnTo>
                    <a:pt x="489271" y="58926"/>
                  </a:lnTo>
                  <a:lnTo>
                    <a:pt x="471408" y="43994"/>
                  </a:lnTo>
                  <a:lnTo>
                    <a:pt x="494981" y="43994"/>
                  </a:lnTo>
                  <a:lnTo>
                    <a:pt x="496543" y="45703"/>
                  </a:lnTo>
                  <a:lnTo>
                    <a:pt x="499522" y="51702"/>
                  </a:lnTo>
                  <a:lnTo>
                    <a:pt x="502633" y="58251"/>
                  </a:lnTo>
                  <a:lnTo>
                    <a:pt x="504133" y="65151"/>
                  </a:lnTo>
                  <a:lnTo>
                    <a:pt x="504125" y="65611"/>
                  </a:lnTo>
                  <a:close/>
                </a:path>
                <a:path w="641985" h="116840">
                  <a:moveTo>
                    <a:pt x="497133" y="104126"/>
                  </a:moveTo>
                  <a:lnTo>
                    <a:pt x="473544" y="104126"/>
                  </a:lnTo>
                  <a:lnTo>
                    <a:pt x="478089" y="102887"/>
                  </a:lnTo>
                  <a:lnTo>
                    <a:pt x="486478" y="97786"/>
                  </a:lnTo>
                  <a:lnTo>
                    <a:pt x="489665" y="94315"/>
                  </a:lnTo>
                  <a:lnTo>
                    <a:pt x="491856" y="89925"/>
                  </a:lnTo>
                  <a:lnTo>
                    <a:pt x="502808" y="95291"/>
                  </a:lnTo>
                  <a:lnTo>
                    <a:pt x="499533" y="101516"/>
                  </a:lnTo>
                  <a:lnTo>
                    <a:pt x="497133" y="104126"/>
                  </a:lnTo>
                  <a:close/>
                </a:path>
                <a:path w="641985" h="116840">
                  <a:moveTo>
                    <a:pt x="558116" y="112814"/>
                  </a:moveTo>
                  <a:lnTo>
                    <a:pt x="543878" y="112814"/>
                  </a:lnTo>
                  <a:lnTo>
                    <a:pt x="584729" y="3294"/>
                  </a:lnTo>
                  <a:lnTo>
                    <a:pt x="599952" y="3294"/>
                  </a:lnTo>
                  <a:lnTo>
                    <a:pt x="606003" y="19174"/>
                  </a:lnTo>
                  <a:lnTo>
                    <a:pt x="591300" y="19174"/>
                  </a:lnTo>
                  <a:lnTo>
                    <a:pt x="587029" y="31003"/>
                  </a:lnTo>
                  <a:lnTo>
                    <a:pt x="572463" y="70539"/>
                  </a:lnTo>
                  <a:lnTo>
                    <a:pt x="625573" y="70539"/>
                  </a:lnTo>
                  <a:lnTo>
                    <a:pt x="630163" y="82587"/>
                  </a:lnTo>
                  <a:lnTo>
                    <a:pt x="569068" y="82587"/>
                  </a:lnTo>
                  <a:lnTo>
                    <a:pt x="558116" y="112814"/>
                  </a:lnTo>
                  <a:close/>
                </a:path>
                <a:path w="641985" h="116840">
                  <a:moveTo>
                    <a:pt x="625573" y="70539"/>
                  </a:moveTo>
                  <a:lnTo>
                    <a:pt x="610904" y="70539"/>
                  </a:lnTo>
                  <a:lnTo>
                    <a:pt x="596338" y="31003"/>
                  </a:lnTo>
                  <a:lnTo>
                    <a:pt x="591957" y="19174"/>
                  </a:lnTo>
                  <a:lnTo>
                    <a:pt x="606003" y="19174"/>
                  </a:lnTo>
                  <a:lnTo>
                    <a:pt x="625573" y="70539"/>
                  </a:lnTo>
                  <a:close/>
                </a:path>
                <a:path w="641985" h="116840">
                  <a:moveTo>
                    <a:pt x="641680" y="112814"/>
                  </a:moveTo>
                  <a:lnTo>
                    <a:pt x="627442" y="112814"/>
                  </a:lnTo>
                  <a:lnTo>
                    <a:pt x="616490" y="82587"/>
                  </a:lnTo>
                  <a:lnTo>
                    <a:pt x="630163" y="82587"/>
                  </a:lnTo>
                  <a:lnTo>
                    <a:pt x="641680" y="112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6309" y="1297845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5" h="394335">
                  <a:moveTo>
                    <a:pt x="197136" y="394273"/>
                  </a:moveTo>
                  <a:lnTo>
                    <a:pt x="158677" y="390485"/>
                  </a:lnTo>
                  <a:lnTo>
                    <a:pt x="121695" y="379267"/>
                  </a:lnTo>
                  <a:lnTo>
                    <a:pt x="87613" y="361049"/>
                  </a:lnTo>
                  <a:lnTo>
                    <a:pt x="57740" y="336533"/>
                  </a:lnTo>
                  <a:lnTo>
                    <a:pt x="33223" y="306660"/>
                  </a:lnTo>
                  <a:lnTo>
                    <a:pt x="15006" y="272577"/>
                  </a:lnTo>
                  <a:lnTo>
                    <a:pt x="3788" y="235595"/>
                  </a:lnTo>
                  <a:lnTo>
                    <a:pt x="0" y="197136"/>
                  </a:lnTo>
                  <a:lnTo>
                    <a:pt x="236" y="187452"/>
                  </a:lnTo>
                  <a:lnTo>
                    <a:pt x="5909" y="149224"/>
                  </a:lnTo>
                  <a:lnTo>
                    <a:pt x="18931" y="112838"/>
                  </a:lnTo>
                  <a:lnTo>
                    <a:pt x="38800" y="79692"/>
                  </a:lnTo>
                  <a:lnTo>
                    <a:pt x="64755" y="51059"/>
                  </a:lnTo>
                  <a:lnTo>
                    <a:pt x="95797" y="28039"/>
                  </a:lnTo>
                  <a:lnTo>
                    <a:pt x="130733" y="11518"/>
                  </a:lnTo>
                  <a:lnTo>
                    <a:pt x="168222" y="2130"/>
                  </a:lnTo>
                  <a:lnTo>
                    <a:pt x="197136" y="0"/>
                  </a:lnTo>
                  <a:lnTo>
                    <a:pt x="206821" y="236"/>
                  </a:lnTo>
                  <a:lnTo>
                    <a:pt x="245048" y="5909"/>
                  </a:lnTo>
                  <a:lnTo>
                    <a:pt x="281434" y="18931"/>
                  </a:lnTo>
                  <a:lnTo>
                    <a:pt x="314581" y="38800"/>
                  </a:lnTo>
                  <a:lnTo>
                    <a:pt x="343213" y="64755"/>
                  </a:lnTo>
                  <a:lnTo>
                    <a:pt x="366233" y="95797"/>
                  </a:lnTo>
                  <a:lnTo>
                    <a:pt x="382754" y="130733"/>
                  </a:lnTo>
                  <a:lnTo>
                    <a:pt x="392142" y="168222"/>
                  </a:lnTo>
                  <a:lnTo>
                    <a:pt x="394273" y="197136"/>
                  </a:lnTo>
                  <a:lnTo>
                    <a:pt x="394036" y="206821"/>
                  </a:lnTo>
                  <a:lnTo>
                    <a:pt x="388364" y="245048"/>
                  </a:lnTo>
                  <a:lnTo>
                    <a:pt x="375342" y="281434"/>
                  </a:lnTo>
                  <a:lnTo>
                    <a:pt x="355472" y="314581"/>
                  </a:lnTo>
                  <a:lnTo>
                    <a:pt x="329517" y="343213"/>
                  </a:lnTo>
                  <a:lnTo>
                    <a:pt x="298475" y="366233"/>
                  </a:lnTo>
                  <a:lnTo>
                    <a:pt x="263539" y="382754"/>
                  </a:lnTo>
                  <a:lnTo>
                    <a:pt x="226051" y="392142"/>
                  </a:lnTo>
                  <a:lnTo>
                    <a:pt x="197136" y="394273"/>
                  </a:lnTo>
                  <a:close/>
                </a:path>
              </a:pathLst>
            </a:custGeom>
            <a:solidFill>
              <a:srgbClr val="757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8416" y="1389843"/>
              <a:ext cx="210060" cy="210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3655" y="2127901"/>
              <a:ext cx="1281430" cy="428625"/>
            </a:xfrm>
            <a:custGeom>
              <a:avLst/>
              <a:gdLst/>
              <a:ahLst/>
              <a:cxnLst/>
              <a:rect l="l" t="t" r="r" b="b"/>
              <a:pathLst>
                <a:path w="1281429" h="428625">
                  <a:moveTo>
                    <a:pt x="1252891" y="428005"/>
                  </a:moveTo>
                  <a:lnTo>
                    <a:pt x="28499" y="428005"/>
                  </a:lnTo>
                  <a:lnTo>
                    <a:pt x="24308" y="427173"/>
                  </a:lnTo>
                  <a:lnTo>
                    <a:pt x="0" y="399508"/>
                  </a:lnTo>
                  <a:lnTo>
                    <a:pt x="0" y="28499"/>
                  </a:lnTo>
                  <a:lnTo>
                    <a:pt x="28499" y="0"/>
                  </a:lnTo>
                  <a:lnTo>
                    <a:pt x="1252891" y="0"/>
                  </a:lnTo>
                  <a:lnTo>
                    <a:pt x="1281389" y="28499"/>
                  </a:lnTo>
                  <a:lnTo>
                    <a:pt x="1281389" y="399508"/>
                  </a:lnTo>
                  <a:lnTo>
                    <a:pt x="1257086" y="4271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4246" y="2174228"/>
              <a:ext cx="290830" cy="335280"/>
            </a:xfrm>
            <a:custGeom>
              <a:avLst/>
              <a:gdLst/>
              <a:ahLst/>
              <a:cxnLst/>
              <a:rect l="l" t="t" r="r" b="b"/>
              <a:pathLst>
                <a:path w="290829" h="335280">
                  <a:moveTo>
                    <a:pt x="290338" y="251349"/>
                  </a:moveTo>
                  <a:lnTo>
                    <a:pt x="290338" y="83892"/>
                  </a:lnTo>
                  <a:lnTo>
                    <a:pt x="145224" y="0"/>
                  </a:lnTo>
                  <a:lnTo>
                    <a:pt x="0" y="83892"/>
                  </a:lnTo>
                  <a:lnTo>
                    <a:pt x="0" y="251349"/>
                  </a:lnTo>
                  <a:lnTo>
                    <a:pt x="145224" y="335242"/>
                  </a:lnTo>
                  <a:lnTo>
                    <a:pt x="290338" y="251349"/>
                  </a:lnTo>
                  <a:close/>
                </a:path>
              </a:pathLst>
            </a:custGeom>
            <a:ln w="32856">
              <a:solidFill>
                <a:srgbClr val="B04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0829" y="2280711"/>
              <a:ext cx="369570" cy="143510"/>
            </a:xfrm>
            <a:custGeom>
              <a:avLst/>
              <a:gdLst/>
              <a:ahLst/>
              <a:cxnLst/>
              <a:rect l="l" t="t" r="r" b="b"/>
              <a:pathLst>
                <a:path w="369570" h="143510">
                  <a:moveTo>
                    <a:pt x="12594" y="109271"/>
                  </a:moveTo>
                  <a:lnTo>
                    <a:pt x="0" y="109271"/>
                  </a:lnTo>
                  <a:lnTo>
                    <a:pt x="0" y="79"/>
                  </a:lnTo>
                  <a:lnTo>
                    <a:pt x="36908" y="79"/>
                  </a:lnTo>
                  <a:lnTo>
                    <a:pt x="42942" y="0"/>
                  </a:lnTo>
                  <a:lnTo>
                    <a:pt x="64049" y="11908"/>
                  </a:lnTo>
                  <a:lnTo>
                    <a:pt x="12594" y="11908"/>
                  </a:lnTo>
                  <a:lnTo>
                    <a:pt x="12594" y="52868"/>
                  </a:lnTo>
                  <a:lnTo>
                    <a:pt x="64108" y="52868"/>
                  </a:lnTo>
                  <a:lnTo>
                    <a:pt x="63271" y="54106"/>
                  </a:lnTo>
                  <a:lnTo>
                    <a:pt x="59109" y="57753"/>
                  </a:lnTo>
                  <a:lnTo>
                    <a:pt x="53993" y="60316"/>
                  </a:lnTo>
                  <a:lnTo>
                    <a:pt x="48658" y="63185"/>
                  </a:lnTo>
                  <a:lnTo>
                    <a:pt x="43367" y="64477"/>
                  </a:lnTo>
                  <a:lnTo>
                    <a:pt x="12594" y="64477"/>
                  </a:lnTo>
                  <a:lnTo>
                    <a:pt x="12594" y="109271"/>
                  </a:lnTo>
                  <a:close/>
                </a:path>
                <a:path w="369570" h="143510">
                  <a:moveTo>
                    <a:pt x="64234" y="52682"/>
                  </a:moveTo>
                  <a:lnTo>
                    <a:pt x="39943" y="52682"/>
                  </a:lnTo>
                  <a:lnTo>
                    <a:pt x="42553" y="52189"/>
                  </a:lnTo>
                  <a:lnTo>
                    <a:pt x="47578" y="50185"/>
                  </a:lnTo>
                  <a:lnTo>
                    <a:pt x="57916" y="29048"/>
                  </a:lnTo>
                  <a:lnTo>
                    <a:pt x="57040" y="25839"/>
                  </a:lnTo>
                  <a:lnTo>
                    <a:pt x="55307" y="22860"/>
                  </a:lnTo>
                  <a:lnTo>
                    <a:pt x="53542" y="19497"/>
                  </a:lnTo>
                  <a:lnTo>
                    <a:pt x="51038" y="16836"/>
                  </a:lnTo>
                  <a:lnTo>
                    <a:pt x="44549" y="12904"/>
                  </a:lnTo>
                  <a:lnTo>
                    <a:pt x="41030" y="11919"/>
                  </a:lnTo>
                  <a:lnTo>
                    <a:pt x="37236" y="11908"/>
                  </a:lnTo>
                  <a:lnTo>
                    <a:pt x="64056" y="11919"/>
                  </a:lnTo>
                  <a:lnTo>
                    <a:pt x="66478" y="15741"/>
                  </a:lnTo>
                  <a:lnTo>
                    <a:pt x="69562" y="20921"/>
                  </a:lnTo>
                  <a:lnTo>
                    <a:pt x="71105" y="26529"/>
                  </a:lnTo>
                  <a:lnTo>
                    <a:pt x="71106" y="38576"/>
                  </a:lnTo>
                  <a:lnTo>
                    <a:pt x="69562" y="44183"/>
                  </a:lnTo>
                  <a:lnTo>
                    <a:pt x="66478" y="49364"/>
                  </a:lnTo>
                  <a:lnTo>
                    <a:pt x="64234" y="52682"/>
                  </a:lnTo>
                  <a:close/>
                </a:path>
                <a:path w="369570" h="143510">
                  <a:moveTo>
                    <a:pt x="64108" y="52868"/>
                  </a:moveTo>
                  <a:lnTo>
                    <a:pt x="12594" y="52868"/>
                  </a:lnTo>
                  <a:lnTo>
                    <a:pt x="37236" y="52649"/>
                  </a:lnTo>
                  <a:lnTo>
                    <a:pt x="39943" y="52682"/>
                  </a:lnTo>
                  <a:lnTo>
                    <a:pt x="64234" y="52682"/>
                  </a:lnTo>
                  <a:lnTo>
                    <a:pt x="64108" y="52868"/>
                  </a:lnTo>
                  <a:close/>
                </a:path>
                <a:path w="369570" h="143510">
                  <a:moveTo>
                    <a:pt x="42963" y="64576"/>
                  </a:moveTo>
                  <a:lnTo>
                    <a:pt x="36908" y="64477"/>
                  </a:lnTo>
                  <a:lnTo>
                    <a:pt x="43367" y="64477"/>
                  </a:lnTo>
                  <a:lnTo>
                    <a:pt x="42963" y="64576"/>
                  </a:lnTo>
                  <a:close/>
                </a:path>
                <a:path w="369570" h="143510">
                  <a:moveTo>
                    <a:pt x="110225" y="44216"/>
                  </a:moveTo>
                  <a:lnTo>
                    <a:pt x="98568" y="44216"/>
                  </a:lnTo>
                  <a:lnTo>
                    <a:pt x="100287" y="39562"/>
                  </a:lnTo>
                  <a:lnTo>
                    <a:pt x="103244" y="35915"/>
                  </a:lnTo>
                  <a:lnTo>
                    <a:pt x="107439" y="33264"/>
                  </a:lnTo>
                  <a:lnTo>
                    <a:pt x="111612" y="30449"/>
                  </a:lnTo>
                  <a:lnTo>
                    <a:pt x="116212" y="29026"/>
                  </a:lnTo>
                  <a:lnTo>
                    <a:pt x="121239" y="28993"/>
                  </a:lnTo>
                  <a:lnTo>
                    <a:pt x="124415" y="28905"/>
                  </a:lnTo>
                  <a:lnTo>
                    <a:pt x="127481" y="29453"/>
                  </a:lnTo>
                  <a:lnTo>
                    <a:pt x="130438" y="30636"/>
                  </a:lnTo>
                  <a:lnTo>
                    <a:pt x="130438" y="41993"/>
                  </a:lnTo>
                  <a:lnTo>
                    <a:pt x="115467" y="41993"/>
                  </a:lnTo>
                  <a:lnTo>
                    <a:pt x="111809" y="43088"/>
                  </a:lnTo>
                  <a:lnTo>
                    <a:pt x="110225" y="44216"/>
                  </a:lnTo>
                  <a:close/>
                </a:path>
                <a:path w="369570" h="143510">
                  <a:moveTo>
                    <a:pt x="98130" y="109600"/>
                  </a:moveTo>
                  <a:lnTo>
                    <a:pt x="85425" y="109600"/>
                  </a:lnTo>
                  <a:lnTo>
                    <a:pt x="85425" y="31621"/>
                  </a:lnTo>
                  <a:lnTo>
                    <a:pt x="97801" y="31621"/>
                  </a:lnTo>
                  <a:lnTo>
                    <a:pt x="97801" y="44216"/>
                  </a:lnTo>
                  <a:lnTo>
                    <a:pt x="110225" y="44216"/>
                  </a:lnTo>
                  <a:lnTo>
                    <a:pt x="108534" y="45421"/>
                  </a:lnTo>
                  <a:lnTo>
                    <a:pt x="105227" y="47622"/>
                  </a:lnTo>
                  <a:lnTo>
                    <a:pt x="102708" y="50503"/>
                  </a:lnTo>
                  <a:lnTo>
                    <a:pt x="100977" y="54073"/>
                  </a:lnTo>
                  <a:lnTo>
                    <a:pt x="99017" y="57731"/>
                  </a:lnTo>
                  <a:lnTo>
                    <a:pt x="98064" y="61641"/>
                  </a:lnTo>
                  <a:lnTo>
                    <a:pt x="98130" y="109600"/>
                  </a:lnTo>
                  <a:close/>
                </a:path>
                <a:path w="369570" h="143510">
                  <a:moveTo>
                    <a:pt x="130438" y="44545"/>
                  </a:moveTo>
                  <a:lnTo>
                    <a:pt x="126967" y="42935"/>
                  </a:lnTo>
                  <a:lnTo>
                    <a:pt x="123320" y="42135"/>
                  </a:lnTo>
                  <a:lnTo>
                    <a:pt x="119486" y="42135"/>
                  </a:lnTo>
                  <a:lnTo>
                    <a:pt x="115467" y="41993"/>
                  </a:lnTo>
                  <a:lnTo>
                    <a:pt x="130438" y="41993"/>
                  </a:lnTo>
                  <a:lnTo>
                    <a:pt x="130438" y="44545"/>
                  </a:lnTo>
                  <a:close/>
                </a:path>
                <a:path w="369570" h="143510">
                  <a:moveTo>
                    <a:pt x="173787" y="112590"/>
                  </a:moveTo>
                  <a:lnTo>
                    <a:pt x="138981" y="91748"/>
                  </a:lnTo>
                  <a:lnTo>
                    <a:pt x="133833" y="78146"/>
                  </a:lnTo>
                  <a:lnTo>
                    <a:pt x="133833" y="63295"/>
                  </a:lnTo>
                  <a:lnTo>
                    <a:pt x="157994" y="31873"/>
                  </a:lnTo>
                  <a:lnTo>
                    <a:pt x="173808" y="28555"/>
                  </a:lnTo>
                  <a:lnTo>
                    <a:pt x="179142" y="28872"/>
                  </a:lnTo>
                  <a:lnTo>
                    <a:pt x="189667" y="31709"/>
                  </a:lnTo>
                  <a:lnTo>
                    <a:pt x="194442" y="34107"/>
                  </a:lnTo>
                  <a:lnTo>
                    <a:pt x="202394" y="40361"/>
                  </a:lnTo>
                  <a:lnTo>
                    <a:pt x="169135" y="40383"/>
                  </a:lnTo>
                  <a:lnTo>
                    <a:pt x="164653" y="41577"/>
                  </a:lnTo>
                  <a:lnTo>
                    <a:pt x="146647" y="64609"/>
                  </a:lnTo>
                  <a:lnTo>
                    <a:pt x="146647" y="75736"/>
                  </a:lnTo>
                  <a:lnTo>
                    <a:pt x="147929" y="80993"/>
                  </a:lnTo>
                  <a:lnTo>
                    <a:pt x="150481" y="85943"/>
                  </a:lnTo>
                  <a:lnTo>
                    <a:pt x="152759" y="90543"/>
                  </a:lnTo>
                  <a:lnTo>
                    <a:pt x="156077" y="94201"/>
                  </a:lnTo>
                  <a:lnTo>
                    <a:pt x="160447" y="96896"/>
                  </a:lnTo>
                  <a:lnTo>
                    <a:pt x="164653" y="99316"/>
                  </a:lnTo>
                  <a:lnTo>
                    <a:pt x="169176" y="100521"/>
                  </a:lnTo>
                  <a:lnTo>
                    <a:pt x="202801" y="100521"/>
                  </a:lnTo>
                  <a:lnTo>
                    <a:pt x="194311" y="107059"/>
                  </a:lnTo>
                  <a:lnTo>
                    <a:pt x="189547" y="109425"/>
                  </a:lnTo>
                  <a:lnTo>
                    <a:pt x="179087" y="112239"/>
                  </a:lnTo>
                  <a:lnTo>
                    <a:pt x="173787" y="112590"/>
                  </a:lnTo>
                  <a:close/>
                </a:path>
                <a:path w="369570" h="143510">
                  <a:moveTo>
                    <a:pt x="205988" y="96896"/>
                  </a:moveTo>
                  <a:lnTo>
                    <a:pt x="187389" y="96896"/>
                  </a:lnTo>
                  <a:lnTo>
                    <a:pt x="191759" y="94201"/>
                  </a:lnTo>
                  <a:lnTo>
                    <a:pt x="195077" y="90543"/>
                  </a:lnTo>
                  <a:lnTo>
                    <a:pt x="199841" y="80982"/>
                  </a:lnTo>
                  <a:lnTo>
                    <a:pt x="201076" y="75736"/>
                  </a:lnTo>
                  <a:lnTo>
                    <a:pt x="201076" y="64609"/>
                  </a:lnTo>
                  <a:lnTo>
                    <a:pt x="178814" y="40361"/>
                  </a:lnTo>
                  <a:lnTo>
                    <a:pt x="202394" y="40361"/>
                  </a:lnTo>
                  <a:lnTo>
                    <a:pt x="214109" y="63295"/>
                  </a:lnTo>
                  <a:lnTo>
                    <a:pt x="214109" y="78146"/>
                  </a:lnTo>
                  <a:lnTo>
                    <a:pt x="212420" y="85155"/>
                  </a:lnTo>
                  <a:lnTo>
                    <a:pt x="209074" y="91748"/>
                  </a:lnTo>
                  <a:lnTo>
                    <a:pt x="206380" y="96446"/>
                  </a:lnTo>
                  <a:lnTo>
                    <a:pt x="205988" y="96896"/>
                  </a:lnTo>
                  <a:close/>
                </a:path>
                <a:path w="369570" h="143510">
                  <a:moveTo>
                    <a:pt x="174027" y="40383"/>
                  </a:moveTo>
                  <a:lnTo>
                    <a:pt x="169176" y="40372"/>
                  </a:lnTo>
                  <a:lnTo>
                    <a:pt x="176420" y="40372"/>
                  </a:lnTo>
                  <a:lnTo>
                    <a:pt x="174027" y="40383"/>
                  </a:lnTo>
                  <a:close/>
                </a:path>
                <a:path w="369570" h="143510">
                  <a:moveTo>
                    <a:pt x="202801" y="100521"/>
                  </a:moveTo>
                  <a:lnTo>
                    <a:pt x="178956" y="100521"/>
                  </a:lnTo>
                  <a:lnTo>
                    <a:pt x="183512" y="99250"/>
                  </a:lnTo>
                  <a:lnTo>
                    <a:pt x="187718" y="96676"/>
                  </a:lnTo>
                  <a:lnTo>
                    <a:pt x="187389" y="96896"/>
                  </a:lnTo>
                  <a:lnTo>
                    <a:pt x="205988" y="96896"/>
                  </a:lnTo>
                  <a:lnTo>
                    <a:pt x="202886" y="100455"/>
                  </a:lnTo>
                  <a:close/>
                </a:path>
                <a:path w="369570" h="143510">
                  <a:moveTo>
                    <a:pt x="235249" y="109819"/>
                  </a:moveTo>
                  <a:lnTo>
                    <a:pt x="220026" y="109819"/>
                  </a:lnTo>
                  <a:lnTo>
                    <a:pt x="247297" y="70063"/>
                  </a:lnTo>
                  <a:lnTo>
                    <a:pt x="220136" y="31621"/>
                  </a:lnTo>
                  <a:lnTo>
                    <a:pt x="234921" y="31621"/>
                  </a:lnTo>
                  <a:lnTo>
                    <a:pt x="255073" y="60644"/>
                  </a:lnTo>
                  <a:lnTo>
                    <a:pt x="269450" y="60644"/>
                  </a:lnTo>
                  <a:lnTo>
                    <a:pt x="262849" y="70063"/>
                  </a:lnTo>
                  <a:lnTo>
                    <a:pt x="269669" y="79810"/>
                  </a:lnTo>
                  <a:lnTo>
                    <a:pt x="255182" y="79810"/>
                  </a:lnTo>
                  <a:lnTo>
                    <a:pt x="235249" y="109819"/>
                  </a:lnTo>
                  <a:close/>
                </a:path>
                <a:path w="369570" h="143510">
                  <a:moveTo>
                    <a:pt x="269450" y="60644"/>
                  </a:moveTo>
                  <a:lnTo>
                    <a:pt x="255073" y="60644"/>
                  </a:lnTo>
                  <a:lnTo>
                    <a:pt x="274567" y="31621"/>
                  </a:lnTo>
                  <a:lnTo>
                    <a:pt x="289791" y="31621"/>
                  </a:lnTo>
                  <a:lnTo>
                    <a:pt x="269450" y="60644"/>
                  </a:lnTo>
                  <a:close/>
                </a:path>
                <a:path w="369570" h="143510">
                  <a:moveTo>
                    <a:pt x="290667" y="109819"/>
                  </a:moveTo>
                  <a:lnTo>
                    <a:pt x="275553" y="109819"/>
                  </a:lnTo>
                  <a:lnTo>
                    <a:pt x="255182" y="79810"/>
                  </a:lnTo>
                  <a:lnTo>
                    <a:pt x="269669" y="79810"/>
                  </a:lnTo>
                  <a:lnTo>
                    <a:pt x="290667" y="109819"/>
                  </a:lnTo>
                  <a:close/>
                </a:path>
                <a:path w="369570" h="143510">
                  <a:moveTo>
                    <a:pt x="321223" y="142894"/>
                  </a:moveTo>
                  <a:lnTo>
                    <a:pt x="307752" y="142894"/>
                  </a:lnTo>
                  <a:lnTo>
                    <a:pt x="325932" y="104891"/>
                  </a:lnTo>
                  <a:lnTo>
                    <a:pt x="293076" y="31621"/>
                  </a:lnTo>
                  <a:lnTo>
                    <a:pt x="307204" y="31621"/>
                  </a:lnTo>
                  <a:lnTo>
                    <a:pt x="331737" y="89777"/>
                  </a:lnTo>
                  <a:lnTo>
                    <a:pt x="344279" y="89777"/>
                  </a:lnTo>
                  <a:lnTo>
                    <a:pt x="321223" y="142894"/>
                  </a:lnTo>
                  <a:close/>
                </a:path>
                <a:path w="369570" h="143510">
                  <a:moveTo>
                    <a:pt x="344279" y="89777"/>
                  </a:moveTo>
                  <a:lnTo>
                    <a:pt x="331737" y="89777"/>
                  </a:lnTo>
                  <a:lnTo>
                    <a:pt x="355393" y="31621"/>
                  </a:lnTo>
                  <a:lnTo>
                    <a:pt x="369521" y="31621"/>
                  </a:lnTo>
                  <a:lnTo>
                    <a:pt x="344279" y="89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7164" y="1716980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0"/>
                  </a:moveTo>
                  <a:lnTo>
                    <a:pt x="0" y="332284"/>
                  </a:lnTo>
                </a:path>
              </a:pathLst>
            </a:custGeom>
            <a:ln w="21904">
              <a:solidFill>
                <a:srgbClr val="00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2622" y="2033275"/>
              <a:ext cx="109220" cy="95250"/>
            </a:xfrm>
            <a:custGeom>
              <a:avLst/>
              <a:gdLst/>
              <a:ahLst/>
              <a:cxnLst/>
              <a:rect l="l" t="t" r="r" b="b"/>
              <a:pathLst>
                <a:path w="109220" h="95250">
                  <a:moveTo>
                    <a:pt x="54541" y="94625"/>
                  </a:moveTo>
                  <a:lnTo>
                    <a:pt x="0" y="0"/>
                  </a:lnTo>
                  <a:lnTo>
                    <a:pt x="109191" y="0"/>
                  </a:lnTo>
                  <a:lnTo>
                    <a:pt x="54541" y="94625"/>
                  </a:lnTo>
                  <a:close/>
                </a:path>
              </a:pathLst>
            </a:custGeom>
            <a:solidFill>
              <a:srgbClr val="00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9537" y="1190954"/>
              <a:ext cx="1553210" cy="1553210"/>
            </a:xfrm>
            <a:custGeom>
              <a:avLst/>
              <a:gdLst/>
              <a:ahLst/>
              <a:cxnLst/>
              <a:rect l="l" t="t" r="r" b="b"/>
              <a:pathLst>
                <a:path w="1553209" h="1553210">
                  <a:moveTo>
                    <a:pt x="1552778" y="91147"/>
                  </a:moveTo>
                  <a:lnTo>
                    <a:pt x="1524279" y="62649"/>
                  </a:lnTo>
                  <a:lnTo>
                    <a:pt x="1490129" y="62649"/>
                  </a:lnTo>
                  <a:lnTo>
                    <a:pt x="1490129" y="28498"/>
                  </a:lnTo>
                  <a:lnTo>
                    <a:pt x="1461630" y="0"/>
                  </a:lnTo>
                  <a:lnTo>
                    <a:pt x="28498" y="0"/>
                  </a:lnTo>
                  <a:lnTo>
                    <a:pt x="0" y="28498"/>
                  </a:lnTo>
                  <a:lnTo>
                    <a:pt x="0" y="1461643"/>
                  </a:lnTo>
                  <a:lnTo>
                    <a:pt x="28498" y="1490141"/>
                  </a:lnTo>
                  <a:lnTo>
                    <a:pt x="62636" y="1490141"/>
                  </a:lnTo>
                  <a:lnTo>
                    <a:pt x="62636" y="1524292"/>
                  </a:lnTo>
                  <a:lnTo>
                    <a:pt x="91135" y="1552790"/>
                  </a:lnTo>
                  <a:lnTo>
                    <a:pt x="1524279" y="1552790"/>
                  </a:lnTo>
                  <a:lnTo>
                    <a:pt x="1552778" y="1524292"/>
                  </a:lnTo>
                  <a:lnTo>
                    <a:pt x="1552778" y="91147"/>
                  </a:lnTo>
                  <a:close/>
                </a:path>
              </a:pathLst>
            </a:custGeom>
            <a:solidFill>
              <a:srgbClr val="E4E4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4020" y="1273970"/>
              <a:ext cx="1281430" cy="441959"/>
            </a:xfrm>
            <a:custGeom>
              <a:avLst/>
              <a:gdLst/>
              <a:ahLst/>
              <a:cxnLst/>
              <a:rect l="l" t="t" r="r" b="b"/>
              <a:pathLst>
                <a:path w="1281429" h="441960">
                  <a:moveTo>
                    <a:pt x="1252891" y="441914"/>
                  </a:moveTo>
                  <a:lnTo>
                    <a:pt x="28497" y="441914"/>
                  </a:lnTo>
                  <a:lnTo>
                    <a:pt x="24302" y="441081"/>
                  </a:lnTo>
                  <a:lnTo>
                    <a:pt x="0" y="413415"/>
                  </a:lnTo>
                  <a:lnTo>
                    <a:pt x="0" y="28499"/>
                  </a:lnTo>
                  <a:lnTo>
                    <a:pt x="28497" y="0"/>
                  </a:lnTo>
                  <a:lnTo>
                    <a:pt x="1252891" y="0"/>
                  </a:lnTo>
                  <a:lnTo>
                    <a:pt x="1281389" y="28499"/>
                  </a:lnTo>
                  <a:lnTo>
                    <a:pt x="1281389" y="413415"/>
                  </a:lnTo>
                  <a:lnTo>
                    <a:pt x="1257075" y="441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31117" y="1431561"/>
              <a:ext cx="641350" cy="116839"/>
            </a:xfrm>
            <a:custGeom>
              <a:avLst/>
              <a:gdLst/>
              <a:ahLst/>
              <a:cxnLst/>
              <a:rect l="l" t="t" r="r" b="b"/>
              <a:pathLst>
                <a:path w="641350" h="116840">
                  <a:moveTo>
                    <a:pt x="43943" y="118"/>
                  </a:moveTo>
                  <a:lnTo>
                    <a:pt x="37565" y="118"/>
                  </a:lnTo>
                  <a:lnTo>
                    <a:pt x="43381" y="0"/>
                  </a:lnTo>
                  <a:lnTo>
                    <a:pt x="43943" y="118"/>
                  </a:lnTo>
                  <a:close/>
                </a:path>
                <a:path w="641350" h="116840">
                  <a:moveTo>
                    <a:pt x="67776" y="103016"/>
                  </a:moveTo>
                  <a:lnTo>
                    <a:pt x="44629" y="103016"/>
                  </a:lnTo>
                  <a:lnTo>
                    <a:pt x="49996" y="101300"/>
                  </a:lnTo>
                  <a:lnTo>
                    <a:pt x="54760" y="97700"/>
                  </a:lnTo>
                  <a:lnTo>
                    <a:pt x="59381" y="94168"/>
                  </a:lnTo>
                  <a:lnTo>
                    <a:pt x="61572" y="89496"/>
                  </a:lnTo>
                  <a:lnTo>
                    <a:pt x="61461" y="86829"/>
                  </a:lnTo>
                  <a:lnTo>
                    <a:pt x="61440" y="78579"/>
                  </a:lnTo>
                  <a:lnTo>
                    <a:pt x="37455" y="61778"/>
                  </a:lnTo>
                  <a:lnTo>
                    <a:pt x="30556" y="59259"/>
                  </a:lnTo>
                  <a:lnTo>
                    <a:pt x="3789" y="36927"/>
                  </a:lnTo>
                  <a:lnTo>
                    <a:pt x="4161" y="29579"/>
                  </a:lnTo>
                  <a:lnTo>
                    <a:pt x="4159" y="24267"/>
                  </a:lnTo>
                  <a:lnTo>
                    <a:pt x="5563" y="19515"/>
                  </a:lnTo>
                  <a:lnTo>
                    <a:pt x="8433" y="15122"/>
                  </a:lnTo>
                  <a:lnTo>
                    <a:pt x="11444" y="10370"/>
                  </a:lnTo>
                  <a:lnTo>
                    <a:pt x="15464" y="6720"/>
                  </a:lnTo>
                  <a:lnTo>
                    <a:pt x="20480" y="4170"/>
                  </a:lnTo>
                  <a:lnTo>
                    <a:pt x="25835" y="1365"/>
                  </a:lnTo>
                  <a:lnTo>
                    <a:pt x="31530" y="15"/>
                  </a:lnTo>
                  <a:lnTo>
                    <a:pt x="37565" y="118"/>
                  </a:lnTo>
                  <a:lnTo>
                    <a:pt x="43943" y="118"/>
                  </a:lnTo>
                  <a:lnTo>
                    <a:pt x="65256" y="12385"/>
                  </a:lnTo>
                  <a:lnTo>
                    <a:pt x="42800" y="12385"/>
                  </a:lnTo>
                  <a:lnTo>
                    <a:pt x="41028" y="12457"/>
                  </a:lnTo>
                  <a:lnTo>
                    <a:pt x="32078" y="12457"/>
                  </a:lnTo>
                  <a:lnTo>
                    <a:pt x="27259" y="14027"/>
                  </a:lnTo>
                  <a:lnTo>
                    <a:pt x="22999" y="17312"/>
                  </a:lnTo>
                  <a:lnTo>
                    <a:pt x="19001" y="20287"/>
                  </a:lnTo>
                  <a:lnTo>
                    <a:pt x="17030" y="24267"/>
                  </a:lnTo>
                  <a:lnTo>
                    <a:pt x="17066" y="29579"/>
                  </a:lnTo>
                  <a:lnTo>
                    <a:pt x="16822" y="33796"/>
                  </a:lnTo>
                  <a:lnTo>
                    <a:pt x="37455" y="47759"/>
                  </a:lnTo>
                  <a:lnTo>
                    <a:pt x="44684" y="50278"/>
                  </a:lnTo>
                  <a:lnTo>
                    <a:pt x="74911" y="75504"/>
                  </a:lnTo>
                  <a:lnTo>
                    <a:pt x="74473" y="83572"/>
                  </a:lnTo>
                  <a:lnTo>
                    <a:pt x="74660" y="90107"/>
                  </a:lnTo>
                  <a:lnTo>
                    <a:pt x="72842" y="96022"/>
                  </a:lnTo>
                  <a:lnTo>
                    <a:pt x="67776" y="103016"/>
                  </a:lnTo>
                  <a:close/>
                </a:path>
                <a:path w="641350" h="116840">
                  <a:moveTo>
                    <a:pt x="58702" y="27388"/>
                  </a:moveTo>
                  <a:lnTo>
                    <a:pt x="57487" y="23261"/>
                  </a:lnTo>
                  <a:lnTo>
                    <a:pt x="55187" y="19865"/>
                  </a:lnTo>
                  <a:lnTo>
                    <a:pt x="47586" y="13918"/>
                  </a:lnTo>
                  <a:lnTo>
                    <a:pt x="42800" y="12385"/>
                  </a:lnTo>
                  <a:lnTo>
                    <a:pt x="65256" y="12385"/>
                  </a:lnTo>
                  <a:lnTo>
                    <a:pt x="67694" y="15251"/>
                  </a:lnTo>
                  <a:lnTo>
                    <a:pt x="69622" y="18574"/>
                  </a:lnTo>
                  <a:lnTo>
                    <a:pt x="70969" y="22241"/>
                  </a:lnTo>
                  <a:lnTo>
                    <a:pt x="58702" y="27388"/>
                  </a:lnTo>
                  <a:close/>
                </a:path>
                <a:path w="641350" h="116840">
                  <a:moveTo>
                    <a:pt x="37455" y="12603"/>
                  </a:moveTo>
                  <a:lnTo>
                    <a:pt x="32078" y="12457"/>
                  </a:lnTo>
                  <a:lnTo>
                    <a:pt x="41028" y="12457"/>
                  </a:lnTo>
                  <a:lnTo>
                    <a:pt x="37455" y="12603"/>
                  </a:lnTo>
                  <a:close/>
                </a:path>
                <a:path w="641350" h="116840">
                  <a:moveTo>
                    <a:pt x="44125" y="115553"/>
                  </a:moveTo>
                  <a:lnTo>
                    <a:pt x="5486" y="97782"/>
                  </a:lnTo>
                  <a:lnTo>
                    <a:pt x="0" y="85544"/>
                  </a:lnTo>
                  <a:lnTo>
                    <a:pt x="12485" y="80506"/>
                  </a:lnTo>
                  <a:lnTo>
                    <a:pt x="14095" y="86829"/>
                  </a:lnTo>
                  <a:lnTo>
                    <a:pt x="17315" y="92196"/>
                  </a:lnTo>
                  <a:lnTo>
                    <a:pt x="26810" y="100860"/>
                  </a:lnTo>
                  <a:lnTo>
                    <a:pt x="32330" y="102941"/>
                  </a:lnTo>
                  <a:lnTo>
                    <a:pt x="41976" y="102941"/>
                  </a:lnTo>
                  <a:lnTo>
                    <a:pt x="44629" y="103016"/>
                  </a:lnTo>
                  <a:lnTo>
                    <a:pt x="67776" y="103016"/>
                  </a:lnTo>
                  <a:lnTo>
                    <a:pt x="65449" y="106229"/>
                  </a:lnTo>
                  <a:lnTo>
                    <a:pt x="60882" y="109879"/>
                  </a:lnTo>
                  <a:lnTo>
                    <a:pt x="55307" y="112267"/>
                  </a:lnTo>
                  <a:lnTo>
                    <a:pt x="49820" y="114458"/>
                  </a:lnTo>
                  <a:lnTo>
                    <a:pt x="44125" y="115553"/>
                  </a:lnTo>
                  <a:close/>
                </a:path>
                <a:path w="641350" h="116840">
                  <a:moveTo>
                    <a:pt x="41976" y="102941"/>
                  </a:moveTo>
                  <a:lnTo>
                    <a:pt x="32330" y="102941"/>
                  </a:lnTo>
                  <a:lnTo>
                    <a:pt x="38660" y="102848"/>
                  </a:lnTo>
                  <a:lnTo>
                    <a:pt x="41976" y="102941"/>
                  </a:lnTo>
                  <a:close/>
                </a:path>
                <a:path w="641350" h="116840">
                  <a:moveTo>
                    <a:pt x="132783" y="32207"/>
                  </a:moveTo>
                  <a:lnTo>
                    <a:pt x="124853" y="32207"/>
                  </a:lnTo>
                  <a:lnTo>
                    <a:pt x="131972" y="32002"/>
                  </a:lnTo>
                  <a:lnTo>
                    <a:pt x="132783" y="32207"/>
                  </a:lnTo>
                  <a:close/>
                </a:path>
                <a:path w="641350" h="116840">
                  <a:moveTo>
                    <a:pt x="105796" y="109857"/>
                  </a:moveTo>
                  <a:lnTo>
                    <a:pt x="99751" y="106274"/>
                  </a:lnTo>
                  <a:lnTo>
                    <a:pt x="95151" y="101345"/>
                  </a:lnTo>
                  <a:lnTo>
                    <a:pt x="91997" y="95072"/>
                  </a:lnTo>
                  <a:lnTo>
                    <a:pt x="88492" y="88422"/>
                  </a:lnTo>
                  <a:lnTo>
                    <a:pt x="86859" y="81521"/>
                  </a:lnTo>
                  <a:lnTo>
                    <a:pt x="86871" y="66512"/>
                  </a:lnTo>
                  <a:lnTo>
                    <a:pt x="88437" y="59576"/>
                  </a:lnTo>
                  <a:lnTo>
                    <a:pt x="91668" y="53016"/>
                  </a:lnTo>
                  <a:lnTo>
                    <a:pt x="94691" y="46725"/>
                  </a:lnTo>
                  <a:lnTo>
                    <a:pt x="99105" y="41651"/>
                  </a:lnTo>
                  <a:lnTo>
                    <a:pt x="104920" y="37793"/>
                  </a:lnTo>
                  <a:lnTo>
                    <a:pt x="110998" y="33918"/>
                  </a:lnTo>
                  <a:lnTo>
                    <a:pt x="117646" y="32056"/>
                  </a:lnTo>
                  <a:lnTo>
                    <a:pt x="124853" y="32207"/>
                  </a:lnTo>
                  <a:lnTo>
                    <a:pt x="132783" y="32207"/>
                  </a:lnTo>
                  <a:lnTo>
                    <a:pt x="138620" y="33681"/>
                  </a:lnTo>
                  <a:lnTo>
                    <a:pt x="144786" y="37245"/>
                  </a:lnTo>
                  <a:lnTo>
                    <a:pt x="150470" y="40741"/>
                  </a:lnTo>
                  <a:lnTo>
                    <a:pt x="153216" y="43769"/>
                  </a:lnTo>
                  <a:lnTo>
                    <a:pt x="118753" y="43769"/>
                  </a:lnTo>
                  <a:lnTo>
                    <a:pt x="113561" y="45741"/>
                  </a:lnTo>
                  <a:lnTo>
                    <a:pt x="104690" y="54106"/>
                  </a:lnTo>
                  <a:lnTo>
                    <a:pt x="101875" y="59289"/>
                  </a:lnTo>
                  <a:lnTo>
                    <a:pt x="100758" y="65392"/>
                  </a:lnTo>
                  <a:lnTo>
                    <a:pt x="162442" y="65392"/>
                  </a:lnTo>
                  <a:lnTo>
                    <a:pt x="162320" y="73523"/>
                  </a:lnTo>
                  <a:lnTo>
                    <a:pt x="162134" y="74837"/>
                  </a:lnTo>
                  <a:lnTo>
                    <a:pt x="161761" y="76125"/>
                  </a:lnTo>
                  <a:lnTo>
                    <a:pt x="99992" y="76125"/>
                  </a:lnTo>
                  <a:lnTo>
                    <a:pt x="100145" y="81521"/>
                  </a:lnTo>
                  <a:lnTo>
                    <a:pt x="131293" y="103592"/>
                  </a:lnTo>
                  <a:lnTo>
                    <a:pt x="154924" y="103592"/>
                  </a:lnTo>
                  <a:lnTo>
                    <a:pt x="152759" y="105963"/>
                  </a:lnTo>
                  <a:lnTo>
                    <a:pt x="146866" y="109748"/>
                  </a:lnTo>
                  <a:lnTo>
                    <a:pt x="105796" y="109748"/>
                  </a:lnTo>
                  <a:close/>
                </a:path>
                <a:path w="641350" h="116840">
                  <a:moveTo>
                    <a:pt x="124743" y="43926"/>
                  </a:moveTo>
                  <a:lnTo>
                    <a:pt x="118753" y="43769"/>
                  </a:lnTo>
                  <a:lnTo>
                    <a:pt x="153216" y="43769"/>
                  </a:lnTo>
                  <a:lnTo>
                    <a:pt x="129486" y="43788"/>
                  </a:lnTo>
                  <a:lnTo>
                    <a:pt x="124743" y="43926"/>
                  </a:lnTo>
                  <a:close/>
                </a:path>
                <a:path w="641350" h="116840">
                  <a:moveTo>
                    <a:pt x="162442" y="65392"/>
                  </a:moveTo>
                  <a:lnTo>
                    <a:pt x="148509" y="65392"/>
                  </a:lnTo>
                  <a:lnTo>
                    <a:pt x="148224" y="61950"/>
                  </a:lnTo>
                  <a:lnTo>
                    <a:pt x="147272" y="58700"/>
                  </a:lnTo>
                  <a:lnTo>
                    <a:pt x="145662" y="55645"/>
                  </a:lnTo>
                  <a:lnTo>
                    <a:pt x="143898" y="52136"/>
                  </a:lnTo>
                  <a:lnTo>
                    <a:pt x="141347" y="49361"/>
                  </a:lnTo>
                  <a:lnTo>
                    <a:pt x="137995" y="47321"/>
                  </a:lnTo>
                  <a:lnTo>
                    <a:pt x="133899" y="44919"/>
                  </a:lnTo>
                  <a:lnTo>
                    <a:pt x="129486" y="43788"/>
                  </a:lnTo>
                  <a:lnTo>
                    <a:pt x="153232" y="43788"/>
                  </a:lnTo>
                  <a:lnTo>
                    <a:pt x="154774" y="45488"/>
                  </a:lnTo>
                  <a:lnTo>
                    <a:pt x="160918" y="58011"/>
                  </a:lnTo>
                  <a:lnTo>
                    <a:pt x="162451" y="64911"/>
                  </a:lnTo>
                  <a:lnTo>
                    <a:pt x="162442" y="65392"/>
                  </a:lnTo>
                  <a:close/>
                </a:path>
                <a:path w="641350" h="116840">
                  <a:moveTo>
                    <a:pt x="154924" y="103592"/>
                  </a:moveTo>
                  <a:lnTo>
                    <a:pt x="131293" y="103592"/>
                  </a:lnTo>
                  <a:lnTo>
                    <a:pt x="135849" y="102358"/>
                  </a:lnTo>
                  <a:lnTo>
                    <a:pt x="144238" y="97254"/>
                  </a:lnTo>
                  <a:lnTo>
                    <a:pt x="147425" y="93777"/>
                  </a:lnTo>
                  <a:lnTo>
                    <a:pt x="149604" y="89377"/>
                  </a:lnTo>
                  <a:lnTo>
                    <a:pt x="160556" y="94743"/>
                  </a:lnTo>
                  <a:lnTo>
                    <a:pt x="157326" y="100961"/>
                  </a:lnTo>
                  <a:lnTo>
                    <a:pt x="154924" y="103592"/>
                  </a:lnTo>
                  <a:close/>
                </a:path>
                <a:path w="641350" h="116840">
                  <a:moveTo>
                    <a:pt x="133658" y="115167"/>
                  </a:moveTo>
                  <a:lnTo>
                    <a:pt x="119015" y="115167"/>
                  </a:lnTo>
                  <a:lnTo>
                    <a:pt x="112170" y="113361"/>
                  </a:lnTo>
                  <a:lnTo>
                    <a:pt x="105796" y="109748"/>
                  </a:lnTo>
                  <a:lnTo>
                    <a:pt x="146866" y="109748"/>
                  </a:lnTo>
                  <a:lnTo>
                    <a:pt x="140503" y="113361"/>
                  </a:lnTo>
                  <a:lnTo>
                    <a:pt x="133658" y="115167"/>
                  </a:lnTo>
                  <a:close/>
                </a:path>
                <a:path w="641350" h="116840">
                  <a:moveTo>
                    <a:pt x="201569" y="47759"/>
                  </a:moveTo>
                  <a:lnTo>
                    <a:pt x="190456" y="47759"/>
                  </a:lnTo>
                  <a:lnTo>
                    <a:pt x="192175" y="43103"/>
                  </a:lnTo>
                  <a:lnTo>
                    <a:pt x="195132" y="39453"/>
                  </a:lnTo>
                  <a:lnTo>
                    <a:pt x="199327" y="36807"/>
                  </a:lnTo>
                  <a:lnTo>
                    <a:pt x="203510" y="34026"/>
                  </a:lnTo>
                  <a:lnTo>
                    <a:pt x="208110" y="32603"/>
                  </a:lnTo>
                  <a:lnTo>
                    <a:pt x="213126" y="32536"/>
                  </a:lnTo>
                  <a:lnTo>
                    <a:pt x="216302" y="32447"/>
                  </a:lnTo>
                  <a:lnTo>
                    <a:pt x="219369" y="32995"/>
                  </a:lnTo>
                  <a:lnTo>
                    <a:pt x="222326" y="34179"/>
                  </a:lnTo>
                  <a:lnTo>
                    <a:pt x="222326" y="45249"/>
                  </a:lnTo>
                  <a:lnTo>
                    <a:pt x="207387" y="45249"/>
                  </a:lnTo>
                  <a:lnTo>
                    <a:pt x="203740" y="46308"/>
                  </a:lnTo>
                  <a:lnTo>
                    <a:pt x="201569" y="47759"/>
                  </a:lnTo>
                  <a:close/>
                </a:path>
                <a:path w="641350" h="116840">
                  <a:moveTo>
                    <a:pt x="190017" y="112814"/>
                  </a:moveTo>
                  <a:lnTo>
                    <a:pt x="176985" y="112814"/>
                  </a:lnTo>
                  <a:lnTo>
                    <a:pt x="177423" y="34617"/>
                  </a:lnTo>
                  <a:lnTo>
                    <a:pt x="189908" y="34617"/>
                  </a:lnTo>
                  <a:lnTo>
                    <a:pt x="189908" y="47759"/>
                  </a:lnTo>
                  <a:lnTo>
                    <a:pt x="201569" y="47759"/>
                  </a:lnTo>
                  <a:lnTo>
                    <a:pt x="200422" y="48526"/>
                  </a:lnTo>
                  <a:lnTo>
                    <a:pt x="197136" y="50782"/>
                  </a:lnTo>
                  <a:lnTo>
                    <a:pt x="194617" y="53702"/>
                  </a:lnTo>
                  <a:lnTo>
                    <a:pt x="192865" y="57287"/>
                  </a:lnTo>
                  <a:lnTo>
                    <a:pt x="190959" y="60962"/>
                  </a:lnTo>
                  <a:lnTo>
                    <a:pt x="190017" y="64868"/>
                  </a:lnTo>
                  <a:lnTo>
                    <a:pt x="190017" y="112814"/>
                  </a:lnTo>
                  <a:close/>
                </a:path>
                <a:path w="641350" h="116840">
                  <a:moveTo>
                    <a:pt x="211374" y="45350"/>
                  </a:moveTo>
                  <a:lnTo>
                    <a:pt x="207387" y="45249"/>
                  </a:lnTo>
                  <a:lnTo>
                    <a:pt x="222326" y="45249"/>
                  </a:lnTo>
                  <a:lnTo>
                    <a:pt x="215218" y="45262"/>
                  </a:lnTo>
                  <a:lnTo>
                    <a:pt x="211374" y="45350"/>
                  </a:lnTo>
                  <a:close/>
                </a:path>
                <a:path w="641350" h="116840">
                  <a:moveTo>
                    <a:pt x="222326" y="47759"/>
                  </a:moveTo>
                  <a:lnTo>
                    <a:pt x="218876" y="46065"/>
                  </a:lnTo>
                  <a:lnTo>
                    <a:pt x="215218" y="45262"/>
                  </a:lnTo>
                  <a:lnTo>
                    <a:pt x="222326" y="45262"/>
                  </a:lnTo>
                  <a:lnTo>
                    <a:pt x="222326" y="47759"/>
                  </a:lnTo>
                  <a:close/>
                </a:path>
                <a:path w="641350" h="116840">
                  <a:moveTo>
                    <a:pt x="273691" y="112814"/>
                  </a:moveTo>
                  <a:lnTo>
                    <a:pt x="260549" y="112814"/>
                  </a:lnTo>
                  <a:lnTo>
                    <a:pt x="229007" y="34617"/>
                  </a:lnTo>
                  <a:lnTo>
                    <a:pt x="242916" y="34617"/>
                  </a:lnTo>
                  <a:lnTo>
                    <a:pt x="267120" y="97481"/>
                  </a:lnTo>
                  <a:lnTo>
                    <a:pt x="279962" y="97481"/>
                  </a:lnTo>
                  <a:lnTo>
                    <a:pt x="273691" y="112814"/>
                  </a:lnTo>
                  <a:close/>
                </a:path>
                <a:path w="641350" h="116840">
                  <a:moveTo>
                    <a:pt x="279962" y="97481"/>
                  </a:moveTo>
                  <a:lnTo>
                    <a:pt x="267120" y="97481"/>
                  </a:lnTo>
                  <a:lnTo>
                    <a:pt x="291981" y="34617"/>
                  </a:lnTo>
                  <a:lnTo>
                    <a:pt x="305671" y="34617"/>
                  </a:lnTo>
                  <a:lnTo>
                    <a:pt x="279962" y="97481"/>
                  </a:lnTo>
                  <a:close/>
                </a:path>
                <a:path w="641350" h="116840">
                  <a:moveTo>
                    <a:pt x="326666" y="20376"/>
                  </a:moveTo>
                  <a:lnTo>
                    <a:pt x="321475" y="20376"/>
                  </a:lnTo>
                  <a:lnTo>
                    <a:pt x="319241" y="19463"/>
                  </a:lnTo>
                  <a:lnTo>
                    <a:pt x="317390" y="17641"/>
                  </a:lnTo>
                  <a:lnTo>
                    <a:pt x="315545" y="15780"/>
                  </a:lnTo>
                  <a:lnTo>
                    <a:pt x="314641" y="13566"/>
                  </a:lnTo>
                  <a:lnTo>
                    <a:pt x="314662" y="8395"/>
                  </a:lnTo>
                  <a:lnTo>
                    <a:pt x="315561" y="6265"/>
                  </a:lnTo>
                  <a:lnTo>
                    <a:pt x="317390" y="4499"/>
                  </a:lnTo>
                  <a:lnTo>
                    <a:pt x="319230" y="2682"/>
                  </a:lnTo>
                  <a:lnTo>
                    <a:pt x="321431" y="1774"/>
                  </a:lnTo>
                  <a:lnTo>
                    <a:pt x="326600" y="1774"/>
                  </a:lnTo>
                  <a:lnTo>
                    <a:pt x="328802" y="2682"/>
                  </a:lnTo>
                  <a:lnTo>
                    <a:pt x="330642" y="4499"/>
                  </a:lnTo>
                  <a:lnTo>
                    <a:pt x="332536" y="6265"/>
                  </a:lnTo>
                  <a:lnTo>
                    <a:pt x="333434" y="8395"/>
                  </a:lnTo>
                  <a:lnTo>
                    <a:pt x="333430" y="13566"/>
                  </a:lnTo>
                  <a:lnTo>
                    <a:pt x="332547" y="15792"/>
                  </a:lnTo>
                  <a:lnTo>
                    <a:pt x="330751" y="17641"/>
                  </a:lnTo>
                  <a:lnTo>
                    <a:pt x="328900" y="19463"/>
                  </a:lnTo>
                  <a:lnTo>
                    <a:pt x="326666" y="20376"/>
                  </a:lnTo>
                  <a:close/>
                </a:path>
                <a:path w="641350" h="116840">
                  <a:moveTo>
                    <a:pt x="330204" y="112814"/>
                  </a:moveTo>
                  <a:lnTo>
                    <a:pt x="317390" y="112814"/>
                  </a:lnTo>
                  <a:lnTo>
                    <a:pt x="317390" y="34617"/>
                  </a:lnTo>
                  <a:lnTo>
                    <a:pt x="330204" y="34617"/>
                  </a:lnTo>
                  <a:lnTo>
                    <a:pt x="330204" y="112814"/>
                  </a:lnTo>
                  <a:close/>
                </a:path>
                <a:path w="641350" h="116840">
                  <a:moveTo>
                    <a:pt x="394835" y="32207"/>
                  </a:moveTo>
                  <a:lnTo>
                    <a:pt x="385621" y="32207"/>
                  </a:lnTo>
                  <a:lnTo>
                    <a:pt x="393528" y="31861"/>
                  </a:lnTo>
                  <a:lnTo>
                    <a:pt x="394835" y="32207"/>
                  </a:lnTo>
                  <a:close/>
                </a:path>
                <a:path w="641350" h="116840">
                  <a:moveTo>
                    <a:pt x="393539" y="116427"/>
                  </a:moveTo>
                  <a:lnTo>
                    <a:pt x="385621" y="116100"/>
                  </a:lnTo>
                  <a:lnTo>
                    <a:pt x="378239" y="115960"/>
                  </a:lnTo>
                  <a:lnTo>
                    <a:pt x="371449" y="113879"/>
                  </a:lnTo>
                  <a:lnTo>
                    <a:pt x="365250" y="109857"/>
                  </a:lnTo>
                  <a:lnTo>
                    <a:pt x="359172" y="106193"/>
                  </a:lnTo>
                  <a:lnTo>
                    <a:pt x="354462" y="101228"/>
                  </a:lnTo>
                  <a:lnTo>
                    <a:pt x="351122" y="94962"/>
                  </a:lnTo>
                  <a:lnTo>
                    <a:pt x="347760" y="88260"/>
                  </a:lnTo>
                  <a:lnTo>
                    <a:pt x="346084" y="81159"/>
                  </a:lnTo>
                  <a:lnTo>
                    <a:pt x="346084" y="66163"/>
                  </a:lnTo>
                  <a:lnTo>
                    <a:pt x="371537" y="33868"/>
                  </a:lnTo>
                  <a:lnTo>
                    <a:pt x="378327" y="32079"/>
                  </a:lnTo>
                  <a:lnTo>
                    <a:pt x="385621" y="32207"/>
                  </a:lnTo>
                  <a:lnTo>
                    <a:pt x="394835" y="32207"/>
                  </a:lnTo>
                  <a:lnTo>
                    <a:pt x="400833" y="33796"/>
                  </a:lnTo>
                  <a:lnTo>
                    <a:pt x="407525" y="38012"/>
                  </a:lnTo>
                  <a:lnTo>
                    <a:pt x="413297" y="41964"/>
                  </a:lnTo>
                  <a:lnTo>
                    <a:pt x="414727" y="43804"/>
                  </a:lnTo>
                  <a:lnTo>
                    <a:pt x="390538" y="43804"/>
                  </a:lnTo>
                  <a:lnTo>
                    <a:pt x="385511" y="43926"/>
                  </a:lnTo>
                  <a:lnTo>
                    <a:pt x="363060" y="58711"/>
                  </a:lnTo>
                  <a:lnTo>
                    <a:pt x="360650" y="63577"/>
                  </a:lnTo>
                  <a:lnTo>
                    <a:pt x="359446" y="68725"/>
                  </a:lnTo>
                  <a:lnTo>
                    <a:pt x="359446" y="79583"/>
                  </a:lnTo>
                  <a:lnTo>
                    <a:pt x="360650" y="84730"/>
                  </a:lnTo>
                  <a:lnTo>
                    <a:pt x="363060" y="89596"/>
                  </a:lnTo>
                  <a:lnTo>
                    <a:pt x="365239" y="94108"/>
                  </a:lnTo>
                  <a:lnTo>
                    <a:pt x="385511" y="104381"/>
                  </a:lnTo>
                  <a:lnTo>
                    <a:pt x="390637" y="104503"/>
                  </a:lnTo>
                  <a:lnTo>
                    <a:pt x="414752" y="104503"/>
                  </a:lnTo>
                  <a:lnTo>
                    <a:pt x="413341" y="106228"/>
                  </a:lnTo>
                  <a:lnTo>
                    <a:pt x="407525" y="110186"/>
                  </a:lnTo>
                  <a:lnTo>
                    <a:pt x="400844" y="114455"/>
                  </a:lnTo>
                  <a:lnTo>
                    <a:pt x="393539" y="116427"/>
                  </a:lnTo>
                  <a:close/>
                </a:path>
                <a:path w="641350" h="116840">
                  <a:moveTo>
                    <a:pt x="408073" y="58711"/>
                  </a:moveTo>
                  <a:lnTo>
                    <a:pt x="390538" y="43804"/>
                  </a:lnTo>
                  <a:lnTo>
                    <a:pt x="414727" y="43804"/>
                  </a:lnTo>
                  <a:lnTo>
                    <a:pt x="417382" y="47221"/>
                  </a:lnTo>
                  <a:lnTo>
                    <a:pt x="419791" y="53783"/>
                  </a:lnTo>
                  <a:lnTo>
                    <a:pt x="408073" y="58711"/>
                  </a:lnTo>
                  <a:close/>
                </a:path>
                <a:path w="641350" h="116840">
                  <a:moveTo>
                    <a:pt x="414752" y="104503"/>
                  </a:moveTo>
                  <a:lnTo>
                    <a:pt x="390637" y="104503"/>
                  </a:lnTo>
                  <a:lnTo>
                    <a:pt x="395379" y="103226"/>
                  </a:lnTo>
                  <a:lnTo>
                    <a:pt x="399749" y="100548"/>
                  </a:lnTo>
                  <a:lnTo>
                    <a:pt x="403834" y="97811"/>
                  </a:lnTo>
                  <a:lnTo>
                    <a:pt x="406791" y="94161"/>
                  </a:lnTo>
                  <a:lnTo>
                    <a:pt x="408620" y="89596"/>
                  </a:lnTo>
                  <a:lnTo>
                    <a:pt x="420339" y="94524"/>
                  </a:lnTo>
                  <a:lnTo>
                    <a:pt x="417612" y="101007"/>
                  </a:lnTo>
                  <a:lnTo>
                    <a:pt x="414752" y="104503"/>
                  </a:lnTo>
                  <a:close/>
                </a:path>
                <a:path w="641350" h="116840">
                  <a:moveTo>
                    <a:pt x="475143" y="32207"/>
                  </a:moveTo>
                  <a:lnTo>
                    <a:pt x="467214" y="32207"/>
                  </a:lnTo>
                  <a:lnTo>
                    <a:pt x="474332" y="32002"/>
                  </a:lnTo>
                  <a:lnTo>
                    <a:pt x="475143" y="32207"/>
                  </a:lnTo>
                  <a:close/>
                </a:path>
                <a:path w="641350" h="116840">
                  <a:moveTo>
                    <a:pt x="447938" y="109857"/>
                  </a:moveTo>
                  <a:lnTo>
                    <a:pt x="441991" y="106233"/>
                  </a:lnTo>
                  <a:lnTo>
                    <a:pt x="437468" y="101305"/>
                  </a:lnTo>
                  <a:lnTo>
                    <a:pt x="434358" y="95072"/>
                  </a:lnTo>
                  <a:lnTo>
                    <a:pt x="430951" y="88400"/>
                  </a:lnTo>
                  <a:lnTo>
                    <a:pt x="429359" y="81581"/>
                  </a:lnTo>
                  <a:lnTo>
                    <a:pt x="429352" y="66532"/>
                  </a:lnTo>
                  <a:lnTo>
                    <a:pt x="430886" y="59596"/>
                  </a:lnTo>
                  <a:lnTo>
                    <a:pt x="460007" y="32070"/>
                  </a:lnTo>
                  <a:lnTo>
                    <a:pt x="467214" y="32207"/>
                  </a:lnTo>
                  <a:lnTo>
                    <a:pt x="475143" y="32207"/>
                  </a:lnTo>
                  <a:lnTo>
                    <a:pt x="480980" y="33681"/>
                  </a:lnTo>
                  <a:lnTo>
                    <a:pt x="487146" y="37245"/>
                  </a:lnTo>
                  <a:lnTo>
                    <a:pt x="492863" y="40738"/>
                  </a:lnTo>
                  <a:lnTo>
                    <a:pt x="495633" y="43769"/>
                  </a:lnTo>
                  <a:lnTo>
                    <a:pt x="460770" y="43775"/>
                  </a:lnTo>
                  <a:lnTo>
                    <a:pt x="455594" y="45741"/>
                  </a:lnTo>
                  <a:lnTo>
                    <a:pt x="451224" y="49840"/>
                  </a:lnTo>
                  <a:lnTo>
                    <a:pt x="446755" y="54117"/>
                  </a:lnTo>
                  <a:lnTo>
                    <a:pt x="443973" y="59300"/>
                  </a:lnTo>
                  <a:lnTo>
                    <a:pt x="442900" y="65392"/>
                  </a:lnTo>
                  <a:lnTo>
                    <a:pt x="504782" y="65392"/>
                  </a:lnTo>
                  <a:lnTo>
                    <a:pt x="504670" y="72182"/>
                  </a:lnTo>
                  <a:lnTo>
                    <a:pt x="504856" y="73496"/>
                  </a:lnTo>
                  <a:lnTo>
                    <a:pt x="504856" y="74811"/>
                  </a:lnTo>
                  <a:lnTo>
                    <a:pt x="504670" y="76125"/>
                  </a:lnTo>
                  <a:lnTo>
                    <a:pt x="442900" y="76125"/>
                  </a:lnTo>
                  <a:lnTo>
                    <a:pt x="442703" y="81581"/>
                  </a:lnTo>
                  <a:lnTo>
                    <a:pt x="473325" y="103907"/>
                  </a:lnTo>
                  <a:lnTo>
                    <a:pt x="496819" y="103907"/>
                  </a:lnTo>
                  <a:lnTo>
                    <a:pt x="494879" y="106021"/>
                  </a:lnTo>
                  <a:lnTo>
                    <a:pt x="489118" y="109748"/>
                  </a:lnTo>
                  <a:lnTo>
                    <a:pt x="448157" y="109748"/>
                  </a:lnTo>
                  <a:lnTo>
                    <a:pt x="447938" y="109857"/>
                  </a:lnTo>
                  <a:close/>
                </a:path>
                <a:path w="641350" h="116840">
                  <a:moveTo>
                    <a:pt x="466776" y="43926"/>
                  </a:moveTo>
                  <a:lnTo>
                    <a:pt x="460785" y="43769"/>
                  </a:lnTo>
                  <a:lnTo>
                    <a:pt x="495638" y="43775"/>
                  </a:lnTo>
                  <a:lnTo>
                    <a:pt x="471518" y="43775"/>
                  </a:lnTo>
                  <a:lnTo>
                    <a:pt x="466776" y="43926"/>
                  </a:lnTo>
                  <a:close/>
                </a:path>
                <a:path w="641350" h="116840">
                  <a:moveTo>
                    <a:pt x="504782" y="65392"/>
                  </a:moveTo>
                  <a:lnTo>
                    <a:pt x="490542" y="65392"/>
                  </a:lnTo>
                  <a:lnTo>
                    <a:pt x="490301" y="61955"/>
                  </a:lnTo>
                  <a:lnTo>
                    <a:pt x="489381" y="58707"/>
                  </a:lnTo>
                  <a:lnTo>
                    <a:pt x="471518" y="43775"/>
                  </a:lnTo>
                  <a:lnTo>
                    <a:pt x="495638" y="43775"/>
                  </a:lnTo>
                  <a:lnTo>
                    <a:pt x="497200" y="45484"/>
                  </a:lnTo>
                  <a:lnTo>
                    <a:pt x="500179" y="51483"/>
                  </a:lnTo>
                  <a:lnTo>
                    <a:pt x="503290" y="58032"/>
                  </a:lnTo>
                  <a:lnTo>
                    <a:pt x="504790" y="64932"/>
                  </a:lnTo>
                  <a:lnTo>
                    <a:pt x="504782" y="65392"/>
                  </a:lnTo>
                  <a:close/>
                </a:path>
                <a:path w="641350" h="116840">
                  <a:moveTo>
                    <a:pt x="496819" y="103907"/>
                  </a:moveTo>
                  <a:lnTo>
                    <a:pt x="473325" y="103907"/>
                  </a:lnTo>
                  <a:lnTo>
                    <a:pt x="477870" y="102668"/>
                  </a:lnTo>
                  <a:lnTo>
                    <a:pt x="486259" y="97567"/>
                  </a:lnTo>
                  <a:lnTo>
                    <a:pt x="489446" y="94096"/>
                  </a:lnTo>
                  <a:lnTo>
                    <a:pt x="491637" y="89705"/>
                  </a:lnTo>
                  <a:lnTo>
                    <a:pt x="502589" y="95072"/>
                  </a:lnTo>
                  <a:lnTo>
                    <a:pt x="499369" y="101130"/>
                  </a:lnTo>
                  <a:lnTo>
                    <a:pt x="496819" y="103907"/>
                  </a:lnTo>
                  <a:close/>
                </a:path>
                <a:path w="641350" h="116840">
                  <a:moveTo>
                    <a:pt x="475942" y="115169"/>
                  </a:moveTo>
                  <a:lnTo>
                    <a:pt x="461332" y="115169"/>
                  </a:lnTo>
                  <a:lnTo>
                    <a:pt x="454509" y="113362"/>
                  </a:lnTo>
                  <a:lnTo>
                    <a:pt x="448157" y="109748"/>
                  </a:lnTo>
                  <a:lnTo>
                    <a:pt x="489118" y="109748"/>
                  </a:lnTo>
                  <a:lnTo>
                    <a:pt x="482766" y="113362"/>
                  </a:lnTo>
                  <a:lnTo>
                    <a:pt x="475942" y="115169"/>
                  </a:lnTo>
                  <a:close/>
                </a:path>
                <a:path w="641350" h="116840">
                  <a:moveTo>
                    <a:pt x="557568" y="112595"/>
                  </a:moveTo>
                  <a:lnTo>
                    <a:pt x="543330" y="112595"/>
                  </a:lnTo>
                  <a:lnTo>
                    <a:pt x="584729" y="3075"/>
                  </a:lnTo>
                  <a:lnTo>
                    <a:pt x="599405" y="3075"/>
                  </a:lnTo>
                  <a:lnTo>
                    <a:pt x="605455" y="18955"/>
                  </a:lnTo>
                  <a:lnTo>
                    <a:pt x="591738" y="18955"/>
                  </a:lnTo>
                  <a:lnTo>
                    <a:pt x="587686" y="30784"/>
                  </a:lnTo>
                  <a:lnTo>
                    <a:pt x="573120" y="70320"/>
                  </a:lnTo>
                  <a:lnTo>
                    <a:pt x="625025" y="70320"/>
                  </a:lnTo>
                  <a:lnTo>
                    <a:pt x="629615" y="82368"/>
                  </a:lnTo>
                  <a:lnTo>
                    <a:pt x="568520" y="82368"/>
                  </a:lnTo>
                  <a:lnTo>
                    <a:pt x="557568" y="112595"/>
                  </a:lnTo>
                  <a:close/>
                </a:path>
                <a:path w="641350" h="116840">
                  <a:moveTo>
                    <a:pt x="625025" y="70320"/>
                  </a:moveTo>
                  <a:lnTo>
                    <a:pt x="611343" y="70320"/>
                  </a:lnTo>
                  <a:lnTo>
                    <a:pt x="596776" y="30784"/>
                  </a:lnTo>
                  <a:lnTo>
                    <a:pt x="592396" y="18955"/>
                  </a:lnTo>
                  <a:lnTo>
                    <a:pt x="605455" y="18955"/>
                  </a:lnTo>
                  <a:lnTo>
                    <a:pt x="625025" y="70320"/>
                  </a:lnTo>
                  <a:close/>
                </a:path>
                <a:path w="641350" h="116840">
                  <a:moveTo>
                    <a:pt x="641132" y="112595"/>
                  </a:moveTo>
                  <a:lnTo>
                    <a:pt x="626894" y="112595"/>
                  </a:lnTo>
                  <a:lnTo>
                    <a:pt x="615942" y="82368"/>
                  </a:lnTo>
                  <a:lnTo>
                    <a:pt x="629615" y="82368"/>
                  </a:lnTo>
                  <a:lnTo>
                    <a:pt x="641132" y="112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56565" y="1297845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4" h="394335">
                  <a:moveTo>
                    <a:pt x="197136" y="394273"/>
                  </a:moveTo>
                  <a:lnTo>
                    <a:pt x="158673" y="390485"/>
                  </a:lnTo>
                  <a:lnTo>
                    <a:pt x="121699" y="379267"/>
                  </a:lnTo>
                  <a:lnTo>
                    <a:pt x="87616" y="361049"/>
                  </a:lnTo>
                  <a:lnTo>
                    <a:pt x="57739" y="336533"/>
                  </a:lnTo>
                  <a:lnTo>
                    <a:pt x="33217" y="306660"/>
                  </a:lnTo>
                  <a:lnTo>
                    <a:pt x="15004" y="272577"/>
                  </a:lnTo>
                  <a:lnTo>
                    <a:pt x="3789" y="235595"/>
                  </a:lnTo>
                  <a:lnTo>
                    <a:pt x="0" y="197136"/>
                  </a:lnTo>
                  <a:lnTo>
                    <a:pt x="236" y="187452"/>
                  </a:lnTo>
                  <a:lnTo>
                    <a:pt x="5908" y="149224"/>
                  </a:lnTo>
                  <a:lnTo>
                    <a:pt x="18928" y="112838"/>
                  </a:lnTo>
                  <a:lnTo>
                    <a:pt x="38797" y="79692"/>
                  </a:lnTo>
                  <a:lnTo>
                    <a:pt x="64756" y="51059"/>
                  </a:lnTo>
                  <a:lnTo>
                    <a:pt x="95797" y="28039"/>
                  </a:lnTo>
                  <a:lnTo>
                    <a:pt x="130736" y="11518"/>
                  </a:lnTo>
                  <a:lnTo>
                    <a:pt x="168222" y="2130"/>
                  </a:lnTo>
                  <a:lnTo>
                    <a:pt x="197136" y="0"/>
                  </a:lnTo>
                  <a:lnTo>
                    <a:pt x="206821" y="236"/>
                  </a:lnTo>
                  <a:lnTo>
                    <a:pt x="245050" y="5909"/>
                  </a:lnTo>
                  <a:lnTo>
                    <a:pt x="281431" y="18931"/>
                  </a:lnTo>
                  <a:lnTo>
                    <a:pt x="314579" y="38800"/>
                  </a:lnTo>
                  <a:lnTo>
                    <a:pt x="343216" y="64755"/>
                  </a:lnTo>
                  <a:lnTo>
                    <a:pt x="366232" y="95797"/>
                  </a:lnTo>
                  <a:lnTo>
                    <a:pt x="382755" y="130733"/>
                  </a:lnTo>
                  <a:lnTo>
                    <a:pt x="392143" y="168222"/>
                  </a:lnTo>
                  <a:lnTo>
                    <a:pt x="394273" y="197136"/>
                  </a:lnTo>
                  <a:lnTo>
                    <a:pt x="394037" y="206821"/>
                  </a:lnTo>
                  <a:lnTo>
                    <a:pt x="388365" y="245048"/>
                  </a:lnTo>
                  <a:lnTo>
                    <a:pt x="375345" y="281434"/>
                  </a:lnTo>
                  <a:lnTo>
                    <a:pt x="355471" y="314581"/>
                  </a:lnTo>
                  <a:lnTo>
                    <a:pt x="329517" y="343213"/>
                  </a:lnTo>
                  <a:lnTo>
                    <a:pt x="298471" y="366233"/>
                  </a:lnTo>
                  <a:lnTo>
                    <a:pt x="263536" y="382754"/>
                  </a:lnTo>
                  <a:lnTo>
                    <a:pt x="226051" y="392142"/>
                  </a:lnTo>
                  <a:lnTo>
                    <a:pt x="197136" y="394273"/>
                  </a:lnTo>
                  <a:close/>
                </a:path>
              </a:pathLst>
            </a:custGeom>
            <a:solidFill>
              <a:srgbClr val="757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8672" y="1389843"/>
              <a:ext cx="210060" cy="2101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64020" y="2127901"/>
              <a:ext cx="1281430" cy="428625"/>
            </a:xfrm>
            <a:custGeom>
              <a:avLst/>
              <a:gdLst/>
              <a:ahLst/>
              <a:cxnLst/>
              <a:rect l="l" t="t" r="r" b="b"/>
              <a:pathLst>
                <a:path w="1281429" h="428625">
                  <a:moveTo>
                    <a:pt x="1252891" y="428005"/>
                  </a:moveTo>
                  <a:lnTo>
                    <a:pt x="28497" y="428005"/>
                  </a:lnTo>
                  <a:lnTo>
                    <a:pt x="24302" y="427173"/>
                  </a:lnTo>
                  <a:lnTo>
                    <a:pt x="0" y="399508"/>
                  </a:lnTo>
                  <a:lnTo>
                    <a:pt x="0" y="28499"/>
                  </a:lnTo>
                  <a:lnTo>
                    <a:pt x="28497" y="0"/>
                  </a:lnTo>
                  <a:lnTo>
                    <a:pt x="1252891" y="0"/>
                  </a:lnTo>
                  <a:lnTo>
                    <a:pt x="1281389" y="28499"/>
                  </a:lnTo>
                  <a:lnTo>
                    <a:pt x="1281389" y="399508"/>
                  </a:lnTo>
                  <a:lnTo>
                    <a:pt x="1257075" y="4271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4392" y="2174228"/>
              <a:ext cx="290830" cy="335280"/>
            </a:xfrm>
            <a:custGeom>
              <a:avLst/>
              <a:gdLst/>
              <a:ahLst/>
              <a:cxnLst/>
              <a:rect l="l" t="t" r="r" b="b"/>
              <a:pathLst>
                <a:path w="290829" h="335280">
                  <a:moveTo>
                    <a:pt x="290557" y="251349"/>
                  </a:moveTo>
                  <a:lnTo>
                    <a:pt x="290557" y="83892"/>
                  </a:lnTo>
                  <a:lnTo>
                    <a:pt x="145333" y="0"/>
                  </a:lnTo>
                  <a:lnTo>
                    <a:pt x="0" y="83892"/>
                  </a:lnTo>
                  <a:lnTo>
                    <a:pt x="0" y="251349"/>
                  </a:lnTo>
                  <a:lnTo>
                    <a:pt x="145333" y="335242"/>
                  </a:lnTo>
                  <a:lnTo>
                    <a:pt x="290557" y="251349"/>
                  </a:lnTo>
                  <a:close/>
                </a:path>
              </a:pathLst>
            </a:custGeom>
            <a:ln w="32856">
              <a:solidFill>
                <a:srgbClr val="B04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0756" y="2280711"/>
              <a:ext cx="370840" cy="143510"/>
            </a:xfrm>
            <a:custGeom>
              <a:avLst/>
              <a:gdLst/>
              <a:ahLst/>
              <a:cxnLst/>
              <a:rect l="l" t="t" r="r" b="b"/>
              <a:pathLst>
                <a:path w="370840" h="143510">
                  <a:moveTo>
                    <a:pt x="12923" y="109819"/>
                  </a:moveTo>
                  <a:lnTo>
                    <a:pt x="0" y="109819"/>
                  </a:lnTo>
                  <a:lnTo>
                    <a:pt x="0" y="79"/>
                  </a:lnTo>
                  <a:lnTo>
                    <a:pt x="36908" y="79"/>
                  </a:lnTo>
                  <a:lnTo>
                    <a:pt x="42942" y="0"/>
                  </a:lnTo>
                  <a:lnTo>
                    <a:pt x="48638" y="1350"/>
                  </a:lnTo>
                  <a:lnTo>
                    <a:pt x="59195" y="6881"/>
                  </a:lnTo>
                  <a:lnTo>
                    <a:pt x="63357" y="10758"/>
                  </a:lnTo>
                  <a:lnTo>
                    <a:pt x="64074" y="11908"/>
                  </a:lnTo>
                  <a:lnTo>
                    <a:pt x="12923" y="11908"/>
                  </a:lnTo>
                  <a:lnTo>
                    <a:pt x="12923" y="52868"/>
                  </a:lnTo>
                  <a:lnTo>
                    <a:pt x="63937" y="52868"/>
                  </a:lnTo>
                  <a:lnTo>
                    <a:pt x="61320" y="56088"/>
                  </a:lnTo>
                  <a:lnTo>
                    <a:pt x="57947" y="58826"/>
                  </a:lnTo>
                  <a:lnTo>
                    <a:pt x="53993" y="60863"/>
                  </a:lnTo>
                  <a:lnTo>
                    <a:pt x="48659" y="63733"/>
                  </a:lnTo>
                  <a:lnTo>
                    <a:pt x="43368" y="65025"/>
                  </a:lnTo>
                  <a:lnTo>
                    <a:pt x="12923" y="65025"/>
                  </a:lnTo>
                  <a:lnTo>
                    <a:pt x="12923" y="109819"/>
                  </a:lnTo>
                  <a:close/>
                </a:path>
                <a:path w="370840" h="143510">
                  <a:moveTo>
                    <a:pt x="64088" y="52682"/>
                  </a:moveTo>
                  <a:lnTo>
                    <a:pt x="39942" y="52682"/>
                  </a:lnTo>
                  <a:lnTo>
                    <a:pt x="42548" y="52189"/>
                  </a:lnTo>
                  <a:lnTo>
                    <a:pt x="47575" y="50185"/>
                  </a:lnTo>
                  <a:lnTo>
                    <a:pt x="57914" y="29048"/>
                  </a:lnTo>
                  <a:lnTo>
                    <a:pt x="57038" y="25839"/>
                  </a:lnTo>
                  <a:lnTo>
                    <a:pt x="55307" y="22860"/>
                  </a:lnTo>
                  <a:lnTo>
                    <a:pt x="53544" y="19497"/>
                  </a:lnTo>
                  <a:lnTo>
                    <a:pt x="51036" y="16836"/>
                  </a:lnTo>
                  <a:lnTo>
                    <a:pt x="44552" y="12904"/>
                  </a:lnTo>
                  <a:lnTo>
                    <a:pt x="41026" y="11919"/>
                  </a:lnTo>
                  <a:lnTo>
                    <a:pt x="37236" y="11908"/>
                  </a:lnTo>
                  <a:lnTo>
                    <a:pt x="64081" y="11919"/>
                  </a:lnTo>
                  <a:lnTo>
                    <a:pt x="68822" y="19519"/>
                  </a:lnTo>
                  <a:lnTo>
                    <a:pt x="70312" y="23604"/>
                  </a:lnTo>
                  <a:lnTo>
                    <a:pt x="71571" y="32410"/>
                  </a:lnTo>
                  <a:lnTo>
                    <a:pt x="71297" y="36747"/>
                  </a:lnTo>
                  <a:lnTo>
                    <a:pt x="68921" y="45322"/>
                  </a:lnTo>
                  <a:lnTo>
                    <a:pt x="66927" y="49188"/>
                  </a:lnTo>
                  <a:lnTo>
                    <a:pt x="64088" y="52682"/>
                  </a:lnTo>
                  <a:close/>
                </a:path>
                <a:path w="370840" h="143510">
                  <a:moveTo>
                    <a:pt x="63937" y="52868"/>
                  </a:moveTo>
                  <a:lnTo>
                    <a:pt x="12923" y="52868"/>
                  </a:lnTo>
                  <a:lnTo>
                    <a:pt x="37236" y="52649"/>
                  </a:lnTo>
                  <a:lnTo>
                    <a:pt x="39942" y="52682"/>
                  </a:lnTo>
                  <a:lnTo>
                    <a:pt x="64088" y="52682"/>
                  </a:lnTo>
                  <a:lnTo>
                    <a:pt x="63937" y="52868"/>
                  </a:lnTo>
                  <a:close/>
                </a:path>
                <a:path w="370840" h="143510">
                  <a:moveTo>
                    <a:pt x="42964" y="65124"/>
                  </a:moveTo>
                  <a:lnTo>
                    <a:pt x="36908" y="65025"/>
                  </a:lnTo>
                  <a:lnTo>
                    <a:pt x="43368" y="65025"/>
                  </a:lnTo>
                  <a:lnTo>
                    <a:pt x="42964" y="65124"/>
                  </a:lnTo>
                  <a:close/>
                </a:path>
                <a:path w="370840" h="143510">
                  <a:moveTo>
                    <a:pt x="111018" y="44216"/>
                  </a:moveTo>
                  <a:lnTo>
                    <a:pt x="98787" y="44216"/>
                  </a:lnTo>
                  <a:lnTo>
                    <a:pt x="100506" y="39562"/>
                  </a:lnTo>
                  <a:lnTo>
                    <a:pt x="103463" y="35915"/>
                  </a:lnTo>
                  <a:lnTo>
                    <a:pt x="107658" y="33264"/>
                  </a:lnTo>
                  <a:lnTo>
                    <a:pt x="111831" y="30449"/>
                  </a:lnTo>
                  <a:lnTo>
                    <a:pt x="116431" y="29026"/>
                  </a:lnTo>
                  <a:lnTo>
                    <a:pt x="121458" y="28993"/>
                  </a:lnTo>
                  <a:lnTo>
                    <a:pt x="124634" y="28905"/>
                  </a:lnTo>
                  <a:lnTo>
                    <a:pt x="127700" y="29453"/>
                  </a:lnTo>
                  <a:lnTo>
                    <a:pt x="130657" y="30636"/>
                  </a:lnTo>
                  <a:lnTo>
                    <a:pt x="130657" y="42135"/>
                  </a:lnTo>
                  <a:lnTo>
                    <a:pt x="115894" y="42135"/>
                  </a:lnTo>
                  <a:lnTo>
                    <a:pt x="112422" y="43230"/>
                  </a:lnTo>
                  <a:lnTo>
                    <a:pt x="111018" y="44216"/>
                  </a:lnTo>
                  <a:close/>
                </a:path>
                <a:path w="370840" h="143510">
                  <a:moveTo>
                    <a:pt x="98896" y="109600"/>
                  </a:moveTo>
                  <a:lnTo>
                    <a:pt x="85864" y="109600"/>
                  </a:lnTo>
                  <a:lnTo>
                    <a:pt x="85754" y="31621"/>
                  </a:lnTo>
                  <a:lnTo>
                    <a:pt x="98130" y="31621"/>
                  </a:lnTo>
                  <a:lnTo>
                    <a:pt x="98130" y="44216"/>
                  </a:lnTo>
                  <a:lnTo>
                    <a:pt x="111018" y="44216"/>
                  </a:lnTo>
                  <a:lnTo>
                    <a:pt x="109301" y="45421"/>
                  </a:lnTo>
                  <a:lnTo>
                    <a:pt x="105993" y="47622"/>
                  </a:lnTo>
                  <a:lnTo>
                    <a:pt x="103474" y="50503"/>
                  </a:lnTo>
                  <a:lnTo>
                    <a:pt x="101744" y="54073"/>
                  </a:lnTo>
                  <a:lnTo>
                    <a:pt x="99784" y="57731"/>
                  </a:lnTo>
                  <a:lnTo>
                    <a:pt x="98831" y="61641"/>
                  </a:lnTo>
                  <a:lnTo>
                    <a:pt x="98896" y="109600"/>
                  </a:lnTo>
                  <a:close/>
                </a:path>
                <a:path w="370840" h="143510">
                  <a:moveTo>
                    <a:pt x="130657" y="44545"/>
                  </a:moveTo>
                  <a:lnTo>
                    <a:pt x="127186" y="42935"/>
                  </a:lnTo>
                  <a:lnTo>
                    <a:pt x="123539" y="42135"/>
                  </a:lnTo>
                  <a:lnTo>
                    <a:pt x="130657" y="42135"/>
                  </a:lnTo>
                  <a:lnTo>
                    <a:pt x="130657" y="44545"/>
                  </a:lnTo>
                  <a:close/>
                </a:path>
                <a:path w="370840" h="143510">
                  <a:moveTo>
                    <a:pt x="174444" y="112590"/>
                  </a:moveTo>
                  <a:lnTo>
                    <a:pt x="139638" y="91748"/>
                  </a:lnTo>
                  <a:lnTo>
                    <a:pt x="134491" y="78146"/>
                  </a:lnTo>
                  <a:lnTo>
                    <a:pt x="134491" y="63295"/>
                  </a:lnTo>
                  <a:lnTo>
                    <a:pt x="158651" y="31873"/>
                  </a:lnTo>
                  <a:lnTo>
                    <a:pt x="174466" y="28555"/>
                  </a:lnTo>
                  <a:lnTo>
                    <a:pt x="179799" y="28872"/>
                  </a:lnTo>
                  <a:lnTo>
                    <a:pt x="190324" y="31709"/>
                  </a:lnTo>
                  <a:lnTo>
                    <a:pt x="195099" y="34107"/>
                  </a:lnTo>
                  <a:lnTo>
                    <a:pt x="203051" y="40361"/>
                  </a:lnTo>
                  <a:lnTo>
                    <a:pt x="169792" y="40383"/>
                  </a:lnTo>
                  <a:lnTo>
                    <a:pt x="165310" y="41577"/>
                  </a:lnTo>
                  <a:lnTo>
                    <a:pt x="147304" y="64609"/>
                  </a:lnTo>
                  <a:lnTo>
                    <a:pt x="147304" y="75736"/>
                  </a:lnTo>
                  <a:lnTo>
                    <a:pt x="148586" y="80993"/>
                  </a:lnTo>
                  <a:lnTo>
                    <a:pt x="151138" y="85943"/>
                  </a:lnTo>
                  <a:lnTo>
                    <a:pt x="153416" y="90543"/>
                  </a:lnTo>
                  <a:lnTo>
                    <a:pt x="156734" y="94201"/>
                  </a:lnTo>
                  <a:lnTo>
                    <a:pt x="161104" y="96896"/>
                  </a:lnTo>
                  <a:lnTo>
                    <a:pt x="165310" y="99316"/>
                  </a:lnTo>
                  <a:lnTo>
                    <a:pt x="169833" y="100521"/>
                  </a:lnTo>
                  <a:lnTo>
                    <a:pt x="203458" y="100521"/>
                  </a:lnTo>
                  <a:lnTo>
                    <a:pt x="194968" y="107059"/>
                  </a:lnTo>
                  <a:lnTo>
                    <a:pt x="190204" y="109425"/>
                  </a:lnTo>
                  <a:lnTo>
                    <a:pt x="179744" y="112239"/>
                  </a:lnTo>
                  <a:lnTo>
                    <a:pt x="174444" y="112590"/>
                  </a:lnTo>
                  <a:close/>
                </a:path>
                <a:path w="370840" h="143510">
                  <a:moveTo>
                    <a:pt x="206646" y="96896"/>
                  </a:moveTo>
                  <a:lnTo>
                    <a:pt x="188046" y="96896"/>
                  </a:lnTo>
                  <a:lnTo>
                    <a:pt x="192416" y="94201"/>
                  </a:lnTo>
                  <a:lnTo>
                    <a:pt x="195734" y="90543"/>
                  </a:lnTo>
                  <a:lnTo>
                    <a:pt x="200499" y="80982"/>
                  </a:lnTo>
                  <a:lnTo>
                    <a:pt x="201734" y="75736"/>
                  </a:lnTo>
                  <a:lnTo>
                    <a:pt x="201734" y="64609"/>
                  </a:lnTo>
                  <a:lnTo>
                    <a:pt x="179471" y="40361"/>
                  </a:lnTo>
                  <a:lnTo>
                    <a:pt x="203051" y="40361"/>
                  </a:lnTo>
                  <a:lnTo>
                    <a:pt x="214879" y="63295"/>
                  </a:lnTo>
                  <a:lnTo>
                    <a:pt x="214879" y="78146"/>
                  </a:lnTo>
                  <a:lnTo>
                    <a:pt x="213159" y="85155"/>
                  </a:lnTo>
                  <a:lnTo>
                    <a:pt x="209731" y="91748"/>
                  </a:lnTo>
                  <a:lnTo>
                    <a:pt x="207037" y="96446"/>
                  </a:lnTo>
                  <a:lnTo>
                    <a:pt x="206646" y="96896"/>
                  </a:lnTo>
                  <a:close/>
                </a:path>
                <a:path w="370840" h="143510">
                  <a:moveTo>
                    <a:pt x="174685" y="40383"/>
                  </a:moveTo>
                  <a:lnTo>
                    <a:pt x="169833" y="40372"/>
                  </a:lnTo>
                  <a:lnTo>
                    <a:pt x="177078" y="40372"/>
                  </a:lnTo>
                  <a:lnTo>
                    <a:pt x="174685" y="40383"/>
                  </a:lnTo>
                  <a:close/>
                </a:path>
                <a:path w="370840" h="143510">
                  <a:moveTo>
                    <a:pt x="203458" y="100521"/>
                  </a:moveTo>
                  <a:lnTo>
                    <a:pt x="169833" y="100521"/>
                  </a:lnTo>
                  <a:lnTo>
                    <a:pt x="179531" y="100455"/>
                  </a:lnTo>
                  <a:lnTo>
                    <a:pt x="183950" y="99184"/>
                  </a:lnTo>
                  <a:lnTo>
                    <a:pt x="188046" y="96676"/>
                  </a:lnTo>
                  <a:lnTo>
                    <a:pt x="188046" y="96896"/>
                  </a:lnTo>
                  <a:lnTo>
                    <a:pt x="206646" y="96896"/>
                  </a:lnTo>
                  <a:lnTo>
                    <a:pt x="203543" y="100455"/>
                  </a:lnTo>
                  <a:close/>
                </a:path>
                <a:path w="370840" h="143510">
                  <a:moveTo>
                    <a:pt x="235249" y="109819"/>
                  </a:moveTo>
                  <a:lnTo>
                    <a:pt x="220026" y="109819"/>
                  </a:lnTo>
                  <a:lnTo>
                    <a:pt x="247625" y="70063"/>
                  </a:lnTo>
                  <a:lnTo>
                    <a:pt x="220464" y="31621"/>
                  </a:lnTo>
                  <a:lnTo>
                    <a:pt x="235249" y="31621"/>
                  </a:lnTo>
                  <a:lnTo>
                    <a:pt x="255511" y="60644"/>
                  </a:lnTo>
                  <a:lnTo>
                    <a:pt x="269530" y="60644"/>
                  </a:lnTo>
                  <a:lnTo>
                    <a:pt x="262849" y="70063"/>
                  </a:lnTo>
                  <a:lnTo>
                    <a:pt x="269669" y="79810"/>
                  </a:lnTo>
                  <a:lnTo>
                    <a:pt x="255182" y="79810"/>
                  </a:lnTo>
                  <a:lnTo>
                    <a:pt x="235249" y="109819"/>
                  </a:lnTo>
                  <a:close/>
                </a:path>
                <a:path w="370840" h="143510">
                  <a:moveTo>
                    <a:pt x="269530" y="60644"/>
                  </a:moveTo>
                  <a:lnTo>
                    <a:pt x="255511" y="60644"/>
                  </a:lnTo>
                  <a:lnTo>
                    <a:pt x="274896" y="31621"/>
                  </a:lnTo>
                  <a:lnTo>
                    <a:pt x="290119" y="31621"/>
                  </a:lnTo>
                  <a:lnTo>
                    <a:pt x="269530" y="60644"/>
                  </a:lnTo>
                  <a:close/>
                </a:path>
                <a:path w="370840" h="143510">
                  <a:moveTo>
                    <a:pt x="290667" y="109819"/>
                  </a:moveTo>
                  <a:lnTo>
                    <a:pt x="275553" y="109819"/>
                  </a:lnTo>
                  <a:lnTo>
                    <a:pt x="255182" y="79810"/>
                  </a:lnTo>
                  <a:lnTo>
                    <a:pt x="269669" y="79810"/>
                  </a:lnTo>
                  <a:lnTo>
                    <a:pt x="290667" y="109819"/>
                  </a:lnTo>
                  <a:close/>
                </a:path>
                <a:path w="370840" h="143510">
                  <a:moveTo>
                    <a:pt x="322099" y="142894"/>
                  </a:moveTo>
                  <a:lnTo>
                    <a:pt x="308628" y="142894"/>
                  </a:lnTo>
                  <a:lnTo>
                    <a:pt x="326261" y="104891"/>
                  </a:lnTo>
                  <a:lnTo>
                    <a:pt x="293952" y="31621"/>
                  </a:lnTo>
                  <a:lnTo>
                    <a:pt x="308080" y="31621"/>
                  </a:lnTo>
                  <a:lnTo>
                    <a:pt x="332613" y="89777"/>
                  </a:lnTo>
                  <a:lnTo>
                    <a:pt x="345155" y="89777"/>
                  </a:lnTo>
                  <a:lnTo>
                    <a:pt x="322099" y="142894"/>
                  </a:lnTo>
                  <a:close/>
                </a:path>
                <a:path w="370840" h="143510">
                  <a:moveTo>
                    <a:pt x="345155" y="89777"/>
                  </a:moveTo>
                  <a:lnTo>
                    <a:pt x="332613" y="89777"/>
                  </a:lnTo>
                  <a:lnTo>
                    <a:pt x="356269" y="31621"/>
                  </a:lnTo>
                  <a:lnTo>
                    <a:pt x="370398" y="31621"/>
                  </a:lnTo>
                  <a:lnTo>
                    <a:pt x="345155" y="89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5044" y="2341904"/>
              <a:ext cx="2080895" cy="0"/>
            </a:xfrm>
            <a:custGeom>
              <a:avLst/>
              <a:gdLst/>
              <a:ahLst/>
              <a:cxnLst/>
              <a:rect l="l" t="t" r="r" b="b"/>
              <a:pathLst>
                <a:path w="2080895">
                  <a:moveTo>
                    <a:pt x="0" y="0"/>
                  </a:moveTo>
                  <a:lnTo>
                    <a:pt x="2080340" y="0"/>
                  </a:lnTo>
                </a:path>
              </a:pathLst>
            </a:custGeom>
            <a:ln w="21904">
              <a:solidFill>
                <a:srgbClr val="00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9395" y="2287253"/>
              <a:ext cx="95250" cy="109220"/>
            </a:xfrm>
            <a:custGeom>
              <a:avLst/>
              <a:gdLst/>
              <a:ahLst/>
              <a:cxnLst/>
              <a:rect l="l" t="t" r="r" b="b"/>
              <a:pathLst>
                <a:path w="95250" h="109219">
                  <a:moveTo>
                    <a:pt x="0" y="109191"/>
                  </a:moveTo>
                  <a:lnTo>
                    <a:pt x="0" y="0"/>
                  </a:lnTo>
                  <a:lnTo>
                    <a:pt x="94625" y="54541"/>
                  </a:lnTo>
                  <a:lnTo>
                    <a:pt x="0" y="109191"/>
                  </a:lnTo>
                  <a:close/>
                </a:path>
              </a:pathLst>
            </a:custGeom>
            <a:solidFill>
              <a:srgbClr val="00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04715" y="179561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284"/>
                  </a:moveTo>
                  <a:lnTo>
                    <a:pt x="0" y="0"/>
                  </a:lnTo>
                </a:path>
              </a:pathLst>
            </a:custGeom>
            <a:ln w="21904">
              <a:solidFill>
                <a:srgbClr val="00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0064" y="1716980"/>
              <a:ext cx="109220" cy="94615"/>
            </a:xfrm>
            <a:custGeom>
              <a:avLst/>
              <a:gdLst/>
              <a:ahLst/>
              <a:cxnLst/>
              <a:rect l="l" t="t" r="r" b="b"/>
              <a:pathLst>
                <a:path w="109220" h="94614">
                  <a:moveTo>
                    <a:pt x="109191" y="94516"/>
                  </a:moveTo>
                  <a:lnTo>
                    <a:pt x="0" y="94516"/>
                  </a:lnTo>
                  <a:lnTo>
                    <a:pt x="54650" y="0"/>
                  </a:lnTo>
                  <a:lnTo>
                    <a:pt x="109191" y="94516"/>
                  </a:lnTo>
                  <a:close/>
                </a:path>
              </a:pathLst>
            </a:custGeom>
            <a:solidFill>
              <a:srgbClr val="00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4645" y="2633776"/>
              <a:ext cx="6985" cy="20955"/>
            </a:xfrm>
            <a:custGeom>
              <a:avLst/>
              <a:gdLst/>
              <a:ahLst/>
              <a:cxnLst/>
              <a:rect l="l" t="t" r="r" b="b"/>
              <a:pathLst>
                <a:path w="6985" h="20955">
                  <a:moveTo>
                    <a:pt x="0" y="0"/>
                  </a:moveTo>
                  <a:lnTo>
                    <a:pt x="1861" y="7009"/>
                  </a:lnTo>
                  <a:lnTo>
                    <a:pt x="4052" y="14018"/>
                  </a:lnTo>
                  <a:lnTo>
                    <a:pt x="6461" y="20918"/>
                  </a:lnTo>
                </a:path>
              </a:pathLst>
            </a:custGeom>
            <a:ln w="21904">
              <a:solidFill>
                <a:srgbClr val="466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2740" y="2900348"/>
              <a:ext cx="808260" cy="280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88186" y="2690080"/>
              <a:ext cx="1706880" cy="789940"/>
            </a:xfrm>
            <a:custGeom>
              <a:avLst/>
              <a:gdLst/>
              <a:ahLst/>
              <a:cxnLst/>
              <a:rect l="l" t="t" r="r" b="b"/>
              <a:pathLst>
                <a:path w="1706879" h="789939">
                  <a:moveTo>
                    <a:pt x="21870" y="47608"/>
                  </a:moveTo>
                  <a:lnTo>
                    <a:pt x="15910" y="38262"/>
                  </a:lnTo>
                  <a:lnTo>
                    <a:pt x="10278" y="28853"/>
                  </a:lnTo>
                  <a:lnTo>
                    <a:pt x="4975" y="19377"/>
                  </a:lnTo>
                  <a:lnTo>
                    <a:pt x="0" y="9834"/>
                  </a:lnTo>
                  <a:lnTo>
                    <a:pt x="19573" y="0"/>
                  </a:lnTo>
                  <a:lnTo>
                    <a:pt x="24254" y="8975"/>
                  </a:lnTo>
                  <a:lnTo>
                    <a:pt x="29247" y="17897"/>
                  </a:lnTo>
                  <a:lnTo>
                    <a:pt x="34553" y="26762"/>
                  </a:lnTo>
                  <a:lnTo>
                    <a:pt x="40172" y="35572"/>
                  </a:lnTo>
                  <a:lnTo>
                    <a:pt x="21870" y="47608"/>
                  </a:lnTo>
                  <a:close/>
                </a:path>
                <a:path w="1706879" h="789939">
                  <a:moveTo>
                    <a:pt x="77807" y="116343"/>
                  </a:moveTo>
                  <a:lnTo>
                    <a:pt x="70041" y="108250"/>
                  </a:lnTo>
                  <a:lnTo>
                    <a:pt x="62546" y="100089"/>
                  </a:lnTo>
                  <a:lnTo>
                    <a:pt x="55322" y="91860"/>
                  </a:lnTo>
                  <a:lnTo>
                    <a:pt x="48368" y="83564"/>
                  </a:lnTo>
                  <a:lnTo>
                    <a:pt x="65316" y="69698"/>
                  </a:lnTo>
                  <a:lnTo>
                    <a:pt x="71956" y="77614"/>
                  </a:lnTo>
                  <a:lnTo>
                    <a:pt x="78858" y="85475"/>
                  </a:lnTo>
                  <a:lnTo>
                    <a:pt x="86023" y="93278"/>
                  </a:lnTo>
                  <a:lnTo>
                    <a:pt x="93450" y="101021"/>
                  </a:lnTo>
                  <a:lnTo>
                    <a:pt x="77807" y="116343"/>
                  </a:lnTo>
                  <a:close/>
                </a:path>
                <a:path w="1706879" h="789939">
                  <a:moveTo>
                    <a:pt x="144332" y="174630"/>
                  </a:moveTo>
                  <a:lnTo>
                    <a:pt x="135298" y="167640"/>
                  </a:lnTo>
                  <a:lnTo>
                    <a:pt x="126486" y="160582"/>
                  </a:lnTo>
                  <a:lnTo>
                    <a:pt x="117896" y="153458"/>
                  </a:lnTo>
                  <a:lnTo>
                    <a:pt x="109528" y="146264"/>
                  </a:lnTo>
                  <a:lnTo>
                    <a:pt x="123950" y="129781"/>
                  </a:lnTo>
                  <a:lnTo>
                    <a:pt x="132035" y="136730"/>
                  </a:lnTo>
                  <a:lnTo>
                    <a:pt x="140337" y="143615"/>
                  </a:lnTo>
                  <a:lnTo>
                    <a:pt x="148857" y="150436"/>
                  </a:lnTo>
                  <a:lnTo>
                    <a:pt x="157595" y="157194"/>
                  </a:lnTo>
                  <a:lnTo>
                    <a:pt x="144332" y="174630"/>
                  </a:lnTo>
                  <a:close/>
                </a:path>
                <a:path w="1706879" h="789939">
                  <a:moveTo>
                    <a:pt x="216265" y="223115"/>
                  </a:moveTo>
                  <a:lnTo>
                    <a:pt x="206809" y="217358"/>
                  </a:lnTo>
                  <a:lnTo>
                    <a:pt x="197517" y="211540"/>
                  </a:lnTo>
                  <a:lnTo>
                    <a:pt x="188390" y="205657"/>
                  </a:lnTo>
                  <a:lnTo>
                    <a:pt x="179433" y="199710"/>
                  </a:lnTo>
                  <a:lnTo>
                    <a:pt x="191656" y="181541"/>
                  </a:lnTo>
                  <a:lnTo>
                    <a:pt x="200379" y="187327"/>
                  </a:lnTo>
                  <a:lnTo>
                    <a:pt x="209267" y="193055"/>
                  </a:lnTo>
                  <a:lnTo>
                    <a:pt x="218319" y="198724"/>
                  </a:lnTo>
                  <a:lnTo>
                    <a:pt x="227535" y="204332"/>
                  </a:lnTo>
                  <a:lnTo>
                    <a:pt x="216265" y="223115"/>
                  </a:lnTo>
                  <a:close/>
                </a:path>
                <a:path w="1706879" h="789939">
                  <a:moveTo>
                    <a:pt x="293389" y="264721"/>
                  </a:moveTo>
                  <a:lnTo>
                    <a:pt x="283629" y="259926"/>
                  </a:lnTo>
                  <a:lnTo>
                    <a:pt x="273996" y="255070"/>
                  </a:lnTo>
                  <a:lnTo>
                    <a:pt x="264490" y="250152"/>
                  </a:lnTo>
                  <a:lnTo>
                    <a:pt x="255112" y="245172"/>
                  </a:lnTo>
                  <a:lnTo>
                    <a:pt x="265484" y="225874"/>
                  </a:lnTo>
                  <a:lnTo>
                    <a:pt x="274663" y="230748"/>
                  </a:lnTo>
                  <a:lnTo>
                    <a:pt x="283967" y="235562"/>
                  </a:lnTo>
                  <a:lnTo>
                    <a:pt x="293395" y="240318"/>
                  </a:lnTo>
                  <a:lnTo>
                    <a:pt x="302951" y="245019"/>
                  </a:lnTo>
                  <a:lnTo>
                    <a:pt x="293389" y="264721"/>
                  </a:lnTo>
                  <a:close/>
                </a:path>
                <a:path w="1706879" h="789939">
                  <a:moveTo>
                    <a:pt x="373690" y="300009"/>
                  </a:moveTo>
                  <a:lnTo>
                    <a:pt x="363342" y="295846"/>
                  </a:lnTo>
                  <a:lnTo>
                    <a:pt x="353096" y="291620"/>
                  </a:lnTo>
                  <a:lnTo>
                    <a:pt x="342950" y="287327"/>
                  </a:lnTo>
                  <a:lnTo>
                    <a:pt x="332904" y="282967"/>
                  </a:lnTo>
                  <a:lnTo>
                    <a:pt x="341710" y="262914"/>
                  </a:lnTo>
                  <a:lnTo>
                    <a:pt x="351577" y="267194"/>
                  </a:lnTo>
                  <a:lnTo>
                    <a:pt x="361545" y="271409"/>
                  </a:lnTo>
                  <a:lnTo>
                    <a:pt x="371615" y="275560"/>
                  </a:lnTo>
                  <a:lnTo>
                    <a:pt x="381783" y="279649"/>
                  </a:lnTo>
                  <a:lnTo>
                    <a:pt x="373690" y="300009"/>
                  </a:lnTo>
                  <a:close/>
                </a:path>
                <a:path w="1706879" h="789939">
                  <a:moveTo>
                    <a:pt x="455293" y="329393"/>
                  </a:moveTo>
                  <a:lnTo>
                    <a:pt x="434600" y="322485"/>
                  </a:lnTo>
                  <a:lnTo>
                    <a:pt x="414201" y="315331"/>
                  </a:lnTo>
                  <a:lnTo>
                    <a:pt x="421616" y="294719"/>
                  </a:lnTo>
                  <a:lnTo>
                    <a:pt x="441692" y="301764"/>
                  </a:lnTo>
                  <a:lnTo>
                    <a:pt x="462073" y="308562"/>
                  </a:lnTo>
                  <a:lnTo>
                    <a:pt x="455293" y="329393"/>
                  </a:lnTo>
                  <a:close/>
                </a:path>
                <a:path w="1706879" h="789939">
                  <a:moveTo>
                    <a:pt x="539142" y="353970"/>
                  </a:moveTo>
                  <a:lnTo>
                    <a:pt x="518023" y="348269"/>
                  </a:lnTo>
                  <a:lnTo>
                    <a:pt x="497108" y="342306"/>
                  </a:lnTo>
                  <a:lnTo>
                    <a:pt x="503274" y="321289"/>
                  </a:lnTo>
                  <a:lnTo>
                    <a:pt x="523883" y="327164"/>
                  </a:lnTo>
                  <a:lnTo>
                    <a:pt x="544706" y="332777"/>
                  </a:lnTo>
                  <a:lnTo>
                    <a:pt x="539142" y="353970"/>
                  </a:lnTo>
                  <a:close/>
                </a:path>
                <a:path w="1706879" h="789939">
                  <a:moveTo>
                    <a:pt x="623845" y="373716"/>
                  </a:moveTo>
                  <a:lnTo>
                    <a:pt x="602541" y="369207"/>
                  </a:lnTo>
                  <a:lnTo>
                    <a:pt x="581351" y="364418"/>
                  </a:lnTo>
                  <a:lnTo>
                    <a:pt x="586324" y="343083"/>
                  </a:lnTo>
                  <a:lnTo>
                    <a:pt x="607227" y="347808"/>
                  </a:lnTo>
                  <a:lnTo>
                    <a:pt x="628237" y="352261"/>
                  </a:lnTo>
                  <a:lnTo>
                    <a:pt x="623845" y="373716"/>
                  </a:lnTo>
                  <a:close/>
                </a:path>
                <a:path w="1706879" h="789939">
                  <a:moveTo>
                    <a:pt x="709819" y="388928"/>
                  </a:moveTo>
                  <a:lnTo>
                    <a:pt x="688230" y="385555"/>
                  </a:lnTo>
                  <a:lnTo>
                    <a:pt x="666657" y="381886"/>
                  </a:lnTo>
                  <a:lnTo>
                    <a:pt x="670468" y="360322"/>
                  </a:lnTo>
                  <a:lnTo>
                    <a:pt x="691752" y="363937"/>
                  </a:lnTo>
                  <a:lnTo>
                    <a:pt x="713061" y="367265"/>
                  </a:lnTo>
                  <a:lnTo>
                    <a:pt x="709819" y="388928"/>
                  </a:lnTo>
                  <a:close/>
                </a:path>
                <a:path w="1706879" h="789939">
                  <a:moveTo>
                    <a:pt x="795771" y="399377"/>
                  </a:moveTo>
                  <a:lnTo>
                    <a:pt x="774358" y="397222"/>
                  </a:lnTo>
                  <a:lnTo>
                    <a:pt x="752871" y="394755"/>
                  </a:lnTo>
                  <a:lnTo>
                    <a:pt x="755511" y="373015"/>
                  </a:lnTo>
                  <a:lnTo>
                    <a:pt x="776704" y="375445"/>
                  </a:lnTo>
                  <a:lnTo>
                    <a:pt x="797808" y="377571"/>
                  </a:lnTo>
                  <a:lnTo>
                    <a:pt x="795771" y="399377"/>
                  </a:lnTo>
                  <a:close/>
                </a:path>
                <a:path w="1706879" h="789939">
                  <a:moveTo>
                    <a:pt x="883332" y="404995"/>
                  </a:moveTo>
                  <a:lnTo>
                    <a:pt x="861679" y="404100"/>
                  </a:lnTo>
                  <a:lnTo>
                    <a:pt x="839853" y="402859"/>
                  </a:lnTo>
                  <a:lnTo>
                    <a:pt x="841254" y="380999"/>
                  </a:lnTo>
                  <a:lnTo>
                    <a:pt x="862752" y="382223"/>
                  </a:lnTo>
                  <a:lnTo>
                    <a:pt x="884077" y="383102"/>
                  </a:lnTo>
                  <a:lnTo>
                    <a:pt x="883332" y="404995"/>
                  </a:lnTo>
                  <a:close/>
                </a:path>
                <a:path w="1706879" h="789939">
                  <a:moveTo>
                    <a:pt x="969481" y="406506"/>
                  </a:moveTo>
                  <a:lnTo>
                    <a:pt x="948981" y="405949"/>
                  </a:lnTo>
                  <a:lnTo>
                    <a:pt x="928433" y="405762"/>
                  </a:lnTo>
                  <a:lnTo>
                    <a:pt x="926078" y="405762"/>
                  </a:lnTo>
                  <a:lnTo>
                    <a:pt x="926100" y="383858"/>
                  </a:lnTo>
                  <a:lnTo>
                    <a:pt x="949384" y="384047"/>
                  </a:lnTo>
                  <a:lnTo>
                    <a:pt x="970280" y="384613"/>
                  </a:lnTo>
                  <a:lnTo>
                    <a:pt x="969481" y="406506"/>
                  </a:lnTo>
                  <a:close/>
                </a:path>
                <a:path w="1706879" h="789939">
                  <a:moveTo>
                    <a:pt x="1054326" y="412837"/>
                  </a:moveTo>
                  <a:lnTo>
                    <a:pt x="1033349" y="410659"/>
                  </a:lnTo>
                  <a:lnTo>
                    <a:pt x="1012282" y="408883"/>
                  </a:lnTo>
                  <a:lnTo>
                    <a:pt x="1013924" y="387034"/>
                  </a:lnTo>
                  <a:lnTo>
                    <a:pt x="1035404" y="388853"/>
                  </a:lnTo>
                  <a:lnTo>
                    <a:pt x="1056802" y="391075"/>
                  </a:lnTo>
                  <a:lnTo>
                    <a:pt x="1054326" y="412837"/>
                  </a:lnTo>
                  <a:close/>
                </a:path>
                <a:path w="1706879" h="789939">
                  <a:moveTo>
                    <a:pt x="1139325" y="425914"/>
                  </a:moveTo>
                  <a:lnTo>
                    <a:pt x="1128795" y="423912"/>
                  </a:lnTo>
                  <a:lnTo>
                    <a:pt x="1118230" y="422013"/>
                  </a:lnTo>
                  <a:lnTo>
                    <a:pt x="1107631" y="420220"/>
                  </a:lnTo>
                  <a:lnTo>
                    <a:pt x="1096996" y="418532"/>
                  </a:lnTo>
                  <a:lnTo>
                    <a:pt x="1100325" y="396880"/>
                  </a:lnTo>
                  <a:lnTo>
                    <a:pt x="1111176" y="398607"/>
                  </a:lnTo>
                  <a:lnTo>
                    <a:pt x="1121992" y="400438"/>
                  </a:lnTo>
                  <a:lnTo>
                    <a:pt x="1132774" y="402373"/>
                  </a:lnTo>
                  <a:lnTo>
                    <a:pt x="1143520" y="404415"/>
                  </a:lnTo>
                  <a:lnTo>
                    <a:pt x="1139325" y="425914"/>
                  </a:lnTo>
                  <a:close/>
                </a:path>
                <a:path w="1706879" h="789939">
                  <a:moveTo>
                    <a:pt x="1222210" y="445605"/>
                  </a:moveTo>
                  <a:lnTo>
                    <a:pt x="1211894" y="442759"/>
                  </a:lnTo>
                  <a:lnTo>
                    <a:pt x="1201529" y="440017"/>
                  </a:lnTo>
                  <a:lnTo>
                    <a:pt x="1191117" y="437378"/>
                  </a:lnTo>
                  <a:lnTo>
                    <a:pt x="1180658" y="434839"/>
                  </a:lnTo>
                  <a:lnTo>
                    <a:pt x="1185707" y="413527"/>
                  </a:lnTo>
                  <a:lnTo>
                    <a:pt x="1196392" y="416118"/>
                  </a:lnTo>
                  <a:lnTo>
                    <a:pt x="1207025" y="418815"/>
                  </a:lnTo>
                  <a:lnTo>
                    <a:pt x="1217609" y="421617"/>
                  </a:lnTo>
                  <a:lnTo>
                    <a:pt x="1228146" y="424523"/>
                  </a:lnTo>
                  <a:lnTo>
                    <a:pt x="1222210" y="445605"/>
                  </a:lnTo>
                  <a:close/>
                </a:path>
                <a:path w="1706879" h="789939">
                  <a:moveTo>
                    <a:pt x="1303113" y="472164"/>
                  </a:moveTo>
                  <a:lnTo>
                    <a:pt x="1293258" y="468509"/>
                  </a:lnTo>
                  <a:lnTo>
                    <a:pt x="1283342" y="464952"/>
                  </a:lnTo>
                  <a:lnTo>
                    <a:pt x="1273364" y="461494"/>
                  </a:lnTo>
                  <a:lnTo>
                    <a:pt x="1263324" y="458134"/>
                  </a:lnTo>
                  <a:lnTo>
                    <a:pt x="1270158" y="437326"/>
                  </a:lnTo>
                  <a:lnTo>
                    <a:pt x="1280426" y="440759"/>
                  </a:lnTo>
                  <a:lnTo>
                    <a:pt x="1290629" y="444292"/>
                  </a:lnTo>
                  <a:lnTo>
                    <a:pt x="1300768" y="447926"/>
                  </a:lnTo>
                  <a:lnTo>
                    <a:pt x="1310845" y="451662"/>
                  </a:lnTo>
                  <a:lnTo>
                    <a:pt x="1303113" y="472164"/>
                  </a:lnTo>
                  <a:close/>
                </a:path>
                <a:path w="1706879" h="789939">
                  <a:moveTo>
                    <a:pt x="1381979" y="506072"/>
                  </a:moveTo>
                  <a:lnTo>
                    <a:pt x="1372366" y="501463"/>
                  </a:lnTo>
                  <a:lnTo>
                    <a:pt x="1362667" y="496954"/>
                  </a:lnTo>
                  <a:lnTo>
                    <a:pt x="1352883" y="492543"/>
                  </a:lnTo>
                  <a:lnTo>
                    <a:pt x="1343011" y="488231"/>
                  </a:lnTo>
                  <a:lnTo>
                    <a:pt x="1351663" y="468112"/>
                  </a:lnTo>
                  <a:lnTo>
                    <a:pt x="1361765" y="472523"/>
                  </a:lnTo>
                  <a:lnTo>
                    <a:pt x="1371781" y="477035"/>
                  </a:lnTo>
                  <a:lnTo>
                    <a:pt x="1381713" y="481649"/>
                  </a:lnTo>
                  <a:lnTo>
                    <a:pt x="1391562" y="486369"/>
                  </a:lnTo>
                  <a:lnTo>
                    <a:pt x="1381979" y="506072"/>
                  </a:lnTo>
                  <a:close/>
                </a:path>
                <a:path w="1706879" h="789939">
                  <a:moveTo>
                    <a:pt x="1456683" y="547087"/>
                  </a:moveTo>
                  <a:lnTo>
                    <a:pt x="1447491" y="541493"/>
                  </a:lnTo>
                  <a:lnTo>
                    <a:pt x="1438183" y="535998"/>
                  </a:lnTo>
                  <a:lnTo>
                    <a:pt x="1428758" y="530601"/>
                  </a:lnTo>
                  <a:lnTo>
                    <a:pt x="1419216" y="525303"/>
                  </a:lnTo>
                  <a:lnTo>
                    <a:pt x="1429741" y="506082"/>
                  </a:lnTo>
                  <a:lnTo>
                    <a:pt x="1439530" y="511527"/>
                  </a:lnTo>
                  <a:lnTo>
                    <a:pt x="1449201" y="517067"/>
                  </a:lnTo>
                  <a:lnTo>
                    <a:pt x="1458755" y="522707"/>
                  </a:lnTo>
                  <a:lnTo>
                    <a:pt x="1468193" y="528447"/>
                  </a:lnTo>
                  <a:lnTo>
                    <a:pt x="1456683" y="547087"/>
                  </a:lnTo>
                  <a:close/>
                </a:path>
                <a:path w="1706879" h="789939">
                  <a:moveTo>
                    <a:pt x="1526217" y="595440"/>
                  </a:moveTo>
                  <a:lnTo>
                    <a:pt x="1517925" y="589042"/>
                  </a:lnTo>
                  <a:lnTo>
                    <a:pt x="1509495" y="582728"/>
                  </a:lnTo>
                  <a:lnTo>
                    <a:pt x="1500927" y="576500"/>
                  </a:lnTo>
                  <a:lnTo>
                    <a:pt x="1492222" y="570360"/>
                  </a:lnTo>
                  <a:lnTo>
                    <a:pt x="1504718" y="552366"/>
                  </a:lnTo>
                  <a:lnTo>
                    <a:pt x="1513682" y="558693"/>
                  </a:lnTo>
                  <a:lnTo>
                    <a:pt x="1522503" y="565107"/>
                  </a:lnTo>
                  <a:lnTo>
                    <a:pt x="1531182" y="571610"/>
                  </a:lnTo>
                  <a:lnTo>
                    <a:pt x="1539721" y="578202"/>
                  </a:lnTo>
                  <a:lnTo>
                    <a:pt x="1526217" y="595440"/>
                  </a:lnTo>
                  <a:close/>
                </a:path>
                <a:path w="1706879" h="789939">
                  <a:moveTo>
                    <a:pt x="1589432" y="651777"/>
                  </a:moveTo>
                  <a:lnTo>
                    <a:pt x="1582142" y="644479"/>
                  </a:lnTo>
                  <a:lnTo>
                    <a:pt x="1574679" y="637254"/>
                  </a:lnTo>
                  <a:lnTo>
                    <a:pt x="1567040" y="630100"/>
                  </a:lnTo>
                  <a:lnTo>
                    <a:pt x="1559227" y="623017"/>
                  </a:lnTo>
                  <a:lnTo>
                    <a:pt x="1573804" y="606666"/>
                  </a:lnTo>
                  <a:lnTo>
                    <a:pt x="1581886" y="613991"/>
                  </a:lnTo>
                  <a:lnTo>
                    <a:pt x="1589790" y="621394"/>
                  </a:lnTo>
                  <a:lnTo>
                    <a:pt x="1597514" y="628875"/>
                  </a:lnTo>
                  <a:lnTo>
                    <a:pt x="1605061" y="636434"/>
                  </a:lnTo>
                  <a:lnTo>
                    <a:pt x="1589432" y="651777"/>
                  </a:lnTo>
                  <a:close/>
                </a:path>
                <a:path w="1706879" h="789939">
                  <a:moveTo>
                    <a:pt x="1644160" y="716723"/>
                  </a:moveTo>
                  <a:lnTo>
                    <a:pt x="1638067" y="708357"/>
                  </a:lnTo>
                  <a:lnTo>
                    <a:pt x="1631748" y="700047"/>
                  </a:lnTo>
                  <a:lnTo>
                    <a:pt x="1625204" y="691793"/>
                  </a:lnTo>
                  <a:lnTo>
                    <a:pt x="1618433" y="683593"/>
                  </a:lnTo>
                  <a:lnTo>
                    <a:pt x="1635168" y="669476"/>
                  </a:lnTo>
                  <a:lnTo>
                    <a:pt x="1642230" y="678017"/>
                  </a:lnTo>
                  <a:lnTo>
                    <a:pt x="1649057" y="686619"/>
                  </a:lnTo>
                  <a:lnTo>
                    <a:pt x="1655647" y="695282"/>
                  </a:lnTo>
                  <a:lnTo>
                    <a:pt x="1662001" y="704008"/>
                  </a:lnTo>
                  <a:lnTo>
                    <a:pt x="1644160" y="716723"/>
                  </a:lnTo>
                  <a:close/>
                </a:path>
                <a:path w="1706879" h="789939">
                  <a:moveTo>
                    <a:pt x="1686402" y="789587"/>
                  </a:moveTo>
                  <a:lnTo>
                    <a:pt x="1682013" y="780209"/>
                  </a:lnTo>
                  <a:lnTo>
                    <a:pt x="1677244" y="770683"/>
                  </a:lnTo>
                  <a:lnTo>
                    <a:pt x="1672386" y="761558"/>
                  </a:lnTo>
                  <a:lnTo>
                    <a:pt x="1667148" y="752284"/>
                  </a:lnTo>
                  <a:lnTo>
                    <a:pt x="1686084" y="741267"/>
                  </a:lnTo>
                  <a:lnTo>
                    <a:pt x="1691602" y="751035"/>
                  </a:lnTo>
                  <a:lnTo>
                    <a:pt x="1696821" y="760841"/>
                  </a:lnTo>
                  <a:lnTo>
                    <a:pt x="1701828" y="770866"/>
                  </a:lnTo>
                  <a:lnTo>
                    <a:pt x="1706367" y="780563"/>
                  </a:lnTo>
                  <a:lnTo>
                    <a:pt x="1686402" y="789587"/>
                  </a:lnTo>
                  <a:close/>
                </a:path>
              </a:pathLst>
            </a:custGeom>
            <a:solidFill>
              <a:srgbClr val="466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99701" y="3513772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89">
                  <a:moveTo>
                    <a:pt x="0" y="0"/>
                  </a:moveTo>
                  <a:lnTo>
                    <a:pt x="2190" y="6899"/>
                  </a:lnTo>
                  <a:lnTo>
                    <a:pt x="4271" y="13909"/>
                  </a:lnTo>
                  <a:lnTo>
                    <a:pt x="6023" y="21027"/>
                  </a:lnTo>
                </a:path>
              </a:pathLst>
            </a:custGeom>
            <a:ln w="21904">
              <a:solidFill>
                <a:srgbClr val="466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26086" y="3612888"/>
              <a:ext cx="5267277" cy="24181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4703" y="2555907"/>
              <a:ext cx="1831339" cy="1057275"/>
            </a:xfrm>
            <a:custGeom>
              <a:avLst/>
              <a:gdLst/>
              <a:ahLst/>
              <a:cxnLst/>
              <a:rect l="l" t="t" r="r" b="b"/>
              <a:pathLst>
                <a:path w="1831339" h="1057275">
                  <a:moveTo>
                    <a:pt x="0" y="101634"/>
                  </a:moveTo>
                  <a:lnTo>
                    <a:pt x="39646" y="0"/>
                  </a:lnTo>
                  <a:lnTo>
                    <a:pt x="107987" y="85206"/>
                  </a:lnTo>
                  <a:lnTo>
                    <a:pt x="0" y="101634"/>
                  </a:lnTo>
                  <a:close/>
                </a:path>
                <a:path w="1831339" h="1057275">
                  <a:moveTo>
                    <a:pt x="1791097" y="1056872"/>
                  </a:moveTo>
                  <a:lnTo>
                    <a:pt x="1723084" y="971446"/>
                  </a:lnTo>
                  <a:lnTo>
                    <a:pt x="1831181" y="955237"/>
                  </a:lnTo>
                  <a:lnTo>
                    <a:pt x="1791097" y="1056872"/>
                  </a:lnTo>
                  <a:close/>
                </a:path>
              </a:pathLst>
            </a:custGeom>
            <a:solidFill>
              <a:srgbClr val="466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26643" y="3513991"/>
              <a:ext cx="6985" cy="20955"/>
            </a:xfrm>
            <a:custGeom>
              <a:avLst/>
              <a:gdLst/>
              <a:ahLst/>
              <a:cxnLst/>
              <a:rect l="l" t="t" r="r" b="b"/>
              <a:pathLst>
                <a:path w="6985" h="20954">
                  <a:moveTo>
                    <a:pt x="0" y="20808"/>
                  </a:moveTo>
                  <a:lnTo>
                    <a:pt x="1861" y="13799"/>
                  </a:lnTo>
                  <a:lnTo>
                    <a:pt x="4052" y="6899"/>
                  </a:lnTo>
                  <a:lnTo>
                    <a:pt x="6461" y="0"/>
                  </a:lnTo>
                </a:path>
              </a:pathLst>
            </a:custGeom>
            <a:ln w="21904">
              <a:solidFill>
                <a:srgbClr val="466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40508" y="2689565"/>
              <a:ext cx="1706880" cy="789940"/>
            </a:xfrm>
            <a:custGeom>
              <a:avLst/>
              <a:gdLst/>
              <a:ahLst/>
              <a:cxnLst/>
              <a:rect l="l" t="t" r="r" b="b"/>
              <a:pathLst>
                <a:path w="1706879" h="789939">
                  <a:moveTo>
                    <a:pt x="19582" y="789587"/>
                  </a:moveTo>
                  <a:lnTo>
                    <a:pt x="0" y="779752"/>
                  </a:lnTo>
                  <a:lnTo>
                    <a:pt x="4975" y="770207"/>
                  </a:lnTo>
                  <a:lnTo>
                    <a:pt x="10278" y="760728"/>
                  </a:lnTo>
                  <a:lnTo>
                    <a:pt x="15909" y="751315"/>
                  </a:lnTo>
                  <a:lnTo>
                    <a:pt x="21871" y="741968"/>
                  </a:lnTo>
                  <a:lnTo>
                    <a:pt x="40172" y="754004"/>
                  </a:lnTo>
                  <a:lnTo>
                    <a:pt x="34553" y="762813"/>
                  </a:lnTo>
                  <a:lnTo>
                    <a:pt x="29248" y="771680"/>
                  </a:lnTo>
                  <a:lnTo>
                    <a:pt x="24257" y="780605"/>
                  </a:lnTo>
                  <a:lnTo>
                    <a:pt x="19582" y="789587"/>
                  </a:lnTo>
                  <a:close/>
                </a:path>
                <a:path w="1706879" h="789939">
                  <a:moveTo>
                    <a:pt x="65307" y="719877"/>
                  </a:moveTo>
                  <a:lnTo>
                    <a:pt x="48353" y="706012"/>
                  </a:lnTo>
                  <a:lnTo>
                    <a:pt x="55306" y="697716"/>
                  </a:lnTo>
                  <a:lnTo>
                    <a:pt x="62530" y="689485"/>
                  </a:lnTo>
                  <a:lnTo>
                    <a:pt x="70025" y="681321"/>
                  </a:lnTo>
                  <a:lnTo>
                    <a:pt x="77792" y="673222"/>
                  </a:lnTo>
                  <a:lnTo>
                    <a:pt x="93431" y="688554"/>
                  </a:lnTo>
                  <a:lnTo>
                    <a:pt x="86006" y="696296"/>
                  </a:lnTo>
                  <a:lnTo>
                    <a:pt x="78843" y="704097"/>
                  </a:lnTo>
                  <a:lnTo>
                    <a:pt x="71943" y="711957"/>
                  </a:lnTo>
                  <a:lnTo>
                    <a:pt x="65307" y="719877"/>
                  </a:lnTo>
                  <a:close/>
                </a:path>
                <a:path w="1706879" h="789939">
                  <a:moveTo>
                    <a:pt x="123933" y="659783"/>
                  </a:moveTo>
                  <a:lnTo>
                    <a:pt x="109509" y="643301"/>
                  </a:lnTo>
                  <a:lnTo>
                    <a:pt x="117875" y="636107"/>
                  </a:lnTo>
                  <a:lnTo>
                    <a:pt x="126463" y="628982"/>
                  </a:lnTo>
                  <a:lnTo>
                    <a:pt x="135272" y="621925"/>
                  </a:lnTo>
                  <a:lnTo>
                    <a:pt x="144304" y="614935"/>
                  </a:lnTo>
                  <a:lnTo>
                    <a:pt x="157567" y="632370"/>
                  </a:lnTo>
                  <a:lnTo>
                    <a:pt x="148831" y="639129"/>
                  </a:lnTo>
                  <a:lnTo>
                    <a:pt x="140314" y="645950"/>
                  </a:lnTo>
                  <a:lnTo>
                    <a:pt x="132016" y="652834"/>
                  </a:lnTo>
                  <a:lnTo>
                    <a:pt x="123933" y="659783"/>
                  </a:lnTo>
                  <a:close/>
                </a:path>
                <a:path w="1706879" h="789939">
                  <a:moveTo>
                    <a:pt x="191638" y="608013"/>
                  </a:moveTo>
                  <a:lnTo>
                    <a:pt x="179405" y="589844"/>
                  </a:lnTo>
                  <a:lnTo>
                    <a:pt x="188366" y="583897"/>
                  </a:lnTo>
                  <a:lnTo>
                    <a:pt x="197492" y="578014"/>
                  </a:lnTo>
                  <a:lnTo>
                    <a:pt x="206782" y="572195"/>
                  </a:lnTo>
                  <a:lnTo>
                    <a:pt x="216237" y="566439"/>
                  </a:lnTo>
                  <a:lnTo>
                    <a:pt x="227517" y="585222"/>
                  </a:lnTo>
                  <a:lnTo>
                    <a:pt x="218301" y="590830"/>
                  </a:lnTo>
                  <a:lnTo>
                    <a:pt x="209249" y="596498"/>
                  </a:lnTo>
                  <a:lnTo>
                    <a:pt x="200362" y="602227"/>
                  </a:lnTo>
                  <a:lnTo>
                    <a:pt x="191638" y="608013"/>
                  </a:lnTo>
                  <a:close/>
                </a:path>
                <a:path w="1706879" h="789939">
                  <a:moveTo>
                    <a:pt x="265455" y="563679"/>
                  </a:moveTo>
                  <a:lnTo>
                    <a:pt x="255084" y="544382"/>
                  </a:lnTo>
                  <a:lnTo>
                    <a:pt x="264462" y="539408"/>
                  </a:lnTo>
                  <a:lnTo>
                    <a:pt x="273968" y="534492"/>
                  </a:lnTo>
                  <a:lnTo>
                    <a:pt x="283601" y="529633"/>
                  </a:lnTo>
                  <a:lnTo>
                    <a:pt x="293361" y="524832"/>
                  </a:lnTo>
                  <a:lnTo>
                    <a:pt x="302922" y="544535"/>
                  </a:lnTo>
                  <a:lnTo>
                    <a:pt x="293365" y="549236"/>
                  </a:lnTo>
                  <a:lnTo>
                    <a:pt x="283934" y="553992"/>
                  </a:lnTo>
                  <a:lnTo>
                    <a:pt x="274630" y="558806"/>
                  </a:lnTo>
                  <a:lnTo>
                    <a:pt x="265455" y="563679"/>
                  </a:lnTo>
                  <a:close/>
                </a:path>
                <a:path w="1706879" h="789939">
                  <a:moveTo>
                    <a:pt x="341692" y="526639"/>
                  </a:moveTo>
                  <a:lnTo>
                    <a:pt x="363314" y="493709"/>
                  </a:lnTo>
                  <a:lnTo>
                    <a:pt x="373661" y="489545"/>
                  </a:lnTo>
                  <a:lnTo>
                    <a:pt x="381755" y="509905"/>
                  </a:lnTo>
                  <a:lnTo>
                    <a:pt x="371588" y="513993"/>
                  </a:lnTo>
                  <a:lnTo>
                    <a:pt x="361522" y="518145"/>
                  </a:lnTo>
                  <a:lnTo>
                    <a:pt x="351558" y="522360"/>
                  </a:lnTo>
                  <a:lnTo>
                    <a:pt x="341692" y="526639"/>
                  </a:lnTo>
                  <a:close/>
                </a:path>
                <a:path w="1706879" h="789939">
                  <a:moveTo>
                    <a:pt x="421587" y="494846"/>
                  </a:moveTo>
                  <a:lnTo>
                    <a:pt x="414173" y="474234"/>
                  </a:lnTo>
                  <a:lnTo>
                    <a:pt x="434575" y="467071"/>
                  </a:lnTo>
                  <a:lnTo>
                    <a:pt x="455265" y="460171"/>
                  </a:lnTo>
                  <a:lnTo>
                    <a:pt x="462044" y="481002"/>
                  </a:lnTo>
                  <a:lnTo>
                    <a:pt x="441672" y="487797"/>
                  </a:lnTo>
                  <a:lnTo>
                    <a:pt x="421587" y="494846"/>
                  </a:lnTo>
                  <a:close/>
                </a:path>
                <a:path w="1706879" h="789939">
                  <a:moveTo>
                    <a:pt x="503246" y="468276"/>
                  </a:moveTo>
                  <a:lnTo>
                    <a:pt x="497091" y="447259"/>
                  </a:lnTo>
                  <a:lnTo>
                    <a:pt x="517997" y="441296"/>
                  </a:lnTo>
                  <a:lnTo>
                    <a:pt x="539125" y="435595"/>
                  </a:lnTo>
                  <a:lnTo>
                    <a:pt x="544677" y="456787"/>
                  </a:lnTo>
                  <a:lnTo>
                    <a:pt x="523855" y="462404"/>
                  </a:lnTo>
                  <a:lnTo>
                    <a:pt x="503246" y="468276"/>
                  </a:lnTo>
                  <a:close/>
                </a:path>
                <a:path w="1706879" h="789939">
                  <a:moveTo>
                    <a:pt x="586295" y="446492"/>
                  </a:moveTo>
                  <a:lnTo>
                    <a:pt x="581323" y="425158"/>
                  </a:lnTo>
                  <a:lnTo>
                    <a:pt x="602518" y="420369"/>
                  </a:lnTo>
                  <a:lnTo>
                    <a:pt x="623828" y="415860"/>
                  </a:lnTo>
                  <a:lnTo>
                    <a:pt x="628220" y="437315"/>
                  </a:lnTo>
                  <a:lnTo>
                    <a:pt x="607200" y="441768"/>
                  </a:lnTo>
                  <a:lnTo>
                    <a:pt x="586295" y="446492"/>
                  </a:lnTo>
                  <a:close/>
                </a:path>
                <a:path w="1706879" h="789939">
                  <a:moveTo>
                    <a:pt x="670451" y="429265"/>
                  </a:moveTo>
                  <a:lnTo>
                    <a:pt x="666628" y="407689"/>
                  </a:lnTo>
                  <a:lnTo>
                    <a:pt x="688203" y="404026"/>
                  </a:lnTo>
                  <a:lnTo>
                    <a:pt x="709801" y="400658"/>
                  </a:lnTo>
                  <a:lnTo>
                    <a:pt x="713032" y="422321"/>
                  </a:lnTo>
                  <a:lnTo>
                    <a:pt x="691733" y="425645"/>
                  </a:lnTo>
                  <a:lnTo>
                    <a:pt x="670451" y="429265"/>
                  </a:lnTo>
                  <a:close/>
                </a:path>
                <a:path w="1706879" h="789939">
                  <a:moveTo>
                    <a:pt x="755493" y="416571"/>
                  </a:moveTo>
                  <a:lnTo>
                    <a:pt x="752854" y="394821"/>
                  </a:lnTo>
                  <a:lnTo>
                    <a:pt x="774331" y="392359"/>
                  </a:lnTo>
                  <a:lnTo>
                    <a:pt x="795742" y="390210"/>
                  </a:lnTo>
                  <a:lnTo>
                    <a:pt x="797790" y="412015"/>
                  </a:lnTo>
                  <a:lnTo>
                    <a:pt x="776679" y="414141"/>
                  </a:lnTo>
                  <a:lnTo>
                    <a:pt x="755493" y="416571"/>
                  </a:lnTo>
                  <a:close/>
                </a:path>
                <a:path w="1706879" h="789939">
                  <a:moveTo>
                    <a:pt x="841226" y="408587"/>
                  </a:moveTo>
                  <a:lnTo>
                    <a:pt x="839824" y="386727"/>
                  </a:lnTo>
                  <a:lnTo>
                    <a:pt x="861660" y="385487"/>
                  </a:lnTo>
                  <a:lnTo>
                    <a:pt x="883315" y="384591"/>
                  </a:lnTo>
                  <a:lnTo>
                    <a:pt x="884048" y="406485"/>
                  </a:lnTo>
                  <a:lnTo>
                    <a:pt x="862732" y="407363"/>
                  </a:lnTo>
                  <a:lnTo>
                    <a:pt x="841226" y="408587"/>
                  </a:lnTo>
                  <a:close/>
                </a:path>
                <a:path w="1706879" h="789939">
                  <a:moveTo>
                    <a:pt x="928459" y="405729"/>
                  </a:moveTo>
                  <a:lnTo>
                    <a:pt x="926082" y="405729"/>
                  </a:lnTo>
                  <a:lnTo>
                    <a:pt x="926060" y="383825"/>
                  </a:lnTo>
                  <a:lnTo>
                    <a:pt x="948979" y="383637"/>
                  </a:lnTo>
                  <a:lnTo>
                    <a:pt x="969463" y="383080"/>
                  </a:lnTo>
                  <a:lnTo>
                    <a:pt x="970263" y="404973"/>
                  </a:lnTo>
                  <a:lnTo>
                    <a:pt x="949381" y="405540"/>
                  </a:lnTo>
                  <a:lnTo>
                    <a:pt x="928459" y="405729"/>
                  </a:lnTo>
                  <a:close/>
                </a:path>
                <a:path w="1706879" h="789939">
                  <a:moveTo>
                    <a:pt x="1013896" y="402553"/>
                  </a:moveTo>
                  <a:lnTo>
                    <a:pt x="1012264" y="380703"/>
                  </a:lnTo>
                  <a:lnTo>
                    <a:pt x="1033328" y="378928"/>
                  </a:lnTo>
                  <a:lnTo>
                    <a:pt x="1054309" y="376750"/>
                  </a:lnTo>
                  <a:lnTo>
                    <a:pt x="1056784" y="398511"/>
                  </a:lnTo>
                  <a:lnTo>
                    <a:pt x="1035381" y="400737"/>
                  </a:lnTo>
                  <a:lnTo>
                    <a:pt x="1013896" y="402553"/>
                  </a:lnTo>
                  <a:close/>
                </a:path>
                <a:path w="1706879" h="789939">
                  <a:moveTo>
                    <a:pt x="1100307" y="392707"/>
                  </a:moveTo>
                  <a:lnTo>
                    <a:pt x="1096978" y="371055"/>
                  </a:lnTo>
                  <a:lnTo>
                    <a:pt x="1107613" y="369367"/>
                  </a:lnTo>
                  <a:lnTo>
                    <a:pt x="1118213" y="367573"/>
                  </a:lnTo>
                  <a:lnTo>
                    <a:pt x="1128777" y="365675"/>
                  </a:lnTo>
                  <a:lnTo>
                    <a:pt x="1139308" y="363673"/>
                  </a:lnTo>
                  <a:lnTo>
                    <a:pt x="1143502" y="385172"/>
                  </a:lnTo>
                  <a:lnTo>
                    <a:pt x="1132756" y="387215"/>
                  </a:lnTo>
                  <a:lnTo>
                    <a:pt x="1121975" y="389153"/>
                  </a:lnTo>
                  <a:lnTo>
                    <a:pt x="1111158" y="390984"/>
                  </a:lnTo>
                  <a:lnTo>
                    <a:pt x="1100307" y="392707"/>
                  </a:lnTo>
                  <a:close/>
                </a:path>
                <a:path w="1706879" h="789939">
                  <a:moveTo>
                    <a:pt x="1185690" y="376060"/>
                  </a:moveTo>
                  <a:lnTo>
                    <a:pt x="1180641" y="354747"/>
                  </a:lnTo>
                  <a:lnTo>
                    <a:pt x="1191093" y="352213"/>
                  </a:lnTo>
                  <a:lnTo>
                    <a:pt x="1201502" y="349574"/>
                  </a:lnTo>
                  <a:lnTo>
                    <a:pt x="1211865" y="346829"/>
                  </a:lnTo>
                  <a:lnTo>
                    <a:pt x="1222182" y="343981"/>
                  </a:lnTo>
                  <a:lnTo>
                    <a:pt x="1228129" y="365064"/>
                  </a:lnTo>
                  <a:lnTo>
                    <a:pt x="1217586" y="367974"/>
                  </a:lnTo>
                  <a:lnTo>
                    <a:pt x="1207000" y="370775"/>
                  </a:lnTo>
                  <a:lnTo>
                    <a:pt x="1196368" y="373470"/>
                  </a:lnTo>
                  <a:lnTo>
                    <a:pt x="1185690" y="376060"/>
                  </a:lnTo>
                  <a:close/>
                </a:path>
                <a:path w="1706879" h="789939">
                  <a:moveTo>
                    <a:pt x="1270130" y="352261"/>
                  </a:moveTo>
                  <a:lnTo>
                    <a:pt x="1263296" y="331452"/>
                  </a:lnTo>
                  <a:lnTo>
                    <a:pt x="1273342" y="328093"/>
                  </a:lnTo>
                  <a:lnTo>
                    <a:pt x="1283323" y="324634"/>
                  </a:lnTo>
                  <a:lnTo>
                    <a:pt x="1293241" y="321078"/>
                  </a:lnTo>
                  <a:lnTo>
                    <a:pt x="1303095" y="317423"/>
                  </a:lnTo>
                  <a:lnTo>
                    <a:pt x="1310817" y="337925"/>
                  </a:lnTo>
                  <a:lnTo>
                    <a:pt x="1300745" y="341660"/>
                  </a:lnTo>
                  <a:lnTo>
                    <a:pt x="1290605" y="345294"/>
                  </a:lnTo>
                  <a:lnTo>
                    <a:pt x="1280399" y="348827"/>
                  </a:lnTo>
                  <a:lnTo>
                    <a:pt x="1270130" y="352261"/>
                  </a:lnTo>
                  <a:close/>
                </a:path>
                <a:path w="1706879" h="789939">
                  <a:moveTo>
                    <a:pt x="1351635" y="321475"/>
                  </a:moveTo>
                  <a:lnTo>
                    <a:pt x="1342994" y="301345"/>
                  </a:lnTo>
                  <a:lnTo>
                    <a:pt x="1352859" y="297039"/>
                  </a:lnTo>
                  <a:lnTo>
                    <a:pt x="1362640" y="292631"/>
                  </a:lnTo>
                  <a:lnTo>
                    <a:pt x="1372338" y="288123"/>
                  </a:lnTo>
                  <a:lnTo>
                    <a:pt x="1381950" y="283515"/>
                  </a:lnTo>
                  <a:lnTo>
                    <a:pt x="1391533" y="303207"/>
                  </a:lnTo>
                  <a:lnTo>
                    <a:pt x="1381691" y="307928"/>
                  </a:lnTo>
                  <a:lnTo>
                    <a:pt x="1371761" y="312546"/>
                  </a:lnTo>
                  <a:lnTo>
                    <a:pt x="1361742" y="317062"/>
                  </a:lnTo>
                  <a:lnTo>
                    <a:pt x="1351635" y="321475"/>
                  </a:lnTo>
                  <a:close/>
                </a:path>
                <a:path w="1706879" h="789939">
                  <a:moveTo>
                    <a:pt x="1429712" y="283493"/>
                  </a:moveTo>
                  <a:lnTo>
                    <a:pt x="1419198" y="264283"/>
                  </a:lnTo>
                  <a:lnTo>
                    <a:pt x="1428735" y="258979"/>
                  </a:lnTo>
                  <a:lnTo>
                    <a:pt x="1438157" y="253579"/>
                  </a:lnTo>
                  <a:lnTo>
                    <a:pt x="1447467" y="248083"/>
                  </a:lnTo>
                  <a:lnTo>
                    <a:pt x="1456665" y="242489"/>
                  </a:lnTo>
                  <a:lnTo>
                    <a:pt x="1468165" y="261129"/>
                  </a:lnTo>
                  <a:lnTo>
                    <a:pt x="1458731" y="266871"/>
                  </a:lnTo>
                  <a:lnTo>
                    <a:pt x="1449177" y="272512"/>
                  </a:lnTo>
                  <a:lnTo>
                    <a:pt x="1439503" y="278054"/>
                  </a:lnTo>
                  <a:lnTo>
                    <a:pt x="1429712" y="283493"/>
                  </a:lnTo>
                  <a:close/>
                </a:path>
                <a:path w="1706879" h="789939">
                  <a:moveTo>
                    <a:pt x="1504690" y="237210"/>
                  </a:moveTo>
                  <a:lnTo>
                    <a:pt x="1492193" y="219216"/>
                  </a:lnTo>
                  <a:lnTo>
                    <a:pt x="1500898" y="213076"/>
                  </a:lnTo>
                  <a:lnTo>
                    <a:pt x="1509466" y="206848"/>
                  </a:lnTo>
                  <a:lnTo>
                    <a:pt x="1517897" y="200534"/>
                  </a:lnTo>
                  <a:lnTo>
                    <a:pt x="1526189" y="194135"/>
                  </a:lnTo>
                  <a:lnTo>
                    <a:pt x="1539692" y="211374"/>
                  </a:lnTo>
                  <a:lnTo>
                    <a:pt x="1531154" y="217966"/>
                  </a:lnTo>
                  <a:lnTo>
                    <a:pt x="1522474" y="224468"/>
                  </a:lnTo>
                  <a:lnTo>
                    <a:pt x="1513653" y="230883"/>
                  </a:lnTo>
                  <a:lnTo>
                    <a:pt x="1504690" y="237210"/>
                  </a:lnTo>
                  <a:close/>
                </a:path>
                <a:path w="1706879" h="789939">
                  <a:moveTo>
                    <a:pt x="1573764" y="182910"/>
                  </a:moveTo>
                  <a:lnTo>
                    <a:pt x="1559198" y="166547"/>
                  </a:lnTo>
                  <a:lnTo>
                    <a:pt x="1567007" y="159475"/>
                  </a:lnTo>
                  <a:lnTo>
                    <a:pt x="1574646" y="152325"/>
                  </a:lnTo>
                  <a:lnTo>
                    <a:pt x="1582112" y="145098"/>
                  </a:lnTo>
                  <a:lnTo>
                    <a:pt x="1589404" y="137798"/>
                  </a:lnTo>
                  <a:lnTo>
                    <a:pt x="1605032" y="153142"/>
                  </a:lnTo>
                  <a:lnTo>
                    <a:pt x="1597479" y="160701"/>
                  </a:lnTo>
                  <a:lnTo>
                    <a:pt x="1589752" y="168182"/>
                  </a:lnTo>
                  <a:lnTo>
                    <a:pt x="1581847" y="175585"/>
                  </a:lnTo>
                  <a:lnTo>
                    <a:pt x="1573764" y="182910"/>
                  </a:lnTo>
                  <a:close/>
                </a:path>
                <a:path w="1706879" h="789939">
                  <a:moveTo>
                    <a:pt x="1635140" y="120100"/>
                  </a:moveTo>
                  <a:lnTo>
                    <a:pt x="1618405" y="105982"/>
                  </a:lnTo>
                  <a:lnTo>
                    <a:pt x="1625175" y="97783"/>
                  </a:lnTo>
                  <a:lnTo>
                    <a:pt x="1631721" y="89528"/>
                  </a:lnTo>
                  <a:lnTo>
                    <a:pt x="1638043" y="81219"/>
                  </a:lnTo>
                  <a:lnTo>
                    <a:pt x="1644142" y="72852"/>
                  </a:lnTo>
                  <a:lnTo>
                    <a:pt x="1661983" y="85568"/>
                  </a:lnTo>
                  <a:lnTo>
                    <a:pt x="1655623" y="94293"/>
                  </a:lnTo>
                  <a:lnTo>
                    <a:pt x="1649029" y="102957"/>
                  </a:lnTo>
                  <a:lnTo>
                    <a:pt x="1642202" y="111559"/>
                  </a:lnTo>
                  <a:lnTo>
                    <a:pt x="1635140" y="120100"/>
                  </a:lnTo>
                  <a:close/>
                </a:path>
                <a:path w="1706879" h="789939">
                  <a:moveTo>
                    <a:pt x="1686067" y="48309"/>
                  </a:moveTo>
                  <a:lnTo>
                    <a:pt x="1667130" y="37291"/>
                  </a:lnTo>
                  <a:lnTo>
                    <a:pt x="1672377" y="28018"/>
                  </a:lnTo>
                  <a:lnTo>
                    <a:pt x="1677338" y="18711"/>
                  </a:lnTo>
                  <a:lnTo>
                    <a:pt x="1682011" y="9372"/>
                  </a:lnTo>
                  <a:lnTo>
                    <a:pt x="1686395" y="0"/>
                  </a:lnTo>
                  <a:lnTo>
                    <a:pt x="1706361" y="9024"/>
                  </a:lnTo>
                  <a:lnTo>
                    <a:pt x="1701734" y="18903"/>
                  </a:lnTo>
                  <a:lnTo>
                    <a:pt x="1696809" y="28745"/>
                  </a:lnTo>
                  <a:lnTo>
                    <a:pt x="1691586" y="38547"/>
                  </a:lnTo>
                  <a:lnTo>
                    <a:pt x="1686067" y="48309"/>
                  </a:lnTo>
                  <a:close/>
                </a:path>
              </a:pathLst>
            </a:custGeom>
            <a:solidFill>
              <a:srgbClr val="466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1699" y="2633885"/>
              <a:ext cx="6350" cy="21590"/>
            </a:xfrm>
            <a:custGeom>
              <a:avLst/>
              <a:gdLst/>
              <a:ahLst/>
              <a:cxnLst/>
              <a:rect l="l" t="t" r="r" b="b"/>
              <a:pathLst>
                <a:path w="6350" h="21589">
                  <a:moveTo>
                    <a:pt x="0" y="21027"/>
                  </a:moveTo>
                  <a:lnTo>
                    <a:pt x="2190" y="14018"/>
                  </a:lnTo>
                  <a:lnTo>
                    <a:pt x="4271" y="7009"/>
                  </a:lnTo>
                  <a:lnTo>
                    <a:pt x="6023" y="0"/>
                  </a:lnTo>
                </a:path>
              </a:pathLst>
            </a:custGeom>
            <a:ln w="21904">
              <a:solidFill>
                <a:srgbClr val="466A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76702" y="2555907"/>
              <a:ext cx="1831339" cy="1057275"/>
            </a:xfrm>
            <a:custGeom>
              <a:avLst/>
              <a:gdLst/>
              <a:ahLst/>
              <a:cxnLst/>
              <a:rect l="l" t="t" r="r" b="b"/>
              <a:pathLst>
                <a:path w="1831340" h="1057275">
                  <a:moveTo>
                    <a:pt x="39646" y="1056872"/>
                  </a:moveTo>
                  <a:lnTo>
                    <a:pt x="0" y="955127"/>
                  </a:lnTo>
                  <a:lnTo>
                    <a:pt x="107987" y="971665"/>
                  </a:lnTo>
                  <a:lnTo>
                    <a:pt x="39646" y="1056872"/>
                  </a:lnTo>
                  <a:close/>
                </a:path>
                <a:path w="1831340" h="1057275">
                  <a:moveTo>
                    <a:pt x="1831072" y="101525"/>
                  </a:moveTo>
                  <a:lnTo>
                    <a:pt x="1723084" y="85425"/>
                  </a:lnTo>
                  <a:lnTo>
                    <a:pt x="1791097" y="0"/>
                  </a:lnTo>
                  <a:lnTo>
                    <a:pt x="1831072" y="101525"/>
                  </a:lnTo>
                  <a:close/>
                </a:path>
              </a:pathLst>
            </a:custGeom>
            <a:solidFill>
              <a:srgbClr val="466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6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2/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305625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</a:p>
        </p:txBody>
      </p:sp>
      <p:sp>
        <p:nvSpPr>
          <p:cNvPr id="5" name="object 5"/>
          <p:cNvSpPr/>
          <p:nvPr/>
        </p:nvSpPr>
        <p:spPr>
          <a:xfrm>
            <a:off x="1505364" y="1381505"/>
            <a:ext cx="95276" cy="9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1705" y="2043674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5364" y="2705844"/>
            <a:ext cx="95276" cy="9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1705" y="3368014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1705" y="4025419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1705" y="4682825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1705" y="5349759"/>
            <a:ext cx="104803" cy="104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0382" y="1193496"/>
            <a:ext cx="1861820" cy="4369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marL="12700" marR="5080" indent="381000">
              <a:lnSpc>
                <a:spcPct val="179700"/>
              </a:lnSpc>
              <a:spcBef>
                <a:spcPts val="75"/>
              </a:spcBef>
            </a:pPr>
            <a:r>
              <a:rPr sz="2400" spc="15" dirty="0">
                <a:latin typeface="Arial"/>
                <a:cs typeface="Arial"/>
              </a:rPr>
              <a:t>Envoy  </a:t>
            </a:r>
            <a:r>
              <a:rPr sz="2400" spc="10" dirty="0">
                <a:latin typeface="Arial"/>
                <a:cs typeface="Arial"/>
              </a:rPr>
              <a:t>Control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marL="393700" marR="499109">
              <a:lnSpc>
                <a:spcPct val="180600"/>
              </a:lnSpc>
              <a:spcBef>
                <a:spcPts val="50"/>
              </a:spcBef>
            </a:pPr>
            <a:r>
              <a:rPr sz="2400" spc="15" dirty="0">
                <a:latin typeface="Arial"/>
                <a:cs typeface="Arial"/>
              </a:rPr>
              <a:t>Mixer  </a:t>
            </a:r>
            <a:r>
              <a:rPr sz="2400" spc="10" dirty="0">
                <a:latin typeface="Arial"/>
                <a:cs typeface="Arial"/>
              </a:rPr>
              <a:t>Pilot  Citadel  Galley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7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3/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4448" y="2339982"/>
            <a:ext cx="2538160" cy="188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6781" y="251529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77" y="1235418"/>
            <a:ext cx="6756400" cy="306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A high-performance proxy developed in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C++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393700" marR="2025650">
              <a:lnSpc>
                <a:spcPts val="3150"/>
              </a:lnSpc>
              <a:spcBef>
                <a:spcPts val="2039"/>
              </a:spcBef>
            </a:pPr>
            <a:r>
              <a:rPr sz="2700" dirty="0">
                <a:latin typeface="Arial"/>
                <a:cs typeface="Arial"/>
              </a:rPr>
              <a:t>Deployed as a sidecar in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Kubernetes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Pod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393700" marR="672465">
              <a:lnSpc>
                <a:spcPts val="3150"/>
              </a:lnSpc>
            </a:pPr>
            <a:r>
              <a:rPr sz="2700" dirty="0">
                <a:latin typeface="Arial"/>
                <a:cs typeface="Arial"/>
              </a:rPr>
              <a:t>Add to an existing deployment with  no need to rearchitect or rewrite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8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4/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5697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Envoy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099"/>
            <a:ext cx="421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2019/4/4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1751" y="165099"/>
            <a:ext cx="14147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Istio Service Mesh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Introduction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9277" y="292183"/>
            <a:ext cx="15697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Envoy</a:t>
            </a:r>
          </a:p>
        </p:txBody>
      </p:sp>
      <p:sp>
        <p:nvSpPr>
          <p:cNvPr id="5" name="object 5"/>
          <p:cNvSpPr/>
          <p:nvPr/>
        </p:nvSpPr>
        <p:spPr>
          <a:xfrm>
            <a:off x="1476781" y="2172297"/>
            <a:ext cx="104803" cy="104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81" y="2915452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81" y="3658606"/>
            <a:ext cx="104803" cy="104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781" y="4401761"/>
            <a:ext cx="104803" cy="104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277" y="1235418"/>
            <a:ext cx="458089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Features</a:t>
            </a:r>
            <a:endParaRPr sz="2700">
              <a:latin typeface="Arial"/>
              <a:cs typeface="Arial"/>
            </a:endParaRPr>
          </a:p>
          <a:p>
            <a:pPr marL="393700" marR="5080">
              <a:lnSpc>
                <a:spcPct val="180600"/>
              </a:lnSpc>
            </a:pPr>
            <a:r>
              <a:rPr sz="2700" dirty="0">
                <a:latin typeface="Arial"/>
                <a:cs typeface="Arial"/>
              </a:rPr>
              <a:t>Dynamic Service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Discovery  Load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Balancing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0"/>
              </a:spcBef>
            </a:pPr>
            <a:r>
              <a:rPr sz="2700" dirty="0">
                <a:latin typeface="Arial"/>
                <a:cs typeface="Arial"/>
              </a:rPr>
              <a:t>TLS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Termination</a:t>
            </a:r>
            <a:endParaRPr sz="27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2615"/>
              </a:spcBef>
            </a:pPr>
            <a:r>
              <a:rPr sz="2700" dirty="0">
                <a:latin typeface="Arial"/>
                <a:cs typeface="Arial"/>
              </a:rPr>
              <a:t>HTTP/2 and gRPC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proxies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085"/>
              </a:lnSpc>
            </a:pPr>
            <a:fld id="{81D60167-4931-47E6-BA6A-407CBD079E47}" type="slidenum">
              <a:rPr dirty="0"/>
              <a:t>9</a:t>
            </a:fld>
            <a:r>
              <a:rPr spc="-90" dirty="0"/>
              <a:t> </a:t>
            </a:r>
            <a:r>
              <a:rPr dirty="0"/>
              <a:t>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5658" y="5965026"/>
            <a:ext cx="42545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</a:pPr>
            <a:r>
              <a:rPr sz="800" spc="-300" dirty="0">
                <a:latin typeface="Arial"/>
                <a:cs typeface="Arial"/>
              </a:rPr>
              <a:t>1</a:t>
            </a:r>
            <a:r>
              <a:rPr sz="4050" spc="-1807" baseline="-2057" dirty="0">
                <a:latin typeface="Arial"/>
                <a:cs typeface="Arial"/>
              </a:rPr>
              <a:t>5</a:t>
            </a:r>
            <a:r>
              <a:rPr sz="800" spc="-5" dirty="0">
                <a:latin typeface="Arial"/>
                <a:cs typeface="Arial"/>
              </a:rPr>
              <a:t>5/</a:t>
            </a:r>
            <a:r>
              <a:rPr sz="800" dirty="0">
                <a:latin typeface="Arial"/>
                <a:cs typeface="Arial"/>
              </a:rPr>
              <a:t>5</a:t>
            </a:r>
            <a:r>
              <a:rPr sz="800" spc="-355" dirty="0">
                <a:latin typeface="Arial"/>
                <a:cs typeface="Arial"/>
              </a:rPr>
              <a:t>8</a:t>
            </a:r>
            <a:r>
              <a:rPr sz="4050" baseline="-2057" dirty="0">
                <a:latin typeface="Arial"/>
                <a:cs typeface="Arial"/>
              </a:rPr>
              <a:t>8</a:t>
            </a:r>
            <a:endParaRPr sz="4050" baseline="-2057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127.0.0.1:5500/#54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BB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1980</Words>
  <Application>Microsoft Office PowerPoint</Application>
  <PresentationFormat>Custom</PresentationFormat>
  <Paragraphs>629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What is Service Mesh?</vt:lpstr>
      <vt:lpstr>Service Mesh?</vt:lpstr>
      <vt:lpstr>Service Mesh?</vt:lpstr>
      <vt:lpstr>Istio</vt:lpstr>
      <vt:lpstr>PowerPoint Presentation</vt:lpstr>
      <vt:lpstr>Architecture</vt:lpstr>
      <vt:lpstr>Architecture</vt:lpstr>
      <vt:lpstr>Envoy</vt:lpstr>
      <vt:lpstr>Envoy</vt:lpstr>
      <vt:lpstr>Envoy</vt:lpstr>
      <vt:lpstr>Mixer</vt:lpstr>
      <vt:lpstr>Mixer</vt:lpstr>
      <vt:lpstr>Pilot</vt:lpstr>
      <vt:lpstr>Pilot</vt:lpstr>
      <vt:lpstr>Citadel</vt:lpstr>
      <vt:lpstr>Setup using Istio on GKE</vt:lpstr>
      <vt:lpstr>Set IAM</vt:lpstr>
      <vt:lpstr>Set IAM</vt:lpstr>
      <vt:lpstr>Create a Cluster</vt:lpstr>
      <vt:lpstr>Istio Resources</vt:lpstr>
      <vt:lpstr>Install Istio</vt:lpstr>
      <vt:lpstr>Sample Application</vt:lpstr>
      <vt:lpstr>Bookinfo</vt:lpstr>
      <vt:lpstr>Bookinfo</vt:lpstr>
      <vt:lpstr>Bookinfo</vt:lpstr>
      <vt:lpstr>Deploy</vt:lpstr>
      <vt:lpstr>Resources</vt:lpstr>
      <vt:lpstr>Define Ingress Gateway</vt:lpstr>
      <vt:lpstr>Control Ingress Traffic</vt:lpstr>
      <vt:lpstr>Httpbin</vt:lpstr>
      <vt:lpstr>Set variables</vt:lpstr>
      <vt:lpstr>Create an Istio Gateway</vt:lpstr>
      <vt:lpstr>Configure routes</vt:lpstr>
      <vt:lpstr>Virtual Service</vt:lpstr>
      <vt:lpstr>Bookinfo Web Page</vt:lpstr>
      <vt:lpstr>Bookinfo Web Page</vt:lpstr>
      <vt:lpstr>Apply default destination rules</vt:lpstr>
      <vt:lpstr>Traffic Management</vt:lpstr>
      <vt:lpstr>Request routing</vt:lpstr>
      <vt:lpstr>Request routing</vt:lpstr>
      <vt:lpstr>Request routing</vt:lpstr>
      <vt:lpstr>Discovery and load balancing</vt:lpstr>
      <vt:lpstr>Discovery and load balancing</vt:lpstr>
      <vt:lpstr>Discovery and load balancing</vt:lpstr>
      <vt:lpstr>Handling failures</vt:lpstr>
      <vt:lpstr>Fault injection</vt:lpstr>
      <vt:lpstr>Canary rollout</vt:lpstr>
      <vt:lpstr>Canary rollout</vt:lpstr>
      <vt:lpstr>Links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Service Mesh?</dc:title>
  <cp:lastModifiedBy>Krishna Murthy Pradhan</cp:lastModifiedBy>
  <cp:revision>1</cp:revision>
  <dcterms:created xsi:type="dcterms:W3CDTF">2021-01-25T00:28:31Z</dcterms:created>
  <dcterms:modified xsi:type="dcterms:W3CDTF">2021-01-25T03:07:59Z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2019-04-04T00:00:00Z</vt:filetime>
  </property>
  <property fmtid="{D5CDD505-2E9C-101B-9397-08002B2CF9AE}" pid="3" name="Creator">
    <vt:lpwstr>Mozilla/5.0 (Windows NT 6.3; Win64; x64) AppleWebKit/537.36 (KHTML, like Gecko) Chrome/73.0.3683.86 Safari/537.36</vt:lpwstr>
  </property>
  <property fmtid="{D5CDD505-2E9C-101B-9397-08002B2CF9AE}" pid="4" name="LastSaved">
    <vt:filetime>2021-01-25T00:00:00Z</vt:filetime>
  </property>
</Properties>
</file>