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3" r:id="rId15"/>
    <p:sldId id="274" r:id="rId16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996" y="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963673" y="1904492"/>
            <a:ext cx="5216652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3351D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© </a:t>
            </a:r>
            <a:r>
              <a:rPr spc="-5" dirty="0"/>
              <a:t>2017 </a:t>
            </a:r>
            <a:r>
              <a:rPr dirty="0"/>
              <a:t>Kumulus</a:t>
            </a:r>
            <a:r>
              <a:rPr spc="-45" dirty="0"/>
              <a:t> </a:t>
            </a:r>
            <a:r>
              <a:rPr dirty="0"/>
              <a:t>Technologies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3351D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@rstar</a:t>
            </a:r>
            <a:r>
              <a:rPr spc="5" dirty="0"/>
              <a:t>m</a:t>
            </a:r>
            <a:r>
              <a:rPr spc="-5" dirty="0"/>
              <a:t>e</a:t>
            </a:r>
            <a:r>
              <a:rPr dirty="0"/>
              <a:t>r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3351D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© </a:t>
            </a:r>
            <a:r>
              <a:rPr spc="-5" dirty="0"/>
              <a:t>2017 </a:t>
            </a:r>
            <a:r>
              <a:rPr dirty="0"/>
              <a:t>Kumulus</a:t>
            </a:r>
            <a:r>
              <a:rPr spc="-45" dirty="0"/>
              <a:t> </a:t>
            </a:r>
            <a:r>
              <a:rPr dirty="0"/>
              <a:t>Technologies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3351D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@rstar</a:t>
            </a:r>
            <a:r>
              <a:rPr spc="5" dirty="0"/>
              <a:t>m</a:t>
            </a:r>
            <a:r>
              <a:rPr spc="-5" dirty="0"/>
              <a:t>e</a:t>
            </a:r>
            <a:r>
              <a:rPr dirty="0"/>
              <a:t>r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3351D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© </a:t>
            </a:r>
            <a:r>
              <a:rPr spc="-5" dirty="0"/>
              <a:t>2017 </a:t>
            </a:r>
            <a:r>
              <a:rPr dirty="0"/>
              <a:t>Kumulus</a:t>
            </a:r>
            <a:r>
              <a:rPr spc="-45" dirty="0"/>
              <a:t> </a:t>
            </a:r>
            <a:r>
              <a:rPr dirty="0"/>
              <a:t>Technologies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3351D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@rstar</a:t>
            </a:r>
            <a:r>
              <a:rPr spc="5" dirty="0"/>
              <a:t>m</a:t>
            </a:r>
            <a:r>
              <a:rPr spc="-5" dirty="0"/>
              <a:t>e</a:t>
            </a:r>
            <a:r>
              <a:rPr dirty="0"/>
              <a:t>r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3351D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© </a:t>
            </a:r>
            <a:r>
              <a:rPr spc="-5" dirty="0"/>
              <a:t>2017 </a:t>
            </a:r>
            <a:r>
              <a:rPr dirty="0"/>
              <a:t>Kumulus</a:t>
            </a:r>
            <a:r>
              <a:rPr spc="-45" dirty="0"/>
              <a:t> </a:t>
            </a:r>
            <a:r>
              <a:rPr dirty="0"/>
              <a:t>Technologies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3351D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@rstar</a:t>
            </a:r>
            <a:r>
              <a:rPr spc="5" dirty="0"/>
              <a:t>m</a:t>
            </a:r>
            <a:r>
              <a:rPr spc="-5" dirty="0"/>
              <a:t>e</a:t>
            </a:r>
            <a:r>
              <a:rPr dirty="0"/>
              <a:t>r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3351D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© </a:t>
            </a:r>
            <a:r>
              <a:rPr spc="-5" dirty="0"/>
              <a:t>2017 </a:t>
            </a:r>
            <a:r>
              <a:rPr dirty="0"/>
              <a:t>Kumulus</a:t>
            </a:r>
            <a:r>
              <a:rPr spc="-45" dirty="0"/>
              <a:t> </a:t>
            </a:r>
            <a:r>
              <a:rPr dirty="0"/>
              <a:t>Technologies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3351D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@rstar</a:t>
            </a:r>
            <a:r>
              <a:rPr spc="5" dirty="0"/>
              <a:t>m</a:t>
            </a:r>
            <a:r>
              <a:rPr spc="-5" dirty="0"/>
              <a:t>e</a:t>
            </a:r>
            <a:r>
              <a:rPr dirty="0"/>
              <a:t>r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495895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0847" y="69595"/>
            <a:ext cx="8782304" cy="513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80847" y="799592"/>
            <a:ext cx="5508625" cy="1260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7588377" y="4940523"/>
            <a:ext cx="1417320" cy="139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3351D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© </a:t>
            </a:r>
            <a:r>
              <a:rPr spc="-5" dirty="0"/>
              <a:t>2017 </a:t>
            </a:r>
            <a:r>
              <a:rPr dirty="0"/>
              <a:t>Kumulus</a:t>
            </a:r>
            <a:r>
              <a:rPr spc="-45" dirty="0"/>
              <a:t> </a:t>
            </a:r>
            <a:r>
              <a:rPr dirty="0"/>
              <a:t>Technologies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7650" y="4867563"/>
            <a:ext cx="749935" cy="1962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3351D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@rstar</a:t>
            </a:r>
            <a:r>
              <a:rPr spc="5" dirty="0"/>
              <a:t>m</a:t>
            </a:r>
            <a:r>
              <a:rPr spc="-5" dirty="0"/>
              <a:t>e</a:t>
            </a:r>
            <a:r>
              <a:rPr dirty="0"/>
              <a:t>r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11" Type="http://schemas.openxmlformats.org/officeDocument/2006/relationships/image" Target="../media/image60.png"/><Relationship Id="rId5" Type="http://schemas.openxmlformats.org/officeDocument/2006/relationships/image" Target="../media/image54.png"/><Relationship Id="rId10" Type="http://schemas.openxmlformats.org/officeDocument/2006/relationships/image" Target="../media/image59.png"/><Relationship Id="rId4" Type="http://schemas.openxmlformats.org/officeDocument/2006/relationships/image" Target="../media/image53.png"/><Relationship Id="rId9" Type="http://schemas.openxmlformats.org/officeDocument/2006/relationships/image" Target="../media/image58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75.jpg"/><Relationship Id="rId18" Type="http://schemas.openxmlformats.org/officeDocument/2006/relationships/image" Target="../media/image80.png"/><Relationship Id="rId26" Type="http://schemas.openxmlformats.org/officeDocument/2006/relationships/image" Target="../media/image88.png"/><Relationship Id="rId3" Type="http://schemas.openxmlformats.org/officeDocument/2006/relationships/image" Target="../media/image65.png"/><Relationship Id="rId21" Type="http://schemas.openxmlformats.org/officeDocument/2006/relationships/image" Target="../media/image83.png"/><Relationship Id="rId7" Type="http://schemas.openxmlformats.org/officeDocument/2006/relationships/image" Target="../media/image69.png"/><Relationship Id="rId12" Type="http://schemas.openxmlformats.org/officeDocument/2006/relationships/image" Target="../media/image74.png"/><Relationship Id="rId17" Type="http://schemas.openxmlformats.org/officeDocument/2006/relationships/image" Target="../media/image79.png"/><Relationship Id="rId25" Type="http://schemas.openxmlformats.org/officeDocument/2006/relationships/image" Target="../media/image87.png"/><Relationship Id="rId2" Type="http://schemas.openxmlformats.org/officeDocument/2006/relationships/image" Target="../media/image64.jpg"/><Relationship Id="rId16" Type="http://schemas.openxmlformats.org/officeDocument/2006/relationships/image" Target="../media/image78.png"/><Relationship Id="rId20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11" Type="http://schemas.openxmlformats.org/officeDocument/2006/relationships/image" Target="../media/image73.png"/><Relationship Id="rId24" Type="http://schemas.openxmlformats.org/officeDocument/2006/relationships/image" Target="../media/image86.png"/><Relationship Id="rId5" Type="http://schemas.openxmlformats.org/officeDocument/2006/relationships/image" Target="../media/image67.png"/><Relationship Id="rId15" Type="http://schemas.openxmlformats.org/officeDocument/2006/relationships/image" Target="../media/image77.jpg"/><Relationship Id="rId23" Type="http://schemas.openxmlformats.org/officeDocument/2006/relationships/image" Target="../media/image85.png"/><Relationship Id="rId28" Type="http://schemas.openxmlformats.org/officeDocument/2006/relationships/image" Target="../media/image90.png"/><Relationship Id="rId10" Type="http://schemas.openxmlformats.org/officeDocument/2006/relationships/image" Target="../media/image72.png"/><Relationship Id="rId19" Type="http://schemas.openxmlformats.org/officeDocument/2006/relationships/image" Target="../media/image81.png"/><Relationship Id="rId4" Type="http://schemas.openxmlformats.org/officeDocument/2006/relationships/image" Target="../media/image66.png"/><Relationship Id="rId9" Type="http://schemas.openxmlformats.org/officeDocument/2006/relationships/image" Target="../media/image71.png"/><Relationship Id="rId14" Type="http://schemas.openxmlformats.org/officeDocument/2006/relationships/image" Target="../media/image76.jpg"/><Relationship Id="rId22" Type="http://schemas.openxmlformats.org/officeDocument/2006/relationships/image" Target="../media/image84.png"/><Relationship Id="rId27" Type="http://schemas.openxmlformats.org/officeDocument/2006/relationships/image" Target="../media/image8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jp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jpg"/><Relationship Id="rId4" Type="http://schemas.openxmlformats.org/officeDocument/2006/relationships/image" Target="../media/image2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jp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0847" y="69595"/>
            <a:ext cx="142557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Ag</a:t>
            </a:r>
            <a:r>
              <a:rPr spc="-15" dirty="0"/>
              <a:t>e</a:t>
            </a:r>
            <a:r>
              <a:rPr dirty="0"/>
              <a:t>n</a:t>
            </a:r>
            <a:r>
              <a:rPr spc="-10" dirty="0"/>
              <a:t>d</a:t>
            </a:r>
            <a:r>
              <a:rPr dirty="0"/>
              <a:t>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93319" y="819759"/>
            <a:ext cx="5257165" cy="388239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24765">
              <a:lnSpc>
                <a:spcPct val="100000"/>
              </a:lnSpc>
              <a:spcBef>
                <a:spcPts val="459"/>
              </a:spcBef>
            </a:pPr>
            <a:r>
              <a:rPr sz="2000" b="1" spc="-5" dirty="0">
                <a:latin typeface="Arial"/>
                <a:cs typeface="Arial"/>
              </a:rPr>
              <a:t>Microservices, </a:t>
            </a:r>
            <a:r>
              <a:rPr sz="2000" b="1" dirty="0">
                <a:latin typeface="Arial"/>
                <a:cs typeface="Arial"/>
              </a:rPr>
              <a:t>Kubernetes and</a:t>
            </a:r>
            <a:r>
              <a:rPr sz="2000" b="1" spc="-7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Istio</a:t>
            </a:r>
            <a:endParaRPr sz="2000">
              <a:latin typeface="Arial"/>
              <a:cs typeface="Arial"/>
            </a:endParaRPr>
          </a:p>
          <a:p>
            <a:pPr marL="367665" indent="-355600">
              <a:lnSpc>
                <a:spcPct val="100000"/>
              </a:lnSpc>
              <a:spcBef>
                <a:spcPts val="360"/>
              </a:spcBef>
              <a:buClr>
                <a:srgbClr val="3351D1"/>
              </a:buClr>
              <a:buChar char="●"/>
              <a:tabLst>
                <a:tab pos="367665" algn="l"/>
                <a:tab pos="368300" algn="l"/>
              </a:tabLst>
            </a:pPr>
            <a:r>
              <a:rPr sz="2000" dirty="0">
                <a:latin typeface="Arial"/>
                <a:cs typeface="Arial"/>
              </a:rPr>
              <a:t>Microservices</a:t>
            </a:r>
            <a:endParaRPr sz="2000">
              <a:latin typeface="Arial"/>
              <a:cs typeface="Arial"/>
            </a:endParaRPr>
          </a:p>
          <a:p>
            <a:pPr marL="367665" indent="-355600">
              <a:lnSpc>
                <a:spcPct val="100000"/>
              </a:lnSpc>
              <a:spcBef>
                <a:spcPts val="360"/>
              </a:spcBef>
              <a:buClr>
                <a:srgbClr val="3351D1"/>
              </a:buClr>
              <a:buChar char="●"/>
              <a:tabLst>
                <a:tab pos="367665" algn="l"/>
                <a:tab pos="368300" algn="l"/>
              </a:tabLst>
            </a:pPr>
            <a:r>
              <a:rPr sz="2000" dirty="0">
                <a:latin typeface="Arial"/>
                <a:cs typeface="Arial"/>
              </a:rPr>
              <a:t>Kubernetes</a:t>
            </a:r>
            <a:endParaRPr sz="2000">
              <a:latin typeface="Arial"/>
              <a:cs typeface="Arial"/>
            </a:endParaRPr>
          </a:p>
          <a:p>
            <a:pPr marL="367665" indent="-355600">
              <a:lnSpc>
                <a:spcPct val="100000"/>
              </a:lnSpc>
              <a:spcBef>
                <a:spcPts val="360"/>
              </a:spcBef>
              <a:buClr>
                <a:srgbClr val="3351D1"/>
              </a:buClr>
              <a:buChar char="●"/>
              <a:tabLst>
                <a:tab pos="367665" algn="l"/>
                <a:tab pos="368300" algn="l"/>
              </a:tabLst>
            </a:pPr>
            <a:r>
              <a:rPr sz="2000" dirty="0">
                <a:latin typeface="Arial"/>
                <a:cs typeface="Arial"/>
              </a:rPr>
              <a:t>Istio</a:t>
            </a:r>
            <a:endParaRPr sz="2000">
              <a:latin typeface="Arial"/>
              <a:cs typeface="Arial"/>
            </a:endParaRPr>
          </a:p>
          <a:p>
            <a:pPr marL="1282065" lvl="1" indent="-355600">
              <a:lnSpc>
                <a:spcPct val="100000"/>
              </a:lnSpc>
              <a:spcBef>
                <a:spcPts val="365"/>
              </a:spcBef>
              <a:buClr>
                <a:srgbClr val="5282F7"/>
              </a:buClr>
              <a:buChar char="●"/>
              <a:tabLst>
                <a:tab pos="1282065" algn="l"/>
                <a:tab pos="1282700" algn="l"/>
              </a:tabLst>
            </a:pPr>
            <a:r>
              <a:rPr sz="2000" dirty="0">
                <a:latin typeface="Arial"/>
                <a:cs typeface="Arial"/>
              </a:rPr>
              <a:t>Service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Mesh</a:t>
            </a:r>
            <a:endParaRPr sz="2000">
              <a:latin typeface="Arial"/>
              <a:cs typeface="Arial"/>
            </a:endParaRPr>
          </a:p>
          <a:p>
            <a:pPr marL="1282065" lvl="1" indent="-355600">
              <a:lnSpc>
                <a:spcPct val="100000"/>
              </a:lnSpc>
              <a:spcBef>
                <a:spcPts val="360"/>
              </a:spcBef>
              <a:buClr>
                <a:srgbClr val="5282F7"/>
              </a:buClr>
              <a:buChar char="●"/>
              <a:tabLst>
                <a:tab pos="1282065" algn="l"/>
                <a:tab pos="1282700" algn="l"/>
              </a:tabLst>
            </a:pPr>
            <a:r>
              <a:rPr sz="2000" dirty="0">
                <a:latin typeface="Arial"/>
                <a:cs typeface="Arial"/>
              </a:rPr>
              <a:t>Mutual TLS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(security)</a:t>
            </a:r>
            <a:endParaRPr sz="2000">
              <a:latin typeface="Arial"/>
              <a:cs typeface="Arial"/>
            </a:endParaRPr>
          </a:p>
          <a:p>
            <a:pPr marL="1282065" lvl="1" indent="-355600">
              <a:lnSpc>
                <a:spcPct val="100000"/>
              </a:lnSpc>
              <a:spcBef>
                <a:spcPts val="360"/>
              </a:spcBef>
              <a:buClr>
                <a:srgbClr val="5282F7"/>
              </a:buClr>
              <a:buChar char="●"/>
              <a:tabLst>
                <a:tab pos="1282065" algn="l"/>
                <a:tab pos="1282700" algn="l"/>
              </a:tabLst>
            </a:pPr>
            <a:r>
              <a:rPr sz="2000" dirty="0">
                <a:latin typeface="Arial"/>
                <a:cs typeface="Arial"/>
              </a:rPr>
              <a:t>Routing</a:t>
            </a:r>
            <a:endParaRPr sz="2000">
              <a:latin typeface="Arial"/>
              <a:cs typeface="Arial"/>
            </a:endParaRPr>
          </a:p>
          <a:p>
            <a:pPr marL="1282065" lvl="1" indent="-355600">
              <a:lnSpc>
                <a:spcPct val="100000"/>
              </a:lnSpc>
              <a:spcBef>
                <a:spcPts val="360"/>
              </a:spcBef>
              <a:buClr>
                <a:srgbClr val="5282F7"/>
              </a:buClr>
              <a:buChar char="●"/>
              <a:tabLst>
                <a:tab pos="1282065" algn="l"/>
                <a:tab pos="1282700" algn="l"/>
              </a:tabLst>
            </a:pPr>
            <a:r>
              <a:rPr sz="2000" dirty="0">
                <a:latin typeface="Arial"/>
                <a:cs typeface="Arial"/>
              </a:rPr>
              <a:t>Tracing/Metrics</a:t>
            </a:r>
            <a:endParaRPr sz="2000">
              <a:latin typeface="Arial"/>
              <a:cs typeface="Arial"/>
            </a:endParaRPr>
          </a:p>
          <a:p>
            <a:pPr marL="1282065" lvl="1" indent="-355600">
              <a:lnSpc>
                <a:spcPct val="100000"/>
              </a:lnSpc>
              <a:spcBef>
                <a:spcPts val="360"/>
              </a:spcBef>
              <a:buClr>
                <a:srgbClr val="5282F7"/>
              </a:buClr>
              <a:buChar char="●"/>
              <a:tabLst>
                <a:tab pos="1282065" algn="l"/>
                <a:tab pos="1282700" algn="l"/>
              </a:tabLst>
            </a:pPr>
            <a:r>
              <a:rPr sz="2000" dirty="0">
                <a:latin typeface="Arial"/>
                <a:cs typeface="Arial"/>
              </a:rPr>
              <a:t>Fault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Injection</a:t>
            </a:r>
            <a:endParaRPr sz="2000">
              <a:latin typeface="Arial"/>
              <a:cs typeface="Arial"/>
            </a:endParaRPr>
          </a:p>
          <a:p>
            <a:pPr marL="367665" indent="-355600">
              <a:lnSpc>
                <a:spcPct val="100000"/>
              </a:lnSpc>
              <a:spcBef>
                <a:spcPts val="360"/>
              </a:spcBef>
              <a:buClr>
                <a:srgbClr val="3351D1"/>
              </a:buClr>
              <a:buChar char="●"/>
              <a:tabLst>
                <a:tab pos="367665" algn="l"/>
                <a:tab pos="368300" algn="l"/>
              </a:tabLst>
            </a:pPr>
            <a:r>
              <a:rPr sz="2000" dirty="0">
                <a:latin typeface="Arial"/>
                <a:cs typeface="Arial"/>
              </a:rPr>
              <a:t>Lab - Get Kubernetes, Istio, Launch an</a:t>
            </a:r>
            <a:r>
              <a:rPr sz="2000" spc="-19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App</a:t>
            </a:r>
            <a:endParaRPr sz="2000">
              <a:latin typeface="Arial"/>
              <a:cs typeface="Arial"/>
            </a:endParaRPr>
          </a:p>
          <a:p>
            <a:pPr marL="367665" indent="-355600">
              <a:lnSpc>
                <a:spcPct val="100000"/>
              </a:lnSpc>
              <a:spcBef>
                <a:spcPts val="360"/>
              </a:spcBef>
              <a:buClr>
                <a:srgbClr val="3351D1"/>
              </a:buClr>
              <a:buChar char="●"/>
              <a:tabLst>
                <a:tab pos="367665" algn="l"/>
                <a:tab pos="368300" algn="l"/>
              </a:tabLst>
            </a:pPr>
            <a:r>
              <a:rPr sz="2000" dirty="0">
                <a:latin typeface="Arial"/>
                <a:cs typeface="Arial"/>
              </a:rPr>
              <a:t>Lab -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Routing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789419" y="853439"/>
            <a:ext cx="2194560" cy="16428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@rstar</a:t>
            </a:r>
            <a:r>
              <a:rPr spc="5" dirty="0"/>
              <a:t>m</a:t>
            </a:r>
            <a:r>
              <a:rPr spc="-5" dirty="0"/>
              <a:t>e</a:t>
            </a:r>
            <a:r>
              <a:rPr dirty="0"/>
              <a:t>r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© </a:t>
            </a:r>
            <a:r>
              <a:rPr spc="-5" dirty="0"/>
              <a:t>2017 </a:t>
            </a:r>
            <a:r>
              <a:rPr dirty="0"/>
              <a:t>Kumulus</a:t>
            </a:r>
            <a:r>
              <a:rPr spc="-45" dirty="0"/>
              <a:t> </a:t>
            </a:r>
            <a:r>
              <a:rPr dirty="0"/>
              <a:t>Technologies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66609" y="3290125"/>
            <a:ext cx="7181850" cy="1678305"/>
            <a:chOff x="1066609" y="3290125"/>
            <a:chExt cx="7181850" cy="1678305"/>
          </a:xfrm>
        </p:grpSpPr>
        <p:sp>
          <p:nvSpPr>
            <p:cNvPr id="3" name="object 3"/>
            <p:cNvSpPr/>
            <p:nvPr/>
          </p:nvSpPr>
          <p:spPr>
            <a:xfrm>
              <a:off x="1071372" y="3329940"/>
              <a:ext cx="2232660" cy="1373505"/>
            </a:xfrm>
            <a:custGeom>
              <a:avLst/>
              <a:gdLst/>
              <a:ahLst/>
              <a:cxnLst/>
              <a:rect l="l" t="t" r="r" b="b"/>
              <a:pathLst>
                <a:path w="2232660" h="1373504">
                  <a:moveTo>
                    <a:pt x="2232660" y="0"/>
                  </a:moveTo>
                  <a:lnTo>
                    <a:pt x="0" y="0"/>
                  </a:lnTo>
                  <a:lnTo>
                    <a:pt x="0" y="1373124"/>
                  </a:lnTo>
                  <a:lnTo>
                    <a:pt x="2232660" y="1373124"/>
                  </a:lnTo>
                  <a:lnTo>
                    <a:pt x="2232660" y="0"/>
                  </a:lnTo>
                  <a:close/>
                </a:path>
              </a:pathLst>
            </a:custGeom>
            <a:solidFill>
              <a:srgbClr val="FFAB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071372" y="3329940"/>
              <a:ext cx="2232660" cy="1373505"/>
            </a:xfrm>
            <a:custGeom>
              <a:avLst/>
              <a:gdLst/>
              <a:ahLst/>
              <a:cxnLst/>
              <a:rect l="l" t="t" r="r" b="b"/>
              <a:pathLst>
                <a:path w="2232660" h="1373504">
                  <a:moveTo>
                    <a:pt x="0" y="1373124"/>
                  </a:moveTo>
                  <a:lnTo>
                    <a:pt x="2232660" y="1373124"/>
                  </a:lnTo>
                  <a:lnTo>
                    <a:pt x="2232660" y="0"/>
                  </a:lnTo>
                  <a:lnTo>
                    <a:pt x="0" y="0"/>
                  </a:lnTo>
                  <a:lnTo>
                    <a:pt x="0" y="1373124"/>
                  </a:lnTo>
                  <a:close/>
                </a:path>
              </a:pathLst>
            </a:custGeom>
            <a:ln w="9144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010656" y="3294888"/>
              <a:ext cx="2232660" cy="1621790"/>
            </a:xfrm>
            <a:custGeom>
              <a:avLst/>
              <a:gdLst/>
              <a:ahLst/>
              <a:cxnLst/>
              <a:rect l="l" t="t" r="r" b="b"/>
              <a:pathLst>
                <a:path w="2232659" h="1621789">
                  <a:moveTo>
                    <a:pt x="2232659" y="0"/>
                  </a:moveTo>
                  <a:lnTo>
                    <a:pt x="0" y="0"/>
                  </a:lnTo>
                  <a:lnTo>
                    <a:pt x="0" y="1621536"/>
                  </a:lnTo>
                  <a:lnTo>
                    <a:pt x="2232659" y="1621536"/>
                  </a:lnTo>
                  <a:lnTo>
                    <a:pt x="2232659" y="0"/>
                  </a:lnTo>
                  <a:close/>
                </a:path>
              </a:pathLst>
            </a:custGeom>
            <a:solidFill>
              <a:srgbClr val="FFAB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010656" y="3294888"/>
              <a:ext cx="2232660" cy="1621790"/>
            </a:xfrm>
            <a:custGeom>
              <a:avLst/>
              <a:gdLst/>
              <a:ahLst/>
              <a:cxnLst/>
              <a:rect l="l" t="t" r="r" b="b"/>
              <a:pathLst>
                <a:path w="2232659" h="1621789">
                  <a:moveTo>
                    <a:pt x="0" y="1621536"/>
                  </a:moveTo>
                  <a:lnTo>
                    <a:pt x="2232659" y="1621536"/>
                  </a:lnTo>
                  <a:lnTo>
                    <a:pt x="2232659" y="0"/>
                  </a:lnTo>
                  <a:lnTo>
                    <a:pt x="0" y="0"/>
                  </a:lnTo>
                  <a:lnTo>
                    <a:pt x="0" y="1621536"/>
                  </a:lnTo>
                  <a:close/>
                </a:path>
              </a:pathLst>
            </a:custGeom>
            <a:ln w="9144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155436" y="3372612"/>
              <a:ext cx="1751330" cy="1031875"/>
            </a:xfrm>
            <a:custGeom>
              <a:avLst/>
              <a:gdLst/>
              <a:ahLst/>
              <a:cxnLst/>
              <a:rect l="l" t="t" r="r" b="b"/>
              <a:pathLst>
                <a:path w="1751329" h="1031875">
                  <a:moveTo>
                    <a:pt x="1751075" y="0"/>
                  </a:moveTo>
                  <a:lnTo>
                    <a:pt x="0" y="0"/>
                  </a:lnTo>
                  <a:lnTo>
                    <a:pt x="0" y="1031747"/>
                  </a:lnTo>
                  <a:lnTo>
                    <a:pt x="1751075" y="1031747"/>
                  </a:lnTo>
                  <a:lnTo>
                    <a:pt x="1751075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155436" y="3372612"/>
              <a:ext cx="1751330" cy="1031875"/>
            </a:xfrm>
            <a:custGeom>
              <a:avLst/>
              <a:gdLst/>
              <a:ahLst/>
              <a:cxnLst/>
              <a:rect l="l" t="t" r="r" b="b"/>
              <a:pathLst>
                <a:path w="1751329" h="1031875">
                  <a:moveTo>
                    <a:pt x="0" y="1031747"/>
                  </a:moveTo>
                  <a:lnTo>
                    <a:pt x="1751075" y="1031747"/>
                  </a:lnTo>
                  <a:lnTo>
                    <a:pt x="1751075" y="0"/>
                  </a:lnTo>
                  <a:lnTo>
                    <a:pt x="0" y="0"/>
                  </a:lnTo>
                  <a:lnTo>
                    <a:pt x="0" y="1031747"/>
                  </a:lnTo>
                  <a:close/>
                </a:path>
              </a:pathLst>
            </a:custGeom>
            <a:ln w="9144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292595" y="3465576"/>
              <a:ext cx="1750060" cy="1031875"/>
            </a:xfrm>
            <a:custGeom>
              <a:avLst/>
              <a:gdLst/>
              <a:ahLst/>
              <a:cxnLst/>
              <a:rect l="l" t="t" r="r" b="b"/>
              <a:pathLst>
                <a:path w="1750059" h="1031875">
                  <a:moveTo>
                    <a:pt x="1749552" y="0"/>
                  </a:moveTo>
                  <a:lnTo>
                    <a:pt x="0" y="0"/>
                  </a:lnTo>
                  <a:lnTo>
                    <a:pt x="0" y="1031748"/>
                  </a:lnTo>
                  <a:lnTo>
                    <a:pt x="1749552" y="1031748"/>
                  </a:lnTo>
                  <a:lnTo>
                    <a:pt x="1749552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292595" y="3465576"/>
              <a:ext cx="1750060" cy="1031875"/>
            </a:xfrm>
            <a:custGeom>
              <a:avLst/>
              <a:gdLst/>
              <a:ahLst/>
              <a:cxnLst/>
              <a:rect l="l" t="t" r="r" b="b"/>
              <a:pathLst>
                <a:path w="1750059" h="1031875">
                  <a:moveTo>
                    <a:pt x="0" y="1031748"/>
                  </a:moveTo>
                  <a:lnTo>
                    <a:pt x="1749552" y="1031748"/>
                  </a:lnTo>
                  <a:lnTo>
                    <a:pt x="1749552" y="0"/>
                  </a:lnTo>
                  <a:lnTo>
                    <a:pt x="0" y="0"/>
                  </a:lnTo>
                  <a:lnTo>
                    <a:pt x="0" y="1031748"/>
                  </a:lnTo>
                  <a:close/>
                </a:path>
              </a:pathLst>
            </a:custGeom>
            <a:ln w="9144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428231" y="3557016"/>
              <a:ext cx="1751330" cy="1031875"/>
            </a:xfrm>
            <a:custGeom>
              <a:avLst/>
              <a:gdLst/>
              <a:ahLst/>
              <a:cxnLst/>
              <a:rect l="l" t="t" r="r" b="b"/>
              <a:pathLst>
                <a:path w="1751329" h="1031875">
                  <a:moveTo>
                    <a:pt x="1751075" y="0"/>
                  </a:moveTo>
                  <a:lnTo>
                    <a:pt x="0" y="0"/>
                  </a:lnTo>
                  <a:lnTo>
                    <a:pt x="0" y="1031747"/>
                  </a:lnTo>
                  <a:lnTo>
                    <a:pt x="1751075" y="1031747"/>
                  </a:lnTo>
                  <a:lnTo>
                    <a:pt x="1751075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428231" y="3557016"/>
              <a:ext cx="1751330" cy="1031875"/>
            </a:xfrm>
            <a:custGeom>
              <a:avLst/>
              <a:gdLst/>
              <a:ahLst/>
              <a:cxnLst/>
              <a:rect l="l" t="t" r="r" b="b"/>
              <a:pathLst>
                <a:path w="1751329" h="1031875">
                  <a:moveTo>
                    <a:pt x="0" y="1031747"/>
                  </a:moveTo>
                  <a:lnTo>
                    <a:pt x="1751075" y="1031747"/>
                  </a:lnTo>
                  <a:lnTo>
                    <a:pt x="1751075" y="0"/>
                  </a:lnTo>
                  <a:lnTo>
                    <a:pt x="0" y="0"/>
                  </a:lnTo>
                  <a:lnTo>
                    <a:pt x="0" y="1031747"/>
                  </a:lnTo>
                  <a:close/>
                </a:path>
              </a:pathLst>
            </a:custGeom>
            <a:ln w="9144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592067" y="3342132"/>
              <a:ext cx="2231390" cy="1621790"/>
            </a:xfrm>
            <a:custGeom>
              <a:avLst/>
              <a:gdLst/>
              <a:ahLst/>
              <a:cxnLst/>
              <a:rect l="l" t="t" r="r" b="b"/>
              <a:pathLst>
                <a:path w="2231390" h="1621789">
                  <a:moveTo>
                    <a:pt x="2231136" y="0"/>
                  </a:moveTo>
                  <a:lnTo>
                    <a:pt x="0" y="0"/>
                  </a:lnTo>
                  <a:lnTo>
                    <a:pt x="0" y="1621536"/>
                  </a:lnTo>
                  <a:lnTo>
                    <a:pt x="2231136" y="1621536"/>
                  </a:lnTo>
                  <a:lnTo>
                    <a:pt x="2231136" y="0"/>
                  </a:lnTo>
                  <a:close/>
                </a:path>
              </a:pathLst>
            </a:custGeom>
            <a:solidFill>
              <a:srgbClr val="FFAB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592067" y="3342132"/>
              <a:ext cx="2231390" cy="1621790"/>
            </a:xfrm>
            <a:custGeom>
              <a:avLst/>
              <a:gdLst/>
              <a:ahLst/>
              <a:cxnLst/>
              <a:rect l="l" t="t" r="r" b="b"/>
              <a:pathLst>
                <a:path w="2231390" h="1621789">
                  <a:moveTo>
                    <a:pt x="0" y="1621536"/>
                  </a:moveTo>
                  <a:lnTo>
                    <a:pt x="2231136" y="1621536"/>
                  </a:lnTo>
                  <a:lnTo>
                    <a:pt x="2231136" y="0"/>
                  </a:lnTo>
                  <a:lnTo>
                    <a:pt x="0" y="0"/>
                  </a:lnTo>
                  <a:lnTo>
                    <a:pt x="0" y="1621536"/>
                  </a:lnTo>
                  <a:close/>
                </a:path>
              </a:pathLst>
            </a:custGeom>
            <a:ln w="9144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180847" y="69595"/>
            <a:ext cx="273748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In</a:t>
            </a:r>
            <a:r>
              <a:rPr spc="-15" dirty="0"/>
              <a:t>g</a:t>
            </a:r>
            <a:r>
              <a:rPr dirty="0"/>
              <a:t>ress/Egress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180847" y="748741"/>
            <a:ext cx="8468360" cy="2495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6364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Istio </a:t>
            </a:r>
            <a:r>
              <a:rPr sz="1800" spc="-5" dirty="0">
                <a:latin typeface="Arial"/>
                <a:cs typeface="Arial"/>
              </a:rPr>
              <a:t>assumes that all </a:t>
            </a:r>
            <a:r>
              <a:rPr sz="1800" dirty="0">
                <a:latin typeface="Arial"/>
                <a:cs typeface="Arial"/>
              </a:rPr>
              <a:t>traffic </a:t>
            </a:r>
            <a:r>
              <a:rPr sz="1800" spc="-5" dirty="0">
                <a:latin typeface="Arial"/>
                <a:cs typeface="Arial"/>
              </a:rPr>
              <a:t>entering/exiting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service mesh transits</a:t>
            </a:r>
            <a:r>
              <a:rPr sz="1800" spc="4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through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Arial"/>
                <a:cs typeface="Arial"/>
              </a:rPr>
              <a:t>Envoy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proxies.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Arial"/>
              <a:cs typeface="Arial"/>
            </a:endParaRPr>
          </a:p>
          <a:p>
            <a:pPr marL="126364">
              <a:lnSpc>
                <a:spcPct val="100000"/>
              </a:lnSpc>
            </a:pPr>
            <a:r>
              <a:rPr sz="1800" spc="-10" dirty="0">
                <a:latin typeface="Arial"/>
                <a:cs typeface="Arial"/>
              </a:rPr>
              <a:t>Deploying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Envoy </a:t>
            </a:r>
            <a:r>
              <a:rPr sz="1800" spc="-10" dirty="0">
                <a:latin typeface="Arial"/>
                <a:cs typeface="Arial"/>
              </a:rPr>
              <a:t>proxy </a:t>
            </a:r>
            <a:r>
              <a:rPr sz="1800" spc="-5" dirty="0">
                <a:latin typeface="Arial"/>
                <a:cs typeface="Arial"/>
              </a:rPr>
              <a:t>in front </a:t>
            </a:r>
            <a:r>
              <a:rPr sz="1800" dirty="0">
                <a:latin typeface="Arial"/>
                <a:cs typeface="Arial"/>
              </a:rPr>
              <a:t>of </a:t>
            </a:r>
            <a:r>
              <a:rPr sz="1800" spc="-5" dirty="0">
                <a:latin typeface="Arial"/>
                <a:cs typeface="Arial"/>
              </a:rPr>
              <a:t>services, operators can conduct </a:t>
            </a:r>
            <a:r>
              <a:rPr sz="1800" dirty="0">
                <a:latin typeface="Arial"/>
                <a:cs typeface="Arial"/>
              </a:rPr>
              <a:t>A/B</a:t>
            </a:r>
            <a:r>
              <a:rPr sz="1800" spc="2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testing,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Arial"/>
                <a:cs typeface="Arial"/>
              </a:rPr>
              <a:t>deploy </a:t>
            </a:r>
            <a:r>
              <a:rPr sz="1800" spc="-5" dirty="0">
                <a:latin typeface="Arial"/>
                <a:cs typeface="Arial"/>
              </a:rPr>
              <a:t>canary services, </a:t>
            </a:r>
            <a:r>
              <a:rPr sz="1800" dirty="0">
                <a:latin typeface="Arial"/>
                <a:cs typeface="Arial"/>
              </a:rPr>
              <a:t>etc. for </a:t>
            </a:r>
            <a:r>
              <a:rPr sz="1800" spc="-5" dirty="0">
                <a:latin typeface="Arial"/>
                <a:cs typeface="Arial"/>
              </a:rPr>
              <a:t>user-facing</a:t>
            </a:r>
            <a:r>
              <a:rPr sz="1800" spc="4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services.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Arial"/>
              <a:cs typeface="Arial"/>
            </a:endParaRPr>
          </a:p>
          <a:p>
            <a:pPr marL="12700" marR="5080" indent="1143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Routing </a:t>
            </a:r>
            <a:r>
              <a:rPr sz="1800" dirty="0">
                <a:latin typeface="Arial"/>
                <a:cs typeface="Arial"/>
              </a:rPr>
              <a:t>traffic to </a:t>
            </a:r>
            <a:r>
              <a:rPr sz="1800" spc="-5" dirty="0">
                <a:latin typeface="Arial"/>
                <a:cs typeface="Arial"/>
              </a:rPr>
              <a:t>external </a:t>
            </a:r>
            <a:r>
              <a:rPr sz="1800" spc="-15" dirty="0">
                <a:latin typeface="Arial"/>
                <a:cs typeface="Arial"/>
              </a:rPr>
              <a:t>web </a:t>
            </a:r>
            <a:r>
              <a:rPr sz="1800" spc="-5" dirty="0">
                <a:latin typeface="Arial"/>
                <a:cs typeface="Arial"/>
              </a:rPr>
              <a:t>services </a:t>
            </a:r>
            <a:r>
              <a:rPr sz="1800" dirty="0">
                <a:latin typeface="Arial"/>
                <a:cs typeface="Arial"/>
              </a:rPr>
              <a:t>(e.g </a:t>
            </a:r>
            <a:r>
              <a:rPr sz="1800" spc="-5" dirty="0">
                <a:latin typeface="Arial"/>
                <a:cs typeface="Arial"/>
              </a:rPr>
              <a:t>video service </a:t>
            </a:r>
            <a:r>
              <a:rPr sz="1800" dirty="0">
                <a:latin typeface="Arial"/>
                <a:cs typeface="Arial"/>
              </a:rPr>
              <a:t>API) </a:t>
            </a:r>
            <a:r>
              <a:rPr sz="1800" spc="-5" dirty="0">
                <a:latin typeface="Arial"/>
                <a:cs typeface="Arial"/>
              </a:rPr>
              <a:t>via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sidecar  Envoy </a:t>
            </a:r>
            <a:r>
              <a:rPr sz="1800" spc="-15" dirty="0">
                <a:latin typeface="Arial"/>
                <a:cs typeface="Arial"/>
              </a:rPr>
              <a:t>allows </a:t>
            </a:r>
            <a:r>
              <a:rPr sz="1800" spc="-5" dirty="0">
                <a:latin typeface="Arial"/>
                <a:cs typeface="Arial"/>
              </a:rPr>
              <a:t>operators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5" dirty="0">
                <a:latin typeface="Arial"/>
                <a:cs typeface="Arial"/>
              </a:rPr>
              <a:t>add failure recovery features (e.g.timeouts, </a:t>
            </a:r>
            <a:r>
              <a:rPr sz="1800" dirty="0">
                <a:latin typeface="Arial"/>
                <a:cs typeface="Arial"/>
              </a:rPr>
              <a:t>retries, </a:t>
            </a:r>
            <a:r>
              <a:rPr sz="1800" spc="-5" dirty="0">
                <a:latin typeface="Arial"/>
                <a:cs typeface="Arial"/>
              </a:rPr>
              <a:t>circuit  breakers, etc.) </a:t>
            </a:r>
            <a:r>
              <a:rPr sz="1800" spc="-10" dirty="0">
                <a:latin typeface="Arial"/>
                <a:cs typeface="Arial"/>
              </a:rPr>
              <a:t>and </a:t>
            </a:r>
            <a:r>
              <a:rPr sz="1800" spc="-5" dirty="0">
                <a:latin typeface="Arial"/>
                <a:cs typeface="Arial"/>
              </a:rPr>
              <a:t>obtain detailed metrics on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connections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5" dirty="0">
                <a:latin typeface="Arial"/>
                <a:cs typeface="Arial"/>
              </a:rPr>
              <a:t>these</a:t>
            </a:r>
            <a:r>
              <a:rPr sz="1800" spc="1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services.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721345" y="3591305"/>
            <a:ext cx="34290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777777"/>
                </a:solidFill>
                <a:latin typeface="Arial"/>
                <a:cs typeface="Arial"/>
              </a:rPr>
              <a:t>Pod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6781609" y="3919728"/>
            <a:ext cx="1120775" cy="640715"/>
            <a:chOff x="6781609" y="3919728"/>
            <a:chExt cx="1120775" cy="640715"/>
          </a:xfrm>
        </p:grpSpPr>
        <p:sp>
          <p:nvSpPr>
            <p:cNvPr id="19" name="object 19"/>
            <p:cNvSpPr/>
            <p:nvPr/>
          </p:nvSpPr>
          <p:spPr>
            <a:xfrm>
              <a:off x="6915911" y="3919728"/>
              <a:ext cx="548640" cy="46024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029830" y="4021074"/>
              <a:ext cx="320675" cy="217804"/>
            </a:xfrm>
            <a:custGeom>
              <a:avLst/>
              <a:gdLst/>
              <a:ahLst/>
              <a:cxnLst/>
              <a:rect l="l" t="t" r="r" b="b"/>
              <a:pathLst>
                <a:path w="320675" h="217804">
                  <a:moveTo>
                    <a:pt x="248412" y="159765"/>
                  </a:moveTo>
                  <a:lnTo>
                    <a:pt x="313309" y="217550"/>
                  </a:lnTo>
                  <a:lnTo>
                    <a:pt x="316689" y="177114"/>
                  </a:lnTo>
                  <a:lnTo>
                    <a:pt x="283591" y="177114"/>
                  </a:lnTo>
                  <a:lnTo>
                    <a:pt x="283591" y="176898"/>
                  </a:lnTo>
                  <a:lnTo>
                    <a:pt x="276351" y="168795"/>
                  </a:lnTo>
                  <a:lnTo>
                    <a:pt x="271949" y="164741"/>
                  </a:lnTo>
                  <a:lnTo>
                    <a:pt x="248412" y="159765"/>
                  </a:lnTo>
                  <a:close/>
                </a:path>
                <a:path w="320675" h="217804">
                  <a:moveTo>
                    <a:pt x="271949" y="164741"/>
                  </a:moveTo>
                  <a:lnTo>
                    <a:pt x="276351" y="168795"/>
                  </a:lnTo>
                  <a:lnTo>
                    <a:pt x="283591" y="176898"/>
                  </a:lnTo>
                  <a:lnTo>
                    <a:pt x="283591" y="177114"/>
                  </a:lnTo>
                  <a:lnTo>
                    <a:pt x="294075" y="169418"/>
                  </a:lnTo>
                  <a:lnTo>
                    <a:pt x="271949" y="164741"/>
                  </a:lnTo>
                  <a:close/>
                </a:path>
                <a:path w="320675" h="217804">
                  <a:moveTo>
                    <a:pt x="320548" y="130962"/>
                  </a:moveTo>
                  <a:lnTo>
                    <a:pt x="301724" y="158373"/>
                  </a:lnTo>
                  <a:lnTo>
                    <a:pt x="302768" y="159524"/>
                  </a:lnTo>
                  <a:lnTo>
                    <a:pt x="304546" y="161734"/>
                  </a:lnTo>
                  <a:lnTo>
                    <a:pt x="294205" y="169323"/>
                  </a:lnTo>
                  <a:lnTo>
                    <a:pt x="294059" y="169430"/>
                  </a:lnTo>
                  <a:lnTo>
                    <a:pt x="283591" y="177114"/>
                  </a:lnTo>
                  <a:lnTo>
                    <a:pt x="316689" y="177114"/>
                  </a:lnTo>
                  <a:lnTo>
                    <a:pt x="320548" y="130962"/>
                  </a:lnTo>
                  <a:close/>
                </a:path>
                <a:path w="320675" h="217804">
                  <a:moveTo>
                    <a:pt x="294075" y="169418"/>
                  </a:moveTo>
                  <a:close/>
                </a:path>
                <a:path w="320675" h="217804">
                  <a:moveTo>
                    <a:pt x="26422" y="48121"/>
                  </a:moveTo>
                  <a:lnTo>
                    <a:pt x="18827" y="59171"/>
                  </a:lnTo>
                  <a:lnTo>
                    <a:pt x="25908" y="67030"/>
                  </a:lnTo>
                  <a:lnTo>
                    <a:pt x="35941" y="76365"/>
                  </a:lnTo>
                  <a:lnTo>
                    <a:pt x="72136" y="100037"/>
                  </a:lnTo>
                  <a:lnTo>
                    <a:pt x="114173" y="115874"/>
                  </a:lnTo>
                  <a:lnTo>
                    <a:pt x="173990" y="122377"/>
                  </a:lnTo>
                  <a:lnTo>
                    <a:pt x="187198" y="124104"/>
                  </a:lnTo>
                  <a:lnTo>
                    <a:pt x="225044" y="135178"/>
                  </a:lnTo>
                  <a:lnTo>
                    <a:pt x="267843" y="160959"/>
                  </a:lnTo>
                  <a:lnTo>
                    <a:pt x="271949" y="164741"/>
                  </a:lnTo>
                  <a:lnTo>
                    <a:pt x="294075" y="169418"/>
                  </a:lnTo>
                  <a:lnTo>
                    <a:pt x="294205" y="169323"/>
                  </a:lnTo>
                  <a:lnTo>
                    <a:pt x="301724" y="158373"/>
                  </a:lnTo>
                  <a:lnTo>
                    <a:pt x="293877" y="149720"/>
                  </a:lnTo>
                  <a:lnTo>
                    <a:pt x="260476" y="124078"/>
                  </a:lnTo>
                  <a:lnTo>
                    <a:pt x="220091" y="105676"/>
                  </a:lnTo>
                  <a:lnTo>
                    <a:pt x="175260" y="96507"/>
                  </a:lnTo>
                  <a:lnTo>
                    <a:pt x="147700" y="95262"/>
                  </a:lnTo>
                  <a:lnTo>
                    <a:pt x="134366" y="93611"/>
                  </a:lnTo>
                  <a:lnTo>
                    <a:pt x="96266" y="82727"/>
                  </a:lnTo>
                  <a:lnTo>
                    <a:pt x="53594" y="57365"/>
                  </a:lnTo>
                  <a:lnTo>
                    <a:pt x="48649" y="52820"/>
                  </a:lnTo>
                  <a:lnTo>
                    <a:pt x="26422" y="48121"/>
                  </a:lnTo>
                  <a:close/>
                </a:path>
                <a:path w="320675" h="217804">
                  <a:moveTo>
                    <a:pt x="301724" y="158373"/>
                  </a:moveTo>
                  <a:lnTo>
                    <a:pt x="294205" y="169323"/>
                  </a:lnTo>
                  <a:lnTo>
                    <a:pt x="304546" y="161734"/>
                  </a:lnTo>
                  <a:lnTo>
                    <a:pt x="302768" y="159524"/>
                  </a:lnTo>
                  <a:lnTo>
                    <a:pt x="301724" y="158373"/>
                  </a:lnTo>
                  <a:close/>
                </a:path>
                <a:path w="320675" h="217804">
                  <a:moveTo>
                    <a:pt x="7239" y="0"/>
                  </a:moveTo>
                  <a:lnTo>
                    <a:pt x="0" y="86588"/>
                  </a:lnTo>
                  <a:lnTo>
                    <a:pt x="18827" y="59171"/>
                  </a:lnTo>
                  <a:lnTo>
                    <a:pt x="16891" y="57022"/>
                  </a:lnTo>
                  <a:lnTo>
                    <a:pt x="16001" y="55816"/>
                  </a:lnTo>
                  <a:lnTo>
                    <a:pt x="36829" y="40436"/>
                  </a:lnTo>
                  <a:lnTo>
                    <a:pt x="52652" y="40436"/>
                  </a:lnTo>
                  <a:lnTo>
                    <a:pt x="7239" y="0"/>
                  </a:lnTo>
                  <a:close/>
                </a:path>
                <a:path w="320675" h="217804">
                  <a:moveTo>
                    <a:pt x="26407" y="48133"/>
                  </a:moveTo>
                  <a:lnTo>
                    <a:pt x="16001" y="55816"/>
                  </a:lnTo>
                  <a:lnTo>
                    <a:pt x="16891" y="57022"/>
                  </a:lnTo>
                  <a:lnTo>
                    <a:pt x="18827" y="59171"/>
                  </a:lnTo>
                  <a:lnTo>
                    <a:pt x="26407" y="48133"/>
                  </a:lnTo>
                  <a:close/>
                </a:path>
                <a:path w="320675" h="217804">
                  <a:moveTo>
                    <a:pt x="52652" y="40436"/>
                  </a:moveTo>
                  <a:lnTo>
                    <a:pt x="36829" y="40436"/>
                  </a:lnTo>
                  <a:lnTo>
                    <a:pt x="37719" y="41656"/>
                  </a:lnTo>
                  <a:lnTo>
                    <a:pt x="45085" y="49542"/>
                  </a:lnTo>
                  <a:lnTo>
                    <a:pt x="48649" y="52820"/>
                  </a:lnTo>
                  <a:lnTo>
                    <a:pt x="72136" y="57784"/>
                  </a:lnTo>
                  <a:lnTo>
                    <a:pt x="52652" y="40436"/>
                  </a:lnTo>
                  <a:close/>
                </a:path>
                <a:path w="320675" h="217804">
                  <a:moveTo>
                    <a:pt x="36829" y="40436"/>
                  </a:moveTo>
                  <a:lnTo>
                    <a:pt x="26424" y="48120"/>
                  </a:lnTo>
                  <a:lnTo>
                    <a:pt x="48649" y="52820"/>
                  </a:lnTo>
                  <a:lnTo>
                    <a:pt x="45085" y="49542"/>
                  </a:lnTo>
                  <a:lnTo>
                    <a:pt x="37719" y="41656"/>
                  </a:lnTo>
                  <a:lnTo>
                    <a:pt x="36829" y="40436"/>
                  </a:lnTo>
                  <a:close/>
                </a:path>
              </a:pathLst>
            </a:custGeom>
            <a:solidFill>
              <a:srgbClr val="39DB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786371" y="4238244"/>
              <a:ext cx="1111250" cy="317500"/>
            </a:xfrm>
            <a:custGeom>
              <a:avLst/>
              <a:gdLst/>
              <a:ahLst/>
              <a:cxnLst/>
              <a:rect l="l" t="t" r="r" b="b"/>
              <a:pathLst>
                <a:path w="1111250" h="317500">
                  <a:moveTo>
                    <a:pt x="1058163" y="0"/>
                  </a:moveTo>
                  <a:lnTo>
                    <a:pt x="52831" y="0"/>
                  </a:lnTo>
                  <a:lnTo>
                    <a:pt x="32254" y="4152"/>
                  </a:lnTo>
                  <a:lnTo>
                    <a:pt x="15462" y="15476"/>
                  </a:lnTo>
                  <a:lnTo>
                    <a:pt x="4147" y="32270"/>
                  </a:lnTo>
                  <a:lnTo>
                    <a:pt x="0" y="52831"/>
                  </a:lnTo>
                  <a:lnTo>
                    <a:pt x="0" y="264159"/>
                  </a:lnTo>
                  <a:lnTo>
                    <a:pt x="4147" y="284721"/>
                  </a:lnTo>
                  <a:lnTo>
                    <a:pt x="15462" y="301515"/>
                  </a:lnTo>
                  <a:lnTo>
                    <a:pt x="32254" y="312839"/>
                  </a:lnTo>
                  <a:lnTo>
                    <a:pt x="52831" y="316991"/>
                  </a:lnTo>
                  <a:lnTo>
                    <a:pt x="1058163" y="316991"/>
                  </a:lnTo>
                  <a:lnTo>
                    <a:pt x="1078741" y="312839"/>
                  </a:lnTo>
                  <a:lnTo>
                    <a:pt x="1095533" y="301515"/>
                  </a:lnTo>
                  <a:lnTo>
                    <a:pt x="1106848" y="284721"/>
                  </a:lnTo>
                  <a:lnTo>
                    <a:pt x="1110996" y="264159"/>
                  </a:lnTo>
                  <a:lnTo>
                    <a:pt x="1110996" y="52831"/>
                  </a:lnTo>
                  <a:lnTo>
                    <a:pt x="1106848" y="32270"/>
                  </a:lnTo>
                  <a:lnTo>
                    <a:pt x="1095533" y="15476"/>
                  </a:lnTo>
                  <a:lnTo>
                    <a:pt x="1078741" y="4152"/>
                  </a:lnTo>
                  <a:lnTo>
                    <a:pt x="1058163" y="0"/>
                  </a:lnTo>
                  <a:close/>
                </a:path>
              </a:pathLst>
            </a:custGeom>
            <a:solidFill>
              <a:srgbClr val="3B78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786371" y="4238244"/>
              <a:ext cx="1111250" cy="317500"/>
            </a:xfrm>
            <a:custGeom>
              <a:avLst/>
              <a:gdLst/>
              <a:ahLst/>
              <a:cxnLst/>
              <a:rect l="l" t="t" r="r" b="b"/>
              <a:pathLst>
                <a:path w="1111250" h="317500">
                  <a:moveTo>
                    <a:pt x="0" y="52831"/>
                  </a:moveTo>
                  <a:lnTo>
                    <a:pt x="4147" y="32270"/>
                  </a:lnTo>
                  <a:lnTo>
                    <a:pt x="15462" y="15476"/>
                  </a:lnTo>
                  <a:lnTo>
                    <a:pt x="32254" y="4152"/>
                  </a:lnTo>
                  <a:lnTo>
                    <a:pt x="52831" y="0"/>
                  </a:lnTo>
                  <a:lnTo>
                    <a:pt x="1058163" y="0"/>
                  </a:lnTo>
                  <a:lnTo>
                    <a:pt x="1078741" y="4152"/>
                  </a:lnTo>
                  <a:lnTo>
                    <a:pt x="1095533" y="15476"/>
                  </a:lnTo>
                  <a:lnTo>
                    <a:pt x="1106848" y="32270"/>
                  </a:lnTo>
                  <a:lnTo>
                    <a:pt x="1110996" y="52831"/>
                  </a:lnTo>
                  <a:lnTo>
                    <a:pt x="1110996" y="264159"/>
                  </a:lnTo>
                  <a:lnTo>
                    <a:pt x="1106848" y="284721"/>
                  </a:lnTo>
                  <a:lnTo>
                    <a:pt x="1095533" y="301515"/>
                  </a:lnTo>
                  <a:lnTo>
                    <a:pt x="1078741" y="312839"/>
                  </a:lnTo>
                  <a:lnTo>
                    <a:pt x="1058163" y="316991"/>
                  </a:lnTo>
                  <a:lnTo>
                    <a:pt x="52831" y="316991"/>
                  </a:lnTo>
                  <a:lnTo>
                    <a:pt x="32254" y="312839"/>
                  </a:lnTo>
                  <a:lnTo>
                    <a:pt x="15462" y="301515"/>
                  </a:lnTo>
                  <a:lnTo>
                    <a:pt x="4147" y="284721"/>
                  </a:lnTo>
                  <a:lnTo>
                    <a:pt x="0" y="264159"/>
                  </a:lnTo>
                  <a:lnTo>
                    <a:pt x="0" y="52831"/>
                  </a:lnTo>
                  <a:close/>
                </a:path>
              </a:pathLst>
            </a:custGeom>
            <a:ln w="9144">
              <a:solidFill>
                <a:srgbClr val="3B78D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7138161" y="4272178"/>
            <a:ext cx="41084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400" spc="-20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cB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580441" y="3712273"/>
            <a:ext cx="911860" cy="313055"/>
            <a:chOff x="6580441" y="3712273"/>
            <a:chExt cx="911860" cy="313055"/>
          </a:xfrm>
        </p:grpSpPr>
        <p:sp>
          <p:nvSpPr>
            <p:cNvPr id="25" name="object 25"/>
            <p:cNvSpPr/>
            <p:nvPr/>
          </p:nvSpPr>
          <p:spPr>
            <a:xfrm>
              <a:off x="6585204" y="3717035"/>
              <a:ext cx="902335" cy="303530"/>
            </a:xfrm>
            <a:custGeom>
              <a:avLst/>
              <a:gdLst/>
              <a:ahLst/>
              <a:cxnLst/>
              <a:rect l="l" t="t" r="r" b="b"/>
              <a:pathLst>
                <a:path w="902334" h="303529">
                  <a:moveTo>
                    <a:pt x="851662" y="0"/>
                  </a:moveTo>
                  <a:lnTo>
                    <a:pt x="50546" y="0"/>
                  </a:lnTo>
                  <a:lnTo>
                    <a:pt x="30860" y="3968"/>
                  </a:lnTo>
                  <a:lnTo>
                    <a:pt x="14795" y="14795"/>
                  </a:lnTo>
                  <a:lnTo>
                    <a:pt x="3968" y="30860"/>
                  </a:lnTo>
                  <a:lnTo>
                    <a:pt x="0" y="50545"/>
                  </a:lnTo>
                  <a:lnTo>
                    <a:pt x="0" y="252729"/>
                  </a:lnTo>
                  <a:lnTo>
                    <a:pt x="3968" y="272404"/>
                  </a:lnTo>
                  <a:lnTo>
                    <a:pt x="14795" y="288470"/>
                  </a:lnTo>
                  <a:lnTo>
                    <a:pt x="30860" y="299303"/>
                  </a:lnTo>
                  <a:lnTo>
                    <a:pt x="50546" y="303275"/>
                  </a:lnTo>
                  <a:lnTo>
                    <a:pt x="851662" y="303275"/>
                  </a:lnTo>
                  <a:lnTo>
                    <a:pt x="871347" y="299303"/>
                  </a:lnTo>
                  <a:lnTo>
                    <a:pt x="887412" y="288470"/>
                  </a:lnTo>
                  <a:lnTo>
                    <a:pt x="898239" y="272404"/>
                  </a:lnTo>
                  <a:lnTo>
                    <a:pt x="902207" y="252729"/>
                  </a:lnTo>
                  <a:lnTo>
                    <a:pt x="902207" y="50545"/>
                  </a:lnTo>
                  <a:lnTo>
                    <a:pt x="898239" y="30860"/>
                  </a:lnTo>
                  <a:lnTo>
                    <a:pt x="887412" y="14795"/>
                  </a:lnTo>
                  <a:lnTo>
                    <a:pt x="871347" y="3968"/>
                  </a:lnTo>
                  <a:lnTo>
                    <a:pt x="851662" y="0"/>
                  </a:lnTo>
                  <a:close/>
                </a:path>
              </a:pathLst>
            </a:custGeom>
            <a:solidFill>
              <a:srgbClr val="3B78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585204" y="3717035"/>
              <a:ext cx="902335" cy="303530"/>
            </a:xfrm>
            <a:custGeom>
              <a:avLst/>
              <a:gdLst/>
              <a:ahLst/>
              <a:cxnLst/>
              <a:rect l="l" t="t" r="r" b="b"/>
              <a:pathLst>
                <a:path w="902334" h="303529">
                  <a:moveTo>
                    <a:pt x="0" y="50545"/>
                  </a:moveTo>
                  <a:lnTo>
                    <a:pt x="3968" y="30860"/>
                  </a:lnTo>
                  <a:lnTo>
                    <a:pt x="14795" y="14795"/>
                  </a:lnTo>
                  <a:lnTo>
                    <a:pt x="30860" y="3968"/>
                  </a:lnTo>
                  <a:lnTo>
                    <a:pt x="50546" y="0"/>
                  </a:lnTo>
                  <a:lnTo>
                    <a:pt x="851662" y="0"/>
                  </a:lnTo>
                  <a:lnTo>
                    <a:pt x="871347" y="3968"/>
                  </a:lnTo>
                  <a:lnTo>
                    <a:pt x="887412" y="14795"/>
                  </a:lnTo>
                  <a:lnTo>
                    <a:pt x="898239" y="30860"/>
                  </a:lnTo>
                  <a:lnTo>
                    <a:pt x="902207" y="50545"/>
                  </a:lnTo>
                  <a:lnTo>
                    <a:pt x="902207" y="252729"/>
                  </a:lnTo>
                  <a:lnTo>
                    <a:pt x="898239" y="272404"/>
                  </a:lnTo>
                  <a:lnTo>
                    <a:pt x="887412" y="288470"/>
                  </a:lnTo>
                  <a:lnTo>
                    <a:pt x="871347" y="299303"/>
                  </a:lnTo>
                  <a:lnTo>
                    <a:pt x="851662" y="303275"/>
                  </a:lnTo>
                  <a:lnTo>
                    <a:pt x="50546" y="303275"/>
                  </a:lnTo>
                  <a:lnTo>
                    <a:pt x="30860" y="299303"/>
                  </a:lnTo>
                  <a:lnTo>
                    <a:pt x="14795" y="288470"/>
                  </a:lnTo>
                  <a:lnTo>
                    <a:pt x="3968" y="272404"/>
                  </a:lnTo>
                  <a:lnTo>
                    <a:pt x="0" y="252729"/>
                  </a:lnTo>
                  <a:lnTo>
                    <a:pt x="0" y="50545"/>
                  </a:lnTo>
                  <a:close/>
                </a:path>
              </a:pathLst>
            </a:custGeom>
            <a:ln w="9144">
              <a:solidFill>
                <a:srgbClr val="3B78D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6778243" y="3744569"/>
            <a:ext cx="5187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En</a:t>
            </a:r>
            <a:r>
              <a:rPr sz="1400" spc="-20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oy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3695509" y="3402901"/>
            <a:ext cx="2032000" cy="1226185"/>
            <a:chOff x="3695509" y="3402901"/>
            <a:chExt cx="2032000" cy="1226185"/>
          </a:xfrm>
        </p:grpSpPr>
        <p:sp>
          <p:nvSpPr>
            <p:cNvPr id="29" name="object 29"/>
            <p:cNvSpPr/>
            <p:nvPr/>
          </p:nvSpPr>
          <p:spPr>
            <a:xfrm>
              <a:off x="3700271" y="3407664"/>
              <a:ext cx="1751330" cy="1031875"/>
            </a:xfrm>
            <a:custGeom>
              <a:avLst/>
              <a:gdLst/>
              <a:ahLst/>
              <a:cxnLst/>
              <a:rect l="l" t="t" r="r" b="b"/>
              <a:pathLst>
                <a:path w="1751329" h="1031875">
                  <a:moveTo>
                    <a:pt x="1751076" y="0"/>
                  </a:moveTo>
                  <a:lnTo>
                    <a:pt x="0" y="0"/>
                  </a:lnTo>
                  <a:lnTo>
                    <a:pt x="0" y="1031748"/>
                  </a:lnTo>
                  <a:lnTo>
                    <a:pt x="1751076" y="1031748"/>
                  </a:lnTo>
                  <a:lnTo>
                    <a:pt x="1751076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700271" y="3407664"/>
              <a:ext cx="1751330" cy="1031875"/>
            </a:xfrm>
            <a:custGeom>
              <a:avLst/>
              <a:gdLst/>
              <a:ahLst/>
              <a:cxnLst/>
              <a:rect l="l" t="t" r="r" b="b"/>
              <a:pathLst>
                <a:path w="1751329" h="1031875">
                  <a:moveTo>
                    <a:pt x="0" y="1031748"/>
                  </a:moveTo>
                  <a:lnTo>
                    <a:pt x="1751076" y="1031748"/>
                  </a:lnTo>
                  <a:lnTo>
                    <a:pt x="1751076" y="0"/>
                  </a:lnTo>
                  <a:lnTo>
                    <a:pt x="0" y="0"/>
                  </a:lnTo>
                  <a:lnTo>
                    <a:pt x="0" y="1031748"/>
                  </a:lnTo>
                  <a:close/>
                </a:path>
              </a:pathLst>
            </a:custGeom>
            <a:ln w="9144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835907" y="3500628"/>
              <a:ext cx="1751330" cy="1031875"/>
            </a:xfrm>
            <a:custGeom>
              <a:avLst/>
              <a:gdLst/>
              <a:ahLst/>
              <a:cxnLst/>
              <a:rect l="l" t="t" r="r" b="b"/>
              <a:pathLst>
                <a:path w="1751329" h="1031875">
                  <a:moveTo>
                    <a:pt x="1751076" y="0"/>
                  </a:moveTo>
                  <a:lnTo>
                    <a:pt x="0" y="0"/>
                  </a:lnTo>
                  <a:lnTo>
                    <a:pt x="0" y="1031748"/>
                  </a:lnTo>
                  <a:lnTo>
                    <a:pt x="1751076" y="1031748"/>
                  </a:lnTo>
                  <a:lnTo>
                    <a:pt x="1751076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835907" y="3500628"/>
              <a:ext cx="1751330" cy="1031875"/>
            </a:xfrm>
            <a:custGeom>
              <a:avLst/>
              <a:gdLst/>
              <a:ahLst/>
              <a:cxnLst/>
              <a:rect l="l" t="t" r="r" b="b"/>
              <a:pathLst>
                <a:path w="1751329" h="1031875">
                  <a:moveTo>
                    <a:pt x="0" y="1031748"/>
                  </a:moveTo>
                  <a:lnTo>
                    <a:pt x="1751076" y="1031748"/>
                  </a:lnTo>
                  <a:lnTo>
                    <a:pt x="1751076" y="0"/>
                  </a:lnTo>
                  <a:lnTo>
                    <a:pt x="0" y="0"/>
                  </a:lnTo>
                  <a:lnTo>
                    <a:pt x="0" y="1031748"/>
                  </a:lnTo>
                  <a:close/>
                </a:path>
              </a:pathLst>
            </a:custGeom>
            <a:ln w="9144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973067" y="3592068"/>
              <a:ext cx="1750060" cy="1031875"/>
            </a:xfrm>
            <a:custGeom>
              <a:avLst/>
              <a:gdLst/>
              <a:ahLst/>
              <a:cxnLst/>
              <a:rect l="l" t="t" r="r" b="b"/>
              <a:pathLst>
                <a:path w="1750060" h="1031875">
                  <a:moveTo>
                    <a:pt x="1749552" y="0"/>
                  </a:moveTo>
                  <a:lnTo>
                    <a:pt x="0" y="0"/>
                  </a:lnTo>
                  <a:lnTo>
                    <a:pt x="0" y="1031747"/>
                  </a:lnTo>
                  <a:lnTo>
                    <a:pt x="1749552" y="1031747"/>
                  </a:lnTo>
                  <a:lnTo>
                    <a:pt x="1749552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973067" y="3592068"/>
              <a:ext cx="1750060" cy="1031875"/>
            </a:xfrm>
            <a:custGeom>
              <a:avLst/>
              <a:gdLst/>
              <a:ahLst/>
              <a:cxnLst/>
              <a:rect l="l" t="t" r="r" b="b"/>
              <a:pathLst>
                <a:path w="1750060" h="1031875">
                  <a:moveTo>
                    <a:pt x="0" y="1031747"/>
                  </a:moveTo>
                  <a:lnTo>
                    <a:pt x="1749552" y="1031747"/>
                  </a:lnTo>
                  <a:lnTo>
                    <a:pt x="1749552" y="0"/>
                  </a:lnTo>
                  <a:lnTo>
                    <a:pt x="0" y="0"/>
                  </a:lnTo>
                  <a:lnTo>
                    <a:pt x="0" y="1031747"/>
                  </a:lnTo>
                  <a:close/>
                </a:path>
              </a:pathLst>
            </a:custGeom>
            <a:ln w="9143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5265165" y="3625977"/>
            <a:ext cx="34290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777777"/>
                </a:solidFill>
                <a:latin typeface="Arial"/>
                <a:cs typeface="Arial"/>
              </a:rPr>
              <a:t>Pod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4332541" y="3938015"/>
            <a:ext cx="1120775" cy="661670"/>
            <a:chOff x="4332541" y="3938015"/>
            <a:chExt cx="1120775" cy="661670"/>
          </a:xfrm>
        </p:grpSpPr>
        <p:sp>
          <p:nvSpPr>
            <p:cNvPr id="37" name="object 37"/>
            <p:cNvSpPr/>
            <p:nvPr/>
          </p:nvSpPr>
          <p:spPr>
            <a:xfrm>
              <a:off x="4447031" y="3938015"/>
              <a:ext cx="568451" cy="4815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557775" y="4039361"/>
              <a:ext cx="347345" cy="239395"/>
            </a:xfrm>
            <a:custGeom>
              <a:avLst/>
              <a:gdLst/>
              <a:ahLst/>
              <a:cxnLst/>
              <a:rect l="l" t="t" r="r" b="b"/>
              <a:pathLst>
                <a:path w="347345" h="239395">
                  <a:moveTo>
                    <a:pt x="273938" y="179158"/>
                  </a:moveTo>
                  <a:lnTo>
                    <a:pt x="336803" y="239166"/>
                  </a:lnTo>
                  <a:lnTo>
                    <a:pt x="341712" y="197993"/>
                  </a:lnTo>
                  <a:lnTo>
                    <a:pt x="308863" y="197993"/>
                  </a:lnTo>
                  <a:lnTo>
                    <a:pt x="305688" y="193509"/>
                  </a:lnTo>
                  <a:lnTo>
                    <a:pt x="298466" y="185239"/>
                  </a:lnTo>
                  <a:lnTo>
                    <a:pt x="273938" y="179158"/>
                  </a:lnTo>
                  <a:close/>
                </a:path>
                <a:path w="347345" h="239395">
                  <a:moveTo>
                    <a:pt x="298466" y="185239"/>
                  </a:moveTo>
                  <a:lnTo>
                    <a:pt x="305688" y="193509"/>
                  </a:lnTo>
                  <a:lnTo>
                    <a:pt x="308863" y="197993"/>
                  </a:lnTo>
                  <a:lnTo>
                    <a:pt x="319350" y="190398"/>
                  </a:lnTo>
                  <a:lnTo>
                    <a:pt x="298466" y="185239"/>
                  </a:lnTo>
                  <a:close/>
                </a:path>
                <a:path w="347345" h="239395">
                  <a:moveTo>
                    <a:pt x="347090" y="152882"/>
                  </a:moveTo>
                  <a:lnTo>
                    <a:pt x="327366" y="179488"/>
                  </a:lnTo>
                  <a:lnTo>
                    <a:pt x="329819" y="182816"/>
                  </a:lnTo>
                  <a:lnTo>
                    <a:pt x="308863" y="197993"/>
                  </a:lnTo>
                  <a:lnTo>
                    <a:pt x="341712" y="197993"/>
                  </a:lnTo>
                  <a:lnTo>
                    <a:pt x="347090" y="152882"/>
                  </a:lnTo>
                  <a:close/>
                </a:path>
                <a:path w="347345" h="239395">
                  <a:moveTo>
                    <a:pt x="27939" y="48780"/>
                  </a:moveTo>
                  <a:lnTo>
                    <a:pt x="19809" y="59694"/>
                  </a:lnTo>
                  <a:lnTo>
                    <a:pt x="21336" y="61836"/>
                  </a:lnTo>
                  <a:lnTo>
                    <a:pt x="30861" y="72682"/>
                  </a:lnTo>
                  <a:lnTo>
                    <a:pt x="66166" y="101053"/>
                  </a:lnTo>
                  <a:lnTo>
                    <a:pt x="109093" y="121437"/>
                  </a:lnTo>
                  <a:lnTo>
                    <a:pt x="156718" y="131813"/>
                  </a:lnTo>
                  <a:lnTo>
                    <a:pt x="188340" y="133235"/>
                  </a:lnTo>
                  <a:lnTo>
                    <a:pt x="202437" y="135140"/>
                  </a:lnTo>
                  <a:lnTo>
                    <a:pt x="243077" y="147434"/>
                  </a:lnTo>
                  <a:lnTo>
                    <a:pt x="278638" y="167728"/>
                  </a:lnTo>
                  <a:lnTo>
                    <a:pt x="298466" y="185239"/>
                  </a:lnTo>
                  <a:lnTo>
                    <a:pt x="319277" y="190398"/>
                  </a:lnTo>
                  <a:lnTo>
                    <a:pt x="327366" y="179488"/>
                  </a:lnTo>
                  <a:lnTo>
                    <a:pt x="325120" y="176441"/>
                  </a:lnTo>
                  <a:lnTo>
                    <a:pt x="315595" y="165646"/>
                  </a:lnTo>
                  <a:lnTo>
                    <a:pt x="280415" y="137706"/>
                  </a:lnTo>
                  <a:lnTo>
                    <a:pt x="237362" y="117513"/>
                  </a:lnTo>
                  <a:lnTo>
                    <a:pt x="189484" y="107353"/>
                  </a:lnTo>
                  <a:lnTo>
                    <a:pt x="160147" y="106121"/>
                  </a:lnTo>
                  <a:lnTo>
                    <a:pt x="145923" y="104305"/>
                  </a:lnTo>
                  <a:lnTo>
                    <a:pt x="105156" y="92201"/>
                  </a:lnTo>
                  <a:lnTo>
                    <a:pt x="69469" y="72148"/>
                  </a:lnTo>
                  <a:lnTo>
                    <a:pt x="48790" y="53966"/>
                  </a:lnTo>
                  <a:lnTo>
                    <a:pt x="27939" y="48780"/>
                  </a:lnTo>
                  <a:close/>
                </a:path>
                <a:path w="347345" h="239395">
                  <a:moveTo>
                    <a:pt x="327366" y="179488"/>
                  </a:moveTo>
                  <a:lnTo>
                    <a:pt x="319277" y="190398"/>
                  </a:lnTo>
                  <a:lnTo>
                    <a:pt x="329819" y="182816"/>
                  </a:lnTo>
                  <a:lnTo>
                    <a:pt x="327366" y="179488"/>
                  </a:lnTo>
                  <a:close/>
                </a:path>
                <a:path w="347345" h="239395">
                  <a:moveTo>
                    <a:pt x="10413" y="0"/>
                  </a:moveTo>
                  <a:lnTo>
                    <a:pt x="0" y="86283"/>
                  </a:lnTo>
                  <a:lnTo>
                    <a:pt x="19809" y="59694"/>
                  </a:lnTo>
                  <a:lnTo>
                    <a:pt x="17399" y="56311"/>
                  </a:lnTo>
                  <a:lnTo>
                    <a:pt x="38481" y="41236"/>
                  </a:lnTo>
                  <a:lnTo>
                    <a:pt x="53578" y="41236"/>
                  </a:lnTo>
                  <a:lnTo>
                    <a:pt x="10413" y="0"/>
                  </a:lnTo>
                  <a:close/>
                </a:path>
                <a:path w="347345" h="239395">
                  <a:moveTo>
                    <a:pt x="53578" y="41236"/>
                  </a:moveTo>
                  <a:lnTo>
                    <a:pt x="38481" y="41236"/>
                  </a:lnTo>
                  <a:lnTo>
                    <a:pt x="42418" y="46748"/>
                  </a:lnTo>
                  <a:lnTo>
                    <a:pt x="48790" y="53966"/>
                  </a:lnTo>
                  <a:lnTo>
                    <a:pt x="73278" y="60058"/>
                  </a:lnTo>
                  <a:lnTo>
                    <a:pt x="53578" y="41236"/>
                  </a:lnTo>
                  <a:close/>
                </a:path>
                <a:path w="347345" h="239395">
                  <a:moveTo>
                    <a:pt x="38481" y="41236"/>
                  </a:moveTo>
                  <a:lnTo>
                    <a:pt x="17399" y="56311"/>
                  </a:lnTo>
                  <a:lnTo>
                    <a:pt x="19809" y="59694"/>
                  </a:lnTo>
                  <a:lnTo>
                    <a:pt x="27939" y="48780"/>
                  </a:lnTo>
                  <a:lnTo>
                    <a:pt x="44211" y="48780"/>
                  </a:lnTo>
                  <a:lnTo>
                    <a:pt x="42418" y="46748"/>
                  </a:lnTo>
                  <a:lnTo>
                    <a:pt x="38481" y="41236"/>
                  </a:lnTo>
                  <a:close/>
                </a:path>
                <a:path w="347345" h="239395">
                  <a:moveTo>
                    <a:pt x="44211" y="48780"/>
                  </a:moveTo>
                  <a:lnTo>
                    <a:pt x="27939" y="48780"/>
                  </a:lnTo>
                  <a:lnTo>
                    <a:pt x="48790" y="53966"/>
                  </a:lnTo>
                  <a:lnTo>
                    <a:pt x="44211" y="48780"/>
                  </a:lnTo>
                  <a:close/>
                </a:path>
              </a:pathLst>
            </a:custGeom>
            <a:solidFill>
              <a:srgbClr val="39DB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337303" y="4277867"/>
              <a:ext cx="1111250" cy="317500"/>
            </a:xfrm>
            <a:custGeom>
              <a:avLst/>
              <a:gdLst/>
              <a:ahLst/>
              <a:cxnLst/>
              <a:rect l="l" t="t" r="r" b="b"/>
              <a:pathLst>
                <a:path w="1111250" h="317500">
                  <a:moveTo>
                    <a:pt x="1058164" y="0"/>
                  </a:moveTo>
                  <a:lnTo>
                    <a:pt x="52832" y="0"/>
                  </a:lnTo>
                  <a:lnTo>
                    <a:pt x="32254" y="4152"/>
                  </a:lnTo>
                  <a:lnTo>
                    <a:pt x="15462" y="15476"/>
                  </a:lnTo>
                  <a:lnTo>
                    <a:pt x="4147" y="32270"/>
                  </a:lnTo>
                  <a:lnTo>
                    <a:pt x="0" y="52831"/>
                  </a:lnTo>
                  <a:lnTo>
                    <a:pt x="0" y="264159"/>
                  </a:lnTo>
                  <a:lnTo>
                    <a:pt x="4147" y="284721"/>
                  </a:lnTo>
                  <a:lnTo>
                    <a:pt x="15462" y="301515"/>
                  </a:lnTo>
                  <a:lnTo>
                    <a:pt x="32254" y="312839"/>
                  </a:lnTo>
                  <a:lnTo>
                    <a:pt x="52832" y="316991"/>
                  </a:lnTo>
                  <a:lnTo>
                    <a:pt x="1058164" y="316991"/>
                  </a:lnTo>
                  <a:lnTo>
                    <a:pt x="1078741" y="312839"/>
                  </a:lnTo>
                  <a:lnTo>
                    <a:pt x="1095533" y="301515"/>
                  </a:lnTo>
                  <a:lnTo>
                    <a:pt x="1106848" y="284721"/>
                  </a:lnTo>
                  <a:lnTo>
                    <a:pt x="1110996" y="264159"/>
                  </a:lnTo>
                  <a:lnTo>
                    <a:pt x="1110996" y="52831"/>
                  </a:lnTo>
                  <a:lnTo>
                    <a:pt x="1106848" y="32270"/>
                  </a:lnTo>
                  <a:lnTo>
                    <a:pt x="1095533" y="15476"/>
                  </a:lnTo>
                  <a:lnTo>
                    <a:pt x="1078741" y="4152"/>
                  </a:lnTo>
                  <a:lnTo>
                    <a:pt x="1058164" y="0"/>
                  </a:lnTo>
                  <a:close/>
                </a:path>
              </a:pathLst>
            </a:custGeom>
            <a:solidFill>
              <a:srgbClr val="3B78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337303" y="4277867"/>
              <a:ext cx="1111250" cy="317500"/>
            </a:xfrm>
            <a:custGeom>
              <a:avLst/>
              <a:gdLst/>
              <a:ahLst/>
              <a:cxnLst/>
              <a:rect l="l" t="t" r="r" b="b"/>
              <a:pathLst>
                <a:path w="1111250" h="317500">
                  <a:moveTo>
                    <a:pt x="0" y="52831"/>
                  </a:moveTo>
                  <a:lnTo>
                    <a:pt x="4147" y="32270"/>
                  </a:lnTo>
                  <a:lnTo>
                    <a:pt x="15462" y="15476"/>
                  </a:lnTo>
                  <a:lnTo>
                    <a:pt x="32254" y="4152"/>
                  </a:lnTo>
                  <a:lnTo>
                    <a:pt x="52832" y="0"/>
                  </a:lnTo>
                  <a:lnTo>
                    <a:pt x="1058164" y="0"/>
                  </a:lnTo>
                  <a:lnTo>
                    <a:pt x="1078741" y="4152"/>
                  </a:lnTo>
                  <a:lnTo>
                    <a:pt x="1095533" y="15476"/>
                  </a:lnTo>
                  <a:lnTo>
                    <a:pt x="1106848" y="32270"/>
                  </a:lnTo>
                  <a:lnTo>
                    <a:pt x="1110996" y="52831"/>
                  </a:lnTo>
                  <a:lnTo>
                    <a:pt x="1110996" y="264159"/>
                  </a:lnTo>
                  <a:lnTo>
                    <a:pt x="1106848" y="284721"/>
                  </a:lnTo>
                  <a:lnTo>
                    <a:pt x="1095533" y="301515"/>
                  </a:lnTo>
                  <a:lnTo>
                    <a:pt x="1078741" y="312839"/>
                  </a:lnTo>
                  <a:lnTo>
                    <a:pt x="1058164" y="316991"/>
                  </a:lnTo>
                  <a:lnTo>
                    <a:pt x="52832" y="316991"/>
                  </a:lnTo>
                  <a:lnTo>
                    <a:pt x="32254" y="312839"/>
                  </a:lnTo>
                  <a:lnTo>
                    <a:pt x="15462" y="301515"/>
                  </a:lnTo>
                  <a:lnTo>
                    <a:pt x="4147" y="284721"/>
                  </a:lnTo>
                  <a:lnTo>
                    <a:pt x="0" y="264159"/>
                  </a:lnTo>
                  <a:lnTo>
                    <a:pt x="0" y="52831"/>
                  </a:lnTo>
                  <a:close/>
                </a:path>
              </a:pathLst>
            </a:custGeom>
            <a:ln w="9144">
              <a:solidFill>
                <a:srgbClr val="3B78D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4688840" y="4311802"/>
            <a:ext cx="41084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400" spc="-20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cA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4110037" y="3730561"/>
            <a:ext cx="913765" cy="313055"/>
            <a:chOff x="4110037" y="3730561"/>
            <a:chExt cx="913765" cy="313055"/>
          </a:xfrm>
        </p:grpSpPr>
        <p:sp>
          <p:nvSpPr>
            <p:cNvPr id="43" name="object 43"/>
            <p:cNvSpPr/>
            <p:nvPr/>
          </p:nvSpPr>
          <p:spPr>
            <a:xfrm>
              <a:off x="4114800" y="3735323"/>
              <a:ext cx="904240" cy="303530"/>
            </a:xfrm>
            <a:custGeom>
              <a:avLst/>
              <a:gdLst/>
              <a:ahLst/>
              <a:cxnLst/>
              <a:rect l="l" t="t" r="r" b="b"/>
              <a:pathLst>
                <a:path w="904239" h="303529">
                  <a:moveTo>
                    <a:pt x="853186" y="0"/>
                  </a:moveTo>
                  <a:lnTo>
                    <a:pt x="50546" y="0"/>
                  </a:lnTo>
                  <a:lnTo>
                    <a:pt x="30861" y="3968"/>
                  </a:lnTo>
                  <a:lnTo>
                    <a:pt x="14795" y="14795"/>
                  </a:lnTo>
                  <a:lnTo>
                    <a:pt x="3968" y="30860"/>
                  </a:lnTo>
                  <a:lnTo>
                    <a:pt x="0" y="50545"/>
                  </a:lnTo>
                  <a:lnTo>
                    <a:pt x="0" y="252729"/>
                  </a:lnTo>
                  <a:lnTo>
                    <a:pt x="3968" y="272404"/>
                  </a:lnTo>
                  <a:lnTo>
                    <a:pt x="14795" y="288470"/>
                  </a:lnTo>
                  <a:lnTo>
                    <a:pt x="30861" y="299303"/>
                  </a:lnTo>
                  <a:lnTo>
                    <a:pt x="50546" y="303275"/>
                  </a:lnTo>
                  <a:lnTo>
                    <a:pt x="853186" y="303275"/>
                  </a:lnTo>
                  <a:lnTo>
                    <a:pt x="872871" y="299303"/>
                  </a:lnTo>
                  <a:lnTo>
                    <a:pt x="888936" y="288470"/>
                  </a:lnTo>
                  <a:lnTo>
                    <a:pt x="899763" y="272404"/>
                  </a:lnTo>
                  <a:lnTo>
                    <a:pt x="903732" y="252729"/>
                  </a:lnTo>
                  <a:lnTo>
                    <a:pt x="903732" y="50545"/>
                  </a:lnTo>
                  <a:lnTo>
                    <a:pt x="899763" y="30860"/>
                  </a:lnTo>
                  <a:lnTo>
                    <a:pt x="888936" y="14795"/>
                  </a:lnTo>
                  <a:lnTo>
                    <a:pt x="872871" y="3968"/>
                  </a:lnTo>
                  <a:lnTo>
                    <a:pt x="853186" y="0"/>
                  </a:lnTo>
                  <a:close/>
                </a:path>
              </a:pathLst>
            </a:custGeom>
            <a:solidFill>
              <a:srgbClr val="3B78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4114800" y="3735323"/>
              <a:ext cx="904240" cy="303530"/>
            </a:xfrm>
            <a:custGeom>
              <a:avLst/>
              <a:gdLst/>
              <a:ahLst/>
              <a:cxnLst/>
              <a:rect l="l" t="t" r="r" b="b"/>
              <a:pathLst>
                <a:path w="904239" h="303529">
                  <a:moveTo>
                    <a:pt x="0" y="50545"/>
                  </a:moveTo>
                  <a:lnTo>
                    <a:pt x="3968" y="30860"/>
                  </a:lnTo>
                  <a:lnTo>
                    <a:pt x="14795" y="14795"/>
                  </a:lnTo>
                  <a:lnTo>
                    <a:pt x="30861" y="3968"/>
                  </a:lnTo>
                  <a:lnTo>
                    <a:pt x="50546" y="0"/>
                  </a:lnTo>
                  <a:lnTo>
                    <a:pt x="853186" y="0"/>
                  </a:lnTo>
                  <a:lnTo>
                    <a:pt x="872871" y="3968"/>
                  </a:lnTo>
                  <a:lnTo>
                    <a:pt x="888936" y="14795"/>
                  </a:lnTo>
                  <a:lnTo>
                    <a:pt x="899763" y="30860"/>
                  </a:lnTo>
                  <a:lnTo>
                    <a:pt x="903732" y="50545"/>
                  </a:lnTo>
                  <a:lnTo>
                    <a:pt x="903732" y="252729"/>
                  </a:lnTo>
                  <a:lnTo>
                    <a:pt x="899763" y="272404"/>
                  </a:lnTo>
                  <a:lnTo>
                    <a:pt x="888936" y="288470"/>
                  </a:lnTo>
                  <a:lnTo>
                    <a:pt x="872871" y="299303"/>
                  </a:lnTo>
                  <a:lnTo>
                    <a:pt x="853186" y="303275"/>
                  </a:lnTo>
                  <a:lnTo>
                    <a:pt x="50546" y="303275"/>
                  </a:lnTo>
                  <a:lnTo>
                    <a:pt x="30861" y="299303"/>
                  </a:lnTo>
                  <a:lnTo>
                    <a:pt x="14795" y="288470"/>
                  </a:lnTo>
                  <a:lnTo>
                    <a:pt x="3968" y="272404"/>
                  </a:lnTo>
                  <a:lnTo>
                    <a:pt x="0" y="252729"/>
                  </a:lnTo>
                  <a:lnTo>
                    <a:pt x="0" y="50545"/>
                  </a:lnTo>
                  <a:close/>
                </a:path>
              </a:pathLst>
            </a:custGeom>
            <a:ln w="9144">
              <a:solidFill>
                <a:srgbClr val="3B78D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4308728" y="3762552"/>
            <a:ext cx="5187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En</a:t>
            </a:r>
            <a:r>
              <a:rPr sz="1400" spc="-20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oy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1307401" y="3491293"/>
            <a:ext cx="5398770" cy="1041400"/>
            <a:chOff x="1307401" y="3491293"/>
            <a:chExt cx="5398770" cy="1041400"/>
          </a:xfrm>
        </p:grpSpPr>
        <p:sp>
          <p:nvSpPr>
            <p:cNvPr id="47" name="object 47"/>
            <p:cNvSpPr/>
            <p:nvPr/>
          </p:nvSpPr>
          <p:spPr>
            <a:xfrm>
              <a:off x="1312163" y="3496055"/>
              <a:ext cx="1811020" cy="1031875"/>
            </a:xfrm>
            <a:custGeom>
              <a:avLst/>
              <a:gdLst/>
              <a:ahLst/>
              <a:cxnLst/>
              <a:rect l="l" t="t" r="r" b="b"/>
              <a:pathLst>
                <a:path w="1811020" h="1031875">
                  <a:moveTo>
                    <a:pt x="1810512" y="0"/>
                  </a:moveTo>
                  <a:lnTo>
                    <a:pt x="0" y="0"/>
                  </a:lnTo>
                  <a:lnTo>
                    <a:pt x="0" y="1031748"/>
                  </a:lnTo>
                  <a:lnTo>
                    <a:pt x="1810512" y="1031748"/>
                  </a:lnTo>
                  <a:lnTo>
                    <a:pt x="1810512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1312163" y="3496055"/>
              <a:ext cx="1811020" cy="1031875"/>
            </a:xfrm>
            <a:custGeom>
              <a:avLst/>
              <a:gdLst/>
              <a:ahLst/>
              <a:cxnLst/>
              <a:rect l="l" t="t" r="r" b="b"/>
              <a:pathLst>
                <a:path w="1811020" h="1031875">
                  <a:moveTo>
                    <a:pt x="0" y="1031748"/>
                  </a:moveTo>
                  <a:lnTo>
                    <a:pt x="1810512" y="1031748"/>
                  </a:lnTo>
                  <a:lnTo>
                    <a:pt x="1810512" y="0"/>
                  </a:lnTo>
                  <a:lnTo>
                    <a:pt x="0" y="0"/>
                  </a:lnTo>
                  <a:lnTo>
                    <a:pt x="0" y="1031748"/>
                  </a:lnTo>
                  <a:close/>
                </a:path>
              </a:pathLst>
            </a:custGeom>
            <a:ln w="9144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4977384" y="3768851"/>
              <a:ext cx="1728215" cy="24231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5019167" y="3831462"/>
              <a:ext cx="1566545" cy="78105"/>
            </a:xfrm>
            <a:custGeom>
              <a:avLst/>
              <a:gdLst/>
              <a:ahLst/>
              <a:cxnLst/>
              <a:rect l="l" t="t" r="r" b="b"/>
              <a:pathLst>
                <a:path w="1566545" h="78104">
                  <a:moveTo>
                    <a:pt x="1540383" y="25908"/>
                  </a:moveTo>
                  <a:lnTo>
                    <a:pt x="1514348" y="25908"/>
                  </a:lnTo>
                  <a:lnTo>
                    <a:pt x="1514348" y="51752"/>
                  </a:lnTo>
                  <a:lnTo>
                    <a:pt x="1505740" y="51764"/>
                  </a:lnTo>
                  <a:lnTo>
                    <a:pt x="1488439" y="77698"/>
                  </a:lnTo>
                  <a:lnTo>
                    <a:pt x="1566164" y="38734"/>
                  </a:lnTo>
                  <a:lnTo>
                    <a:pt x="1540383" y="25908"/>
                  </a:lnTo>
                  <a:close/>
                </a:path>
                <a:path w="1566545" h="78104">
                  <a:moveTo>
                    <a:pt x="778096" y="35489"/>
                  </a:moveTo>
                  <a:lnTo>
                    <a:pt x="591058" y="40131"/>
                  </a:lnTo>
                  <a:lnTo>
                    <a:pt x="73279" y="43205"/>
                  </a:lnTo>
                  <a:lnTo>
                    <a:pt x="0" y="43205"/>
                  </a:lnTo>
                  <a:lnTo>
                    <a:pt x="0" y="69113"/>
                  </a:lnTo>
                  <a:lnTo>
                    <a:pt x="73279" y="69113"/>
                  </a:lnTo>
                  <a:lnTo>
                    <a:pt x="615696" y="65684"/>
                  </a:lnTo>
                  <a:lnTo>
                    <a:pt x="744982" y="63017"/>
                  </a:lnTo>
                  <a:lnTo>
                    <a:pt x="784860" y="60617"/>
                  </a:lnTo>
                  <a:lnTo>
                    <a:pt x="787364" y="60045"/>
                  </a:lnTo>
                  <a:lnTo>
                    <a:pt x="786130" y="60032"/>
                  </a:lnTo>
                  <a:lnTo>
                    <a:pt x="786377" y="59995"/>
                  </a:lnTo>
                  <a:lnTo>
                    <a:pt x="790702" y="58178"/>
                  </a:lnTo>
                  <a:lnTo>
                    <a:pt x="819400" y="58178"/>
                  </a:lnTo>
                  <a:lnTo>
                    <a:pt x="822198" y="58064"/>
                  </a:lnTo>
                  <a:lnTo>
                    <a:pt x="1505748" y="51752"/>
                  </a:lnTo>
                  <a:lnTo>
                    <a:pt x="1514263" y="38989"/>
                  </a:lnTo>
                  <a:lnTo>
                    <a:pt x="1514177" y="38608"/>
                  </a:lnTo>
                  <a:lnTo>
                    <a:pt x="1513071" y="36956"/>
                  </a:lnTo>
                  <a:lnTo>
                    <a:pt x="775716" y="36956"/>
                  </a:lnTo>
                  <a:lnTo>
                    <a:pt x="775970" y="36830"/>
                  </a:lnTo>
                  <a:lnTo>
                    <a:pt x="776224" y="36575"/>
                  </a:lnTo>
                  <a:lnTo>
                    <a:pt x="777621" y="35687"/>
                  </a:lnTo>
                  <a:lnTo>
                    <a:pt x="778096" y="35489"/>
                  </a:lnTo>
                  <a:close/>
                </a:path>
                <a:path w="1566545" h="78104">
                  <a:moveTo>
                    <a:pt x="788126" y="59728"/>
                  </a:moveTo>
                  <a:lnTo>
                    <a:pt x="786377" y="59995"/>
                  </a:lnTo>
                  <a:lnTo>
                    <a:pt x="787364" y="60045"/>
                  </a:lnTo>
                  <a:lnTo>
                    <a:pt x="788126" y="59728"/>
                  </a:lnTo>
                  <a:close/>
                </a:path>
                <a:path w="1566545" h="78104">
                  <a:moveTo>
                    <a:pt x="790702" y="58178"/>
                  </a:moveTo>
                  <a:lnTo>
                    <a:pt x="786377" y="59995"/>
                  </a:lnTo>
                  <a:lnTo>
                    <a:pt x="788126" y="59728"/>
                  </a:lnTo>
                  <a:lnTo>
                    <a:pt x="788797" y="59448"/>
                  </a:lnTo>
                  <a:lnTo>
                    <a:pt x="790321" y="58369"/>
                  </a:lnTo>
                  <a:lnTo>
                    <a:pt x="790702" y="58178"/>
                  </a:lnTo>
                  <a:close/>
                </a:path>
                <a:path w="1566545" h="78104">
                  <a:moveTo>
                    <a:pt x="819400" y="58178"/>
                  </a:moveTo>
                  <a:lnTo>
                    <a:pt x="790702" y="58178"/>
                  </a:lnTo>
                  <a:lnTo>
                    <a:pt x="790321" y="58369"/>
                  </a:lnTo>
                  <a:lnTo>
                    <a:pt x="788797" y="59448"/>
                  </a:lnTo>
                  <a:lnTo>
                    <a:pt x="788126" y="59728"/>
                  </a:lnTo>
                  <a:lnTo>
                    <a:pt x="788543" y="59664"/>
                  </a:lnTo>
                  <a:lnTo>
                    <a:pt x="793877" y="59296"/>
                  </a:lnTo>
                  <a:lnTo>
                    <a:pt x="819400" y="58178"/>
                  </a:lnTo>
                  <a:close/>
                </a:path>
                <a:path w="1566545" h="78104">
                  <a:moveTo>
                    <a:pt x="1514348" y="38862"/>
                  </a:moveTo>
                  <a:lnTo>
                    <a:pt x="1505740" y="51764"/>
                  </a:lnTo>
                  <a:lnTo>
                    <a:pt x="1514348" y="51752"/>
                  </a:lnTo>
                  <a:lnTo>
                    <a:pt x="1514348" y="38862"/>
                  </a:lnTo>
                  <a:close/>
                </a:path>
                <a:path w="1566545" h="78104">
                  <a:moveTo>
                    <a:pt x="1488313" y="0"/>
                  </a:moveTo>
                  <a:lnTo>
                    <a:pt x="1514348" y="38862"/>
                  </a:lnTo>
                  <a:lnTo>
                    <a:pt x="1514348" y="25908"/>
                  </a:lnTo>
                  <a:lnTo>
                    <a:pt x="1540383" y="25908"/>
                  </a:lnTo>
                  <a:lnTo>
                    <a:pt x="1488313" y="0"/>
                  </a:lnTo>
                  <a:close/>
                </a:path>
                <a:path w="1566545" h="78104">
                  <a:moveTo>
                    <a:pt x="780034" y="35178"/>
                  </a:moveTo>
                  <a:lnTo>
                    <a:pt x="778096" y="35489"/>
                  </a:lnTo>
                  <a:lnTo>
                    <a:pt x="777621" y="35687"/>
                  </a:lnTo>
                  <a:lnTo>
                    <a:pt x="776224" y="36575"/>
                  </a:lnTo>
                  <a:lnTo>
                    <a:pt x="775970" y="36830"/>
                  </a:lnTo>
                  <a:lnTo>
                    <a:pt x="775716" y="36956"/>
                  </a:lnTo>
                  <a:lnTo>
                    <a:pt x="780034" y="35178"/>
                  </a:lnTo>
                  <a:close/>
                </a:path>
                <a:path w="1566545" h="78104">
                  <a:moveTo>
                    <a:pt x="1511880" y="35178"/>
                  </a:moveTo>
                  <a:lnTo>
                    <a:pt x="780034" y="35178"/>
                  </a:lnTo>
                  <a:lnTo>
                    <a:pt x="775716" y="36956"/>
                  </a:lnTo>
                  <a:lnTo>
                    <a:pt x="1513071" y="36956"/>
                  </a:lnTo>
                  <a:lnTo>
                    <a:pt x="1511880" y="35178"/>
                  </a:lnTo>
                  <a:close/>
                </a:path>
                <a:path w="1566545" h="78104">
                  <a:moveTo>
                    <a:pt x="1505669" y="25908"/>
                  </a:moveTo>
                  <a:lnTo>
                    <a:pt x="1420114" y="25908"/>
                  </a:lnTo>
                  <a:lnTo>
                    <a:pt x="1348486" y="26289"/>
                  </a:lnTo>
                  <a:lnTo>
                    <a:pt x="927481" y="29845"/>
                  </a:lnTo>
                  <a:lnTo>
                    <a:pt x="821436" y="32131"/>
                  </a:lnTo>
                  <a:lnTo>
                    <a:pt x="782447" y="34417"/>
                  </a:lnTo>
                  <a:lnTo>
                    <a:pt x="780669" y="34798"/>
                  </a:lnTo>
                  <a:lnTo>
                    <a:pt x="779145" y="35052"/>
                  </a:lnTo>
                  <a:lnTo>
                    <a:pt x="778096" y="35489"/>
                  </a:lnTo>
                  <a:lnTo>
                    <a:pt x="780034" y="35178"/>
                  </a:lnTo>
                  <a:lnTo>
                    <a:pt x="1511880" y="35178"/>
                  </a:lnTo>
                  <a:lnTo>
                    <a:pt x="1505669" y="25908"/>
                  </a:lnTo>
                  <a:close/>
                </a:path>
              </a:pathLst>
            </a:custGeom>
            <a:solidFill>
              <a:srgbClr val="39DB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2607563" y="3785615"/>
              <a:ext cx="1629156" cy="24231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2650997" y="3848099"/>
              <a:ext cx="1464945" cy="78105"/>
            </a:xfrm>
            <a:custGeom>
              <a:avLst/>
              <a:gdLst/>
              <a:ahLst/>
              <a:cxnLst/>
              <a:rect l="l" t="t" r="r" b="b"/>
              <a:pathLst>
                <a:path w="1464945" h="78104">
                  <a:moveTo>
                    <a:pt x="1438782" y="25908"/>
                  </a:moveTo>
                  <a:lnTo>
                    <a:pt x="1412875" y="25908"/>
                  </a:lnTo>
                  <a:lnTo>
                    <a:pt x="1412875" y="51815"/>
                  </a:lnTo>
                  <a:lnTo>
                    <a:pt x="1404239" y="51815"/>
                  </a:lnTo>
                  <a:lnTo>
                    <a:pt x="1386966" y="77724"/>
                  </a:lnTo>
                  <a:lnTo>
                    <a:pt x="1438782" y="51815"/>
                  </a:lnTo>
                  <a:lnTo>
                    <a:pt x="1412875" y="51815"/>
                  </a:lnTo>
                  <a:lnTo>
                    <a:pt x="1412875" y="38862"/>
                  </a:lnTo>
                  <a:lnTo>
                    <a:pt x="1464690" y="38862"/>
                  </a:lnTo>
                  <a:lnTo>
                    <a:pt x="1438782" y="25908"/>
                  </a:lnTo>
                  <a:close/>
                </a:path>
                <a:path w="1464945" h="78104">
                  <a:moveTo>
                    <a:pt x="683640" y="28092"/>
                  </a:moveTo>
                  <a:lnTo>
                    <a:pt x="653541" y="28282"/>
                  </a:lnTo>
                  <a:lnTo>
                    <a:pt x="575563" y="28575"/>
                  </a:lnTo>
                  <a:lnTo>
                    <a:pt x="528701" y="28663"/>
                  </a:lnTo>
                  <a:lnTo>
                    <a:pt x="449960" y="28854"/>
                  </a:lnTo>
                  <a:lnTo>
                    <a:pt x="332104" y="29044"/>
                  </a:lnTo>
                  <a:lnTo>
                    <a:pt x="136525" y="29235"/>
                  </a:lnTo>
                  <a:lnTo>
                    <a:pt x="0" y="29235"/>
                  </a:lnTo>
                  <a:lnTo>
                    <a:pt x="0" y="55143"/>
                  </a:lnTo>
                  <a:lnTo>
                    <a:pt x="136651" y="55143"/>
                  </a:lnTo>
                  <a:lnTo>
                    <a:pt x="332231" y="54952"/>
                  </a:lnTo>
                  <a:lnTo>
                    <a:pt x="449960" y="54762"/>
                  </a:lnTo>
                  <a:lnTo>
                    <a:pt x="528827" y="54571"/>
                  </a:lnTo>
                  <a:lnTo>
                    <a:pt x="575690" y="54483"/>
                  </a:lnTo>
                  <a:lnTo>
                    <a:pt x="653668" y="54190"/>
                  </a:lnTo>
                  <a:lnTo>
                    <a:pt x="696340" y="54000"/>
                  </a:lnTo>
                  <a:lnTo>
                    <a:pt x="723011" y="53721"/>
                  </a:lnTo>
                  <a:lnTo>
                    <a:pt x="728599" y="53721"/>
                  </a:lnTo>
                  <a:lnTo>
                    <a:pt x="732536" y="53568"/>
                  </a:lnTo>
                  <a:lnTo>
                    <a:pt x="733551" y="53479"/>
                  </a:lnTo>
                  <a:lnTo>
                    <a:pt x="733805" y="53428"/>
                  </a:lnTo>
                  <a:lnTo>
                    <a:pt x="741679" y="53238"/>
                  </a:lnTo>
                  <a:lnTo>
                    <a:pt x="749046" y="53238"/>
                  </a:lnTo>
                  <a:lnTo>
                    <a:pt x="811276" y="52857"/>
                  </a:lnTo>
                  <a:lnTo>
                    <a:pt x="889253" y="52578"/>
                  </a:lnTo>
                  <a:lnTo>
                    <a:pt x="1043051" y="52196"/>
                  </a:lnTo>
                  <a:lnTo>
                    <a:pt x="1101978" y="52095"/>
                  </a:lnTo>
                  <a:lnTo>
                    <a:pt x="1404239" y="51815"/>
                  </a:lnTo>
                  <a:lnTo>
                    <a:pt x="1412875" y="38862"/>
                  </a:lnTo>
                  <a:lnTo>
                    <a:pt x="1405703" y="28105"/>
                  </a:lnTo>
                  <a:lnTo>
                    <a:pt x="683640" y="28092"/>
                  </a:lnTo>
                  <a:close/>
                </a:path>
                <a:path w="1464945" h="78104">
                  <a:moveTo>
                    <a:pt x="1386966" y="0"/>
                  </a:moveTo>
                  <a:lnTo>
                    <a:pt x="1412875" y="38862"/>
                  </a:lnTo>
                  <a:lnTo>
                    <a:pt x="1412875" y="25908"/>
                  </a:lnTo>
                  <a:lnTo>
                    <a:pt x="1438782" y="25908"/>
                  </a:lnTo>
                  <a:lnTo>
                    <a:pt x="1386966" y="0"/>
                  </a:lnTo>
                  <a:close/>
                </a:path>
                <a:path w="1464945" h="78104">
                  <a:moveTo>
                    <a:pt x="741679" y="27330"/>
                  </a:moveTo>
                  <a:lnTo>
                    <a:pt x="736346" y="27431"/>
                  </a:lnTo>
                  <a:lnTo>
                    <a:pt x="733043" y="27533"/>
                  </a:lnTo>
                  <a:lnTo>
                    <a:pt x="730123" y="27774"/>
                  </a:lnTo>
                  <a:lnTo>
                    <a:pt x="727837" y="27812"/>
                  </a:lnTo>
                  <a:lnTo>
                    <a:pt x="723011" y="27812"/>
                  </a:lnTo>
                  <a:lnTo>
                    <a:pt x="696087" y="28105"/>
                  </a:lnTo>
                  <a:lnTo>
                    <a:pt x="1405703" y="28105"/>
                  </a:lnTo>
                  <a:lnTo>
                    <a:pt x="1405195" y="27343"/>
                  </a:lnTo>
                  <a:lnTo>
                    <a:pt x="741679" y="27330"/>
                  </a:lnTo>
                  <a:close/>
                </a:path>
                <a:path w="1464945" h="78104">
                  <a:moveTo>
                    <a:pt x="1404239" y="25908"/>
                  </a:moveTo>
                  <a:lnTo>
                    <a:pt x="1328039" y="25908"/>
                  </a:lnTo>
                  <a:lnTo>
                    <a:pt x="1195704" y="26098"/>
                  </a:lnTo>
                  <a:lnTo>
                    <a:pt x="1101852" y="26187"/>
                  </a:lnTo>
                  <a:lnTo>
                    <a:pt x="1042924" y="26288"/>
                  </a:lnTo>
                  <a:lnTo>
                    <a:pt x="889126" y="26669"/>
                  </a:lnTo>
                  <a:lnTo>
                    <a:pt x="811022" y="26949"/>
                  </a:lnTo>
                  <a:lnTo>
                    <a:pt x="748664" y="27343"/>
                  </a:lnTo>
                  <a:lnTo>
                    <a:pt x="1405195" y="27343"/>
                  </a:lnTo>
                  <a:lnTo>
                    <a:pt x="1404239" y="25908"/>
                  </a:lnTo>
                  <a:close/>
                </a:path>
              </a:pathLst>
            </a:custGeom>
            <a:solidFill>
              <a:srgbClr val="39DB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1748027" y="3738371"/>
              <a:ext cx="902335" cy="303530"/>
            </a:xfrm>
            <a:custGeom>
              <a:avLst/>
              <a:gdLst/>
              <a:ahLst/>
              <a:cxnLst/>
              <a:rect l="l" t="t" r="r" b="b"/>
              <a:pathLst>
                <a:path w="902335" h="303529">
                  <a:moveTo>
                    <a:pt x="851662" y="0"/>
                  </a:moveTo>
                  <a:lnTo>
                    <a:pt x="50546" y="0"/>
                  </a:lnTo>
                  <a:lnTo>
                    <a:pt x="30861" y="3968"/>
                  </a:lnTo>
                  <a:lnTo>
                    <a:pt x="14795" y="14795"/>
                  </a:lnTo>
                  <a:lnTo>
                    <a:pt x="3968" y="30860"/>
                  </a:lnTo>
                  <a:lnTo>
                    <a:pt x="0" y="50545"/>
                  </a:lnTo>
                  <a:lnTo>
                    <a:pt x="0" y="252729"/>
                  </a:lnTo>
                  <a:lnTo>
                    <a:pt x="3968" y="272404"/>
                  </a:lnTo>
                  <a:lnTo>
                    <a:pt x="14795" y="288470"/>
                  </a:lnTo>
                  <a:lnTo>
                    <a:pt x="30861" y="299303"/>
                  </a:lnTo>
                  <a:lnTo>
                    <a:pt x="50546" y="303275"/>
                  </a:lnTo>
                  <a:lnTo>
                    <a:pt x="851662" y="303275"/>
                  </a:lnTo>
                  <a:lnTo>
                    <a:pt x="871347" y="299303"/>
                  </a:lnTo>
                  <a:lnTo>
                    <a:pt x="887412" y="288470"/>
                  </a:lnTo>
                  <a:lnTo>
                    <a:pt x="898239" y="272404"/>
                  </a:lnTo>
                  <a:lnTo>
                    <a:pt x="902208" y="252729"/>
                  </a:lnTo>
                  <a:lnTo>
                    <a:pt x="902208" y="50545"/>
                  </a:lnTo>
                  <a:lnTo>
                    <a:pt x="898239" y="30860"/>
                  </a:lnTo>
                  <a:lnTo>
                    <a:pt x="887412" y="14795"/>
                  </a:lnTo>
                  <a:lnTo>
                    <a:pt x="871347" y="3968"/>
                  </a:lnTo>
                  <a:lnTo>
                    <a:pt x="851662" y="0"/>
                  </a:lnTo>
                  <a:close/>
                </a:path>
              </a:pathLst>
            </a:custGeom>
            <a:solidFill>
              <a:srgbClr val="3B78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1748027" y="3738371"/>
              <a:ext cx="902335" cy="303530"/>
            </a:xfrm>
            <a:custGeom>
              <a:avLst/>
              <a:gdLst/>
              <a:ahLst/>
              <a:cxnLst/>
              <a:rect l="l" t="t" r="r" b="b"/>
              <a:pathLst>
                <a:path w="902335" h="303529">
                  <a:moveTo>
                    <a:pt x="0" y="50545"/>
                  </a:moveTo>
                  <a:lnTo>
                    <a:pt x="3968" y="30860"/>
                  </a:lnTo>
                  <a:lnTo>
                    <a:pt x="14795" y="14795"/>
                  </a:lnTo>
                  <a:lnTo>
                    <a:pt x="30861" y="3968"/>
                  </a:lnTo>
                  <a:lnTo>
                    <a:pt x="50546" y="0"/>
                  </a:lnTo>
                  <a:lnTo>
                    <a:pt x="851662" y="0"/>
                  </a:lnTo>
                  <a:lnTo>
                    <a:pt x="871347" y="3968"/>
                  </a:lnTo>
                  <a:lnTo>
                    <a:pt x="887412" y="14795"/>
                  </a:lnTo>
                  <a:lnTo>
                    <a:pt x="898239" y="30860"/>
                  </a:lnTo>
                  <a:lnTo>
                    <a:pt x="902208" y="50545"/>
                  </a:lnTo>
                  <a:lnTo>
                    <a:pt x="902208" y="252729"/>
                  </a:lnTo>
                  <a:lnTo>
                    <a:pt x="898239" y="272404"/>
                  </a:lnTo>
                  <a:lnTo>
                    <a:pt x="887412" y="288470"/>
                  </a:lnTo>
                  <a:lnTo>
                    <a:pt x="871347" y="299303"/>
                  </a:lnTo>
                  <a:lnTo>
                    <a:pt x="851662" y="303275"/>
                  </a:lnTo>
                  <a:lnTo>
                    <a:pt x="50546" y="303275"/>
                  </a:lnTo>
                  <a:lnTo>
                    <a:pt x="30861" y="299303"/>
                  </a:lnTo>
                  <a:lnTo>
                    <a:pt x="14795" y="288470"/>
                  </a:lnTo>
                  <a:lnTo>
                    <a:pt x="3968" y="272404"/>
                  </a:lnTo>
                  <a:lnTo>
                    <a:pt x="0" y="252729"/>
                  </a:lnTo>
                  <a:lnTo>
                    <a:pt x="0" y="50545"/>
                  </a:lnTo>
                  <a:close/>
                </a:path>
              </a:pathLst>
            </a:custGeom>
            <a:ln w="9144">
              <a:solidFill>
                <a:srgbClr val="3B78D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5" name="object 55"/>
          <p:cNvSpPr txBox="1"/>
          <p:nvPr/>
        </p:nvSpPr>
        <p:spPr>
          <a:xfrm>
            <a:off x="4297171" y="4670247"/>
            <a:ext cx="78613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Service</a:t>
            </a:r>
            <a:r>
              <a:rPr sz="1400" spc="-6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</a:t>
            </a:r>
            <a:endParaRPr sz="1400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6932168" y="4617821"/>
            <a:ext cx="78613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Service</a:t>
            </a:r>
            <a:r>
              <a:rPr sz="1400" spc="-6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B</a:t>
            </a:r>
            <a:endParaRPr sz="1400">
              <a:latin typeface="Arial"/>
              <a:cs typeface="Aria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1332738" y="3765600"/>
            <a:ext cx="1732280" cy="742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Envoy</a:t>
            </a:r>
            <a:endParaRPr sz="1400">
              <a:latin typeface="Arial"/>
              <a:cs typeface="Arial"/>
            </a:endParaRPr>
          </a:p>
          <a:p>
            <a:pPr marL="12700" marR="5080" indent="371475">
              <a:lnSpc>
                <a:spcPct val="100000"/>
              </a:lnSpc>
              <a:spcBef>
                <a:spcPts val="1085"/>
              </a:spcBef>
            </a:pPr>
            <a:r>
              <a:rPr sz="1200" spc="-5" dirty="0">
                <a:latin typeface="Arial"/>
                <a:cs typeface="Arial"/>
              </a:rPr>
              <a:t>Ingress Envoy  (Ingress controller in</a:t>
            </a:r>
            <a:r>
              <a:rPr sz="1200" spc="-6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k8s)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58" name="object 58"/>
          <p:cNvGrpSpPr/>
          <p:nvPr/>
        </p:nvGrpSpPr>
        <p:grpSpPr>
          <a:xfrm>
            <a:off x="611123" y="3758184"/>
            <a:ext cx="8074659" cy="273050"/>
            <a:chOff x="611123" y="3758184"/>
            <a:chExt cx="8074659" cy="273050"/>
          </a:xfrm>
        </p:grpSpPr>
        <p:sp>
          <p:nvSpPr>
            <p:cNvPr id="59" name="object 59"/>
            <p:cNvSpPr/>
            <p:nvPr/>
          </p:nvSpPr>
          <p:spPr>
            <a:xfrm>
              <a:off x="611123" y="3788664"/>
              <a:ext cx="1258824" cy="24231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653008" y="3851275"/>
              <a:ext cx="1096010" cy="78105"/>
            </a:xfrm>
            <a:custGeom>
              <a:avLst/>
              <a:gdLst/>
              <a:ahLst/>
              <a:cxnLst/>
              <a:rect l="l" t="t" r="r" b="b"/>
              <a:pathLst>
                <a:path w="1096010" h="78104">
                  <a:moveTo>
                    <a:pt x="1069865" y="25882"/>
                  </a:moveTo>
                  <a:lnTo>
                    <a:pt x="1043838" y="25882"/>
                  </a:lnTo>
                  <a:lnTo>
                    <a:pt x="1043965" y="51790"/>
                  </a:lnTo>
                  <a:lnTo>
                    <a:pt x="1035232" y="51821"/>
                  </a:lnTo>
                  <a:lnTo>
                    <a:pt x="1018057" y="77736"/>
                  </a:lnTo>
                  <a:lnTo>
                    <a:pt x="1095654" y="38734"/>
                  </a:lnTo>
                  <a:lnTo>
                    <a:pt x="1069865" y="25882"/>
                  </a:lnTo>
                  <a:close/>
                </a:path>
                <a:path w="1096010" h="78104">
                  <a:moveTo>
                    <a:pt x="542297" y="37537"/>
                  </a:moveTo>
                  <a:lnTo>
                    <a:pt x="488429" y="40652"/>
                  </a:lnTo>
                  <a:lnTo>
                    <a:pt x="413143" y="42837"/>
                  </a:lnTo>
                  <a:lnTo>
                    <a:pt x="293547" y="44932"/>
                  </a:lnTo>
                  <a:lnTo>
                    <a:pt x="0" y="46824"/>
                  </a:lnTo>
                  <a:lnTo>
                    <a:pt x="50" y="72732"/>
                  </a:lnTo>
                  <a:lnTo>
                    <a:pt x="294005" y="70827"/>
                  </a:lnTo>
                  <a:lnTo>
                    <a:pt x="413867" y="68732"/>
                  </a:lnTo>
                  <a:lnTo>
                    <a:pt x="489458" y="66535"/>
                  </a:lnTo>
                  <a:lnTo>
                    <a:pt x="529767" y="64706"/>
                  </a:lnTo>
                  <a:lnTo>
                    <a:pt x="552780" y="61531"/>
                  </a:lnTo>
                  <a:lnTo>
                    <a:pt x="551205" y="61531"/>
                  </a:lnTo>
                  <a:lnTo>
                    <a:pt x="555536" y="59816"/>
                  </a:lnTo>
                  <a:lnTo>
                    <a:pt x="566991" y="59816"/>
                  </a:lnTo>
                  <a:lnTo>
                    <a:pt x="584961" y="58813"/>
                  </a:lnTo>
                  <a:lnTo>
                    <a:pt x="595376" y="58343"/>
                  </a:lnTo>
                  <a:lnTo>
                    <a:pt x="759231" y="54254"/>
                  </a:lnTo>
                  <a:lnTo>
                    <a:pt x="1035232" y="51821"/>
                  </a:lnTo>
                  <a:lnTo>
                    <a:pt x="1043821" y="38862"/>
                  </a:lnTo>
                  <a:lnTo>
                    <a:pt x="540270" y="38798"/>
                  </a:lnTo>
                  <a:lnTo>
                    <a:pt x="542297" y="37537"/>
                  </a:lnTo>
                  <a:close/>
                </a:path>
                <a:path w="1096010" h="78104">
                  <a:moveTo>
                    <a:pt x="555536" y="59816"/>
                  </a:moveTo>
                  <a:lnTo>
                    <a:pt x="551205" y="61531"/>
                  </a:lnTo>
                  <a:lnTo>
                    <a:pt x="552970" y="61163"/>
                  </a:lnTo>
                  <a:lnTo>
                    <a:pt x="553510" y="61077"/>
                  </a:lnTo>
                  <a:lnTo>
                    <a:pt x="555536" y="59816"/>
                  </a:lnTo>
                  <a:close/>
                </a:path>
                <a:path w="1096010" h="78104">
                  <a:moveTo>
                    <a:pt x="553510" y="61077"/>
                  </a:moveTo>
                  <a:lnTo>
                    <a:pt x="552970" y="61163"/>
                  </a:lnTo>
                  <a:lnTo>
                    <a:pt x="551205" y="61531"/>
                  </a:lnTo>
                  <a:lnTo>
                    <a:pt x="552780" y="61531"/>
                  </a:lnTo>
                  <a:lnTo>
                    <a:pt x="553510" y="61077"/>
                  </a:lnTo>
                  <a:close/>
                </a:path>
                <a:path w="1096010" h="78104">
                  <a:moveTo>
                    <a:pt x="566991" y="59816"/>
                  </a:moveTo>
                  <a:lnTo>
                    <a:pt x="555536" y="59816"/>
                  </a:lnTo>
                  <a:lnTo>
                    <a:pt x="553510" y="61077"/>
                  </a:lnTo>
                  <a:lnTo>
                    <a:pt x="556005" y="60680"/>
                  </a:lnTo>
                  <a:lnTo>
                    <a:pt x="561098" y="60223"/>
                  </a:lnTo>
                  <a:lnTo>
                    <a:pt x="566991" y="59816"/>
                  </a:lnTo>
                  <a:close/>
                </a:path>
                <a:path w="1096010" h="78104">
                  <a:moveTo>
                    <a:pt x="1043838" y="25882"/>
                  </a:moveTo>
                  <a:lnTo>
                    <a:pt x="1035217" y="25913"/>
                  </a:lnTo>
                  <a:lnTo>
                    <a:pt x="1043770" y="38734"/>
                  </a:lnTo>
                  <a:lnTo>
                    <a:pt x="1043821" y="38862"/>
                  </a:lnTo>
                  <a:lnTo>
                    <a:pt x="1035232" y="51821"/>
                  </a:lnTo>
                  <a:lnTo>
                    <a:pt x="1043965" y="51790"/>
                  </a:lnTo>
                  <a:lnTo>
                    <a:pt x="1043838" y="25882"/>
                  </a:lnTo>
                  <a:close/>
                </a:path>
                <a:path w="1096010" h="78104">
                  <a:moveTo>
                    <a:pt x="544601" y="37084"/>
                  </a:moveTo>
                  <a:lnTo>
                    <a:pt x="542270" y="37553"/>
                  </a:lnTo>
                  <a:lnTo>
                    <a:pt x="540270" y="38798"/>
                  </a:lnTo>
                  <a:lnTo>
                    <a:pt x="544601" y="37084"/>
                  </a:lnTo>
                  <a:close/>
                </a:path>
                <a:path w="1096010" h="78104">
                  <a:moveTo>
                    <a:pt x="1042669" y="37084"/>
                  </a:moveTo>
                  <a:lnTo>
                    <a:pt x="544601" y="37084"/>
                  </a:lnTo>
                  <a:lnTo>
                    <a:pt x="540270" y="38798"/>
                  </a:lnTo>
                  <a:lnTo>
                    <a:pt x="1043812" y="38798"/>
                  </a:lnTo>
                  <a:lnTo>
                    <a:pt x="1042669" y="37084"/>
                  </a:lnTo>
                  <a:close/>
                </a:path>
                <a:path w="1096010" h="78104">
                  <a:moveTo>
                    <a:pt x="1035217" y="25913"/>
                  </a:moveTo>
                  <a:lnTo>
                    <a:pt x="758850" y="28359"/>
                  </a:lnTo>
                  <a:lnTo>
                    <a:pt x="594537" y="32461"/>
                  </a:lnTo>
                  <a:lnTo>
                    <a:pt x="553707" y="34886"/>
                  </a:lnTo>
                  <a:lnTo>
                    <a:pt x="542297" y="37537"/>
                  </a:lnTo>
                  <a:lnTo>
                    <a:pt x="544601" y="37084"/>
                  </a:lnTo>
                  <a:lnTo>
                    <a:pt x="1042669" y="37084"/>
                  </a:lnTo>
                  <a:lnTo>
                    <a:pt x="1035217" y="25913"/>
                  </a:lnTo>
                  <a:close/>
                </a:path>
                <a:path w="1096010" h="78104">
                  <a:moveTo>
                    <a:pt x="1017930" y="0"/>
                  </a:moveTo>
                  <a:lnTo>
                    <a:pt x="1035217" y="25913"/>
                  </a:lnTo>
                  <a:lnTo>
                    <a:pt x="1069865" y="25882"/>
                  </a:lnTo>
                  <a:lnTo>
                    <a:pt x="1017930" y="0"/>
                  </a:lnTo>
                  <a:close/>
                </a:path>
              </a:pathLst>
            </a:custGeom>
            <a:solidFill>
              <a:srgbClr val="39DB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7446264" y="3758184"/>
              <a:ext cx="1239012" cy="24231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7488173" y="3820668"/>
              <a:ext cx="1076325" cy="78105"/>
            </a:xfrm>
            <a:custGeom>
              <a:avLst/>
              <a:gdLst/>
              <a:ahLst/>
              <a:cxnLst/>
              <a:rect l="l" t="t" r="r" b="b"/>
              <a:pathLst>
                <a:path w="1076325" h="78104">
                  <a:moveTo>
                    <a:pt x="1050247" y="25907"/>
                  </a:moveTo>
                  <a:lnTo>
                    <a:pt x="1024254" y="25907"/>
                  </a:lnTo>
                  <a:lnTo>
                    <a:pt x="1024381" y="51815"/>
                  </a:lnTo>
                  <a:lnTo>
                    <a:pt x="1015731" y="51838"/>
                  </a:lnTo>
                  <a:lnTo>
                    <a:pt x="998474" y="77723"/>
                  </a:lnTo>
                  <a:lnTo>
                    <a:pt x="1076198" y="38861"/>
                  </a:lnTo>
                  <a:lnTo>
                    <a:pt x="1050247" y="25907"/>
                  </a:lnTo>
                  <a:close/>
                </a:path>
                <a:path w="1076325" h="78104">
                  <a:moveTo>
                    <a:pt x="534365" y="31724"/>
                  </a:moveTo>
                  <a:lnTo>
                    <a:pt x="530225" y="32003"/>
                  </a:lnTo>
                  <a:lnTo>
                    <a:pt x="525526" y="32257"/>
                  </a:lnTo>
                  <a:lnTo>
                    <a:pt x="518795" y="32511"/>
                  </a:lnTo>
                  <a:lnTo>
                    <a:pt x="511175" y="32638"/>
                  </a:lnTo>
                  <a:lnTo>
                    <a:pt x="501903" y="33019"/>
                  </a:lnTo>
                  <a:lnTo>
                    <a:pt x="422782" y="34162"/>
                  </a:lnTo>
                  <a:lnTo>
                    <a:pt x="405892" y="34543"/>
                  </a:lnTo>
                  <a:lnTo>
                    <a:pt x="369824" y="34924"/>
                  </a:lnTo>
                  <a:lnTo>
                    <a:pt x="350520" y="34924"/>
                  </a:lnTo>
                  <a:lnTo>
                    <a:pt x="288417" y="35559"/>
                  </a:lnTo>
                  <a:lnTo>
                    <a:pt x="100329" y="36321"/>
                  </a:lnTo>
                  <a:lnTo>
                    <a:pt x="0" y="36448"/>
                  </a:lnTo>
                  <a:lnTo>
                    <a:pt x="0" y="62382"/>
                  </a:lnTo>
                  <a:lnTo>
                    <a:pt x="100456" y="62293"/>
                  </a:lnTo>
                  <a:lnTo>
                    <a:pt x="406400" y="60388"/>
                  </a:lnTo>
                  <a:lnTo>
                    <a:pt x="502666" y="58851"/>
                  </a:lnTo>
                  <a:lnTo>
                    <a:pt x="540766" y="57035"/>
                  </a:lnTo>
                  <a:lnTo>
                    <a:pt x="541347" y="56819"/>
                  </a:lnTo>
                  <a:lnTo>
                    <a:pt x="539876" y="56819"/>
                  </a:lnTo>
                  <a:lnTo>
                    <a:pt x="543432" y="56045"/>
                  </a:lnTo>
                  <a:lnTo>
                    <a:pt x="553910" y="56045"/>
                  </a:lnTo>
                  <a:lnTo>
                    <a:pt x="564896" y="55625"/>
                  </a:lnTo>
                  <a:lnTo>
                    <a:pt x="787780" y="52704"/>
                  </a:lnTo>
                  <a:lnTo>
                    <a:pt x="809751" y="52704"/>
                  </a:lnTo>
                  <a:lnTo>
                    <a:pt x="1015731" y="51838"/>
                  </a:lnTo>
                  <a:lnTo>
                    <a:pt x="1024318" y="38956"/>
                  </a:lnTo>
                  <a:lnTo>
                    <a:pt x="1024318" y="38766"/>
                  </a:lnTo>
                  <a:lnTo>
                    <a:pt x="1020042" y="32384"/>
                  </a:lnTo>
                  <a:lnTo>
                    <a:pt x="532765" y="32384"/>
                  </a:lnTo>
                  <a:lnTo>
                    <a:pt x="533526" y="32003"/>
                  </a:lnTo>
                  <a:lnTo>
                    <a:pt x="534365" y="31724"/>
                  </a:lnTo>
                  <a:close/>
                </a:path>
                <a:path w="1076325" h="78104">
                  <a:moveTo>
                    <a:pt x="543432" y="56045"/>
                  </a:moveTo>
                  <a:lnTo>
                    <a:pt x="539876" y="56819"/>
                  </a:lnTo>
                  <a:lnTo>
                    <a:pt x="541759" y="56666"/>
                  </a:lnTo>
                  <a:lnTo>
                    <a:pt x="543432" y="56045"/>
                  </a:lnTo>
                  <a:close/>
                </a:path>
                <a:path w="1076325" h="78104">
                  <a:moveTo>
                    <a:pt x="541759" y="56666"/>
                  </a:moveTo>
                  <a:lnTo>
                    <a:pt x="539876" y="56819"/>
                  </a:lnTo>
                  <a:lnTo>
                    <a:pt x="541347" y="56819"/>
                  </a:lnTo>
                  <a:lnTo>
                    <a:pt x="541759" y="56666"/>
                  </a:lnTo>
                  <a:close/>
                </a:path>
                <a:path w="1076325" h="78104">
                  <a:moveTo>
                    <a:pt x="553910" y="56045"/>
                  </a:moveTo>
                  <a:lnTo>
                    <a:pt x="543432" y="56045"/>
                  </a:lnTo>
                  <a:lnTo>
                    <a:pt x="541759" y="56666"/>
                  </a:lnTo>
                  <a:lnTo>
                    <a:pt x="545337" y="56375"/>
                  </a:lnTo>
                  <a:lnTo>
                    <a:pt x="553910" y="56045"/>
                  </a:lnTo>
                  <a:close/>
                </a:path>
                <a:path w="1076325" h="78104">
                  <a:moveTo>
                    <a:pt x="1024318" y="38956"/>
                  </a:moveTo>
                  <a:lnTo>
                    <a:pt x="1015731" y="51838"/>
                  </a:lnTo>
                  <a:lnTo>
                    <a:pt x="1024381" y="51815"/>
                  </a:lnTo>
                  <a:lnTo>
                    <a:pt x="1024318" y="38956"/>
                  </a:lnTo>
                  <a:close/>
                </a:path>
                <a:path w="1076325" h="78104">
                  <a:moveTo>
                    <a:pt x="1024254" y="25907"/>
                  </a:moveTo>
                  <a:lnTo>
                    <a:pt x="1015718" y="25930"/>
                  </a:lnTo>
                  <a:lnTo>
                    <a:pt x="1024318" y="38766"/>
                  </a:lnTo>
                  <a:lnTo>
                    <a:pt x="1024254" y="25907"/>
                  </a:lnTo>
                  <a:close/>
                </a:path>
                <a:path w="1076325" h="78104">
                  <a:moveTo>
                    <a:pt x="536194" y="31622"/>
                  </a:moveTo>
                  <a:lnTo>
                    <a:pt x="534365" y="31724"/>
                  </a:lnTo>
                  <a:lnTo>
                    <a:pt x="533526" y="32003"/>
                  </a:lnTo>
                  <a:lnTo>
                    <a:pt x="532765" y="32384"/>
                  </a:lnTo>
                  <a:lnTo>
                    <a:pt x="536194" y="31622"/>
                  </a:lnTo>
                  <a:close/>
                </a:path>
                <a:path w="1076325" h="78104">
                  <a:moveTo>
                    <a:pt x="1019532" y="31622"/>
                  </a:moveTo>
                  <a:lnTo>
                    <a:pt x="536194" y="31622"/>
                  </a:lnTo>
                  <a:lnTo>
                    <a:pt x="532765" y="32384"/>
                  </a:lnTo>
                  <a:lnTo>
                    <a:pt x="1020042" y="32384"/>
                  </a:lnTo>
                  <a:lnTo>
                    <a:pt x="1019532" y="31622"/>
                  </a:lnTo>
                  <a:close/>
                </a:path>
                <a:path w="1076325" h="78104">
                  <a:moveTo>
                    <a:pt x="1015718" y="25930"/>
                  </a:moveTo>
                  <a:lnTo>
                    <a:pt x="809498" y="26796"/>
                  </a:lnTo>
                  <a:lnTo>
                    <a:pt x="787653" y="26796"/>
                  </a:lnTo>
                  <a:lnTo>
                    <a:pt x="584200" y="29209"/>
                  </a:lnTo>
                  <a:lnTo>
                    <a:pt x="573531" y="29590"/>
                  </a:lnTo>
                  <a:lnTo>
                    <a:pt x="564387" y="29717"/>
                  </a:lnTo>
                  <a:lnTo>
                    <a:pt x="556259" y="29971"/>
                  </a:lnTo>
                  <a:lnTo>
                    <a:pt x="549655" y="30352"/>
                  </a:lnTo>
                  <a:lnTo>
                    <a:pt x="544449" y="30479"/>
                  </a:lnTo>
                  <a:lnTo>
                    <a:pt x="540130" y="30860"/>
                  </a:lnTo>
                  <a:lnTo>
                    <a:pt x="537718" y="30987"/>
                  </a:lnTo>
                  <a:lnTo>
                    <a:pt x="536575" y="31114"/>
                  </a:lnTo>
                  <a:lnTo>
                    <a:pt x="535431" y="31368"/>
                  </a:lnTo>
                  <a:lnTo>
                    <a:pt x="534365" y="31724"/>
                  </a:lnTo>
                  <a:lnTo>
                    <a:pt x="536194" y="31622"/>
                  </a:lnTo>
                  <a:lnTo>
                    <a:pt x="1019532" y="31622"/>
                  </a:lnTo>
                  <a:lnTo>
                    <a:pt x="1015718" y="25930"/>
                  </a:lnTo>
                  <a:close/>
                </a:path>
                <a:path w="1076325" h="78104">
                  <a:moveTo>
                    <a:pt x="998347" y="0"/>
                  </a:moveTo>
                  <a:lnTo>
                    <a:pt x="1015718" y="25930"/>
                  </a:lnTo>
                  <a:lnTo>
                    <a:pt x="1050247" y="25907"/>
                  </a:lnTo>
                  <a:lnTo>
                    <a:pt x="998347" y="0"/>
                  </a:lnTo>
                  <a:close/>
                </a:path>
              </a:pathLst>
            </a:custGeom>
            <a:solidFill>
              <a:srgbClr val="39DB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3" name="object 63"/>
          <p:cNvSpPr txBox="1"/>
          <p:nvPr/>
        </p:nvSpPr>
        <p:spPr>
          <a:xfrm>
            <a:off x="2727198" y="3543680"/>
            <a:ext cx="34290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777777"/>
                </a:solidFill>
                <a:latin typeface="Arial"/>
                <a:cs typeface="Arial"/>
              </a:rPr>
              <a:t>Pod</a:t>
            </a:r>
            <a:endParaRPr sz="1400">
              <a:latin typeface="Arial"/>
              <a:cs typeface="Arial"/>
            </a:endParaRPr>
          </a:p>
        </p:txBody>
      </p:sp>
      <p:sp>
        <p:nvSpPr>
          <p:cNvPr id="64" name="object 6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@rstar</a:t>
            </a:r>
            <a:r>
              <a:rPr spc="5" dirty="0"/>
              <a:t>m</a:t>
            </a:r>
            <a:r>
              <a:rPr spc="-5" dirty="0"/>
              <a:t>e</a:t>
            </a:r>
            <a:r>
              <a:rPr dirty="0"/>
              <a:t>r</a:t>
            </a:r>
          </a:p>
        </p:txBody>
      </p:sp>
      <p:sp>
        <p:nvSpPr>
          <p:cNvPr id="65" name="object 6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© </a:t>
            </a:r>
            <a:r>
              <a:rPr spc="-5" dirty="0"/>
              <a:t>2017 </a:t>
            </a:r>
            <a:r>
              <a:rPr dirty="0"/>
              <a:t>Kumulus</a:t>
            </a:r>
            <a:r>
              <a:rPr spc="-45" dirty="0"/>
              <a:t> </a:t>
            </a:r>
            <a:r>
              <a:rPr dirty="0"/>
              <a:t>Technologies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070925" y="833437"/>
            <a:ext cx="2181225" cy="1638935"/>
            <a:chOff x="2070925" y="833437"/>
            <a:chExt cx="2181225" cy="1638935"/>
          </a:xfrm>
        </p:grpSpPr>
        <p:sp>
          <p:nvSpPr>
            <p:cNvPr id="3" name="object 3"/>
            <p:cNvSpPr/>
            <p:nvPr/>
          </p:nvSpPr>
          <p:spPr>
            <a:xfrm>
              <a:off x="2075688" y="838200"/>
              <a:ext cx="2171700" cy="1629410"/>
            </a:xfrm>
            <a:custGeom>
              <a:avLst/>
              <a:gdLst/>
              <a:ahLst/>
              <a:cxnLst/>
              <a:rect l="l" t="t" r="r" b="b"/>
              <a:pathLst>
                <a:path w="2171700" h="1629410">
                  <a:moveTo>
                    <a:pt x="2171700" y="0"/>
                  </a:moveTo>
                  <a:lnTo>
                    <a:pt x="0" y="0"/>
                  </a:lnTo>
                  <a:lnTo>
                    <a:pt x="0" y="1629156"/>
                  </a:lnTo>
                  <a:lnTo>
                    <a:pt x="2171700" y="1629156"/>
                  </a:lnTo>
                  <a:lnTo>
                    <a:pt x="2171700" y="0"/>
                  </a:lnTo>
                  <a:close/>
                </a:path>
              </a:pathLst>
            </a:custGeom>
            <a:solidFill>
              <a:srgbClr val="FFAB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075688" y="838200"/>
              <a:ext cx="2171700" cy="1629410"/>
            </a:xfrm>
            <a:custGeom>
              <a:avLst/>
              <a:gdLst/>
              <a:ahLst/>
              <a:cxnLst/>
              <a:rect l="l" t="t" r="r" b="b"/>
              <a:pathLst>
                <a:path w="2171700" h="1629410">
                  <a:moveTo>
                    <a:pt x="0" y="1629156"/>
                  </a:moveTo>
                  <a:lnTo>
                    <a:pt x="2171700" y="1629156"/>
                  </a:lnTo>
                  <a:lnTo>
                    <a:pt x="2171700" y="0"/>
                  </a:lnTo>
                  <a:lnTo>
                    <a:pt x="0" y="0"/>
                  </a:lnTo>
                  <a:lnTo>
                    <a:pt x="0" y="1629156"/>
                  </a:lnTo>
                  <a:close/>
                </a:path>
              </a:pathLst>
            </a:custGeom>
            <a:ln w="9144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279904" y="1021079"/>
              <a:ext cx="1790700" cy="1289685"/>
            </a:xfrm>
            <a:custGeom>
              <a:avLst/>
              <a:gdLst/>
              <a:ahLst/>
              <a:cxnLst/>
              <a:rect l="l" t="t" r="r" b="b"/>
              <a:pathLst>
                <a:path w="1790700" h="1289685">
                  <a:moveTo>
                    <a:pt x="1790699" y="0"/>
                  </a:moveTo>
                  <a:lnTo>
                    <a:pt x="0" y="0"/>
                  </a:lnTo>
                  <a:lnTo>
                    <a:pt x="0" y="1289304"/>
                  </a:lnTo>
                  <a:lnTo>
                    <a:pt x="1790699" y="1289304"/>
                  </a:lnTo>
                  <a:lnTo>
                    <a:pt x="1790699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279904" y="1021079"/>
              <a:ext cx="1790700" cy="1289685"/>
            </a:xfrm>
            <a:custGeom>
              <a:avLst/>
              <a:gdLst/>
              <a:ahLst/>
              <a:cxnLst/>
              <a:rect l="l" t="t" r="r" b="b"/>
              <a:pathLst>
                <a:path w="1790700" h="1289685">
                  <a:moveTo>
                    <a:pt x="0" y="1289304"/>
                  </a:moveTo>
                  <a:lnTo>
                    <a:pt x="1790699" y="1289304"/>
                  </a:lnTo>
                  <a:lnTo>
                    <a:pt x="1790699" y="0"/>
                  </a:lnTo>
                  <a:lnTo>
                    <a:pt x="0" y="0"/>
                  </a:lnTo>
                  <a:lnTo>
                    <a:pt x="0" y="1289304"/>
                  </a:lnTo>
                  <a:close/>
                </a:path>
              </a:pathLst>
            </a:custGeom>
            <a:ln w="9144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560445" y="1062685"/>
            <a:ext cx="34290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solidFill>
                  <a:srgbClr val="777777"/>
                </a:solidFill>
                <a:latin typeface="Arial"/>
                <a:cs typeface="Arial"/>
              </a:rPr>
              <a:t>Pod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368105" y="1109281"/>
            <a:ext cx="1021715" cy="413384"/>
            <a:chOff x="2368105" y="1109281"/>
            <a:chExt cx="1021715" cy="413384"/>
          </a:xfrm>
        </p:grpSpPr>
        <p:sp>
          <p:nvSpPr>
            <p:cNvPr id="9" name="object 9"/>
            <p:cNvSpPr/>
            <p:nvPr/>
          </p:nvSpPr>
          <p:spPr>
            <a:xfrm>
              <a:off x="2372867" y="1114044"/>
              <a:ext cx="1012190" cy="403860"/>
            </a:xfrm>
            <a:custGeom>
              <a:avLst/>
              <a:gdLst/>
              <a:ahLst/>
              <a:cxnLst/>
              <a:rect l="l" t="t" r="r" b="b"/>
              <a:pathLst>
                <a:path w="1012189" h="403859">
                  <a:moveTo>
                    <a:pt x="944626" y="0"/>
                  </a:moveTo>
                  <a:lnTo>
                    <a:pt x="67309" y="0"/>
                  </a:lnTo>
                  <a:lnTo>
                    <a:pt x="41094" y="5284"/>
                  </a:lnTo>
                  <a:lnTo>
                    <a:pt x="19700" y="19700"/>
                  </a:lnTo>
                  <a:lnTo>
                    <a:pt x="5284" y="41094"/>
                  </a:lnTo>
                  <a:lnTo>
                    <a:pt x="0" y="67309"/>
                  </a:lnTo>
                  <a:lnTo>
                    <a:pt x="0" y="336550"/>
                  </a:lnTo>
                  <a:lnTo>
                    <a:pt x="5284" y="362765"/>
                  </a:lnTo>
                  <a:lnTo>
                    <a:pt x="19700" y="384159"/>
                  </a:lnTo>
                  <a:lnTo>
                    <a:pt x="41094" y="398575"/>
                  </a:lnTo>
                  <a:lnTo>
                    <a:pt x="67309" y="403859"/>
                  </a:lnTo>
                  <a:lnTo>
                    <a:pt x="944626" y="403859"/>
                  </a:lnTo>
                  <a:lnTo>
                    <a:pt x="970841" y="398575"/>
                  </a:lnTo>
                  <a:lnTo>
                    <a:pt x="992235" y="384159"/>
                  </a:lnTo>
                  <a:lnTo>
                    <a:pt x="1006651" y="362765"/>
                  </a:lnTo>
                  <a:lnTo>
                    <a:pt x="1011935" y="336550"/>
                  </a:lnTo>
                  <a:lnTo>
                    <a:pt x="1011935" y="67309"/>
                  </a:lnTo>
                  <a:lnTo>
                    <a:pt x="1006651" y="41094"/>
                  </a:lnTo>
                  <a:lnTo>
                    <a:pt x="992235" y="19700"/>
                  </a:lnTo>
                  <a:lnTo>
                    <a:pt x="970841" y="5284"/>
                  </a:lnTo>
                  <a:lnTo>
                    <a:pt x="944626" y="0"/>
                  </a:lnTo>
                  <a:close/>
                </a:path>
              </a:pathLst>
            </a:custGeom>
            <a:solidFill>
              <a:srgbClr val="3B78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372867" y="1114044"/>
              <a:ext cx="1012190" cy="403860"/>
            </a:xfrm>
            <a:custGeom>
              <a:avLst/>
              <a:gdLst/>
              <a:ahLst/>
              <a:cxnLst/>
              <a:rect l="l" t="t" r="r" b="b"/>
              <a:pathLst>
                <a:path w="1012189" h="403859">
                  <a:moveTo>
                    <a:pt x="0" y="67309"/>
                  </a:moveTo>
                  <a:lnTo>
                    <a:pt x="5284" y="41094"/>
                  </a:lnTo>
                  <a:lnTo>
                    <a:pt x="19700" y="19700"/>
                  </a:lnTo>
                  <a:lnTo>
                    <a:pt x="41094" y="5284"/>
                  </a:lnTo>
                  <a:lnTo>
                    <a:pt x="67309" y="0"/>
                  </a:lnTo>
                  <a:lnTo>
                    <a:pt x="944626" y="0"/>
                  </a:lnTo>
                  <a:lnTo>
                    <a:pt x="970841" y="5284"/>
                  </a:lnTo>
                  <a:lnTo>
                    <a:pt x="992235" y="19700"/>
                  </a:lnTo>
                  <a:lnTo>
                    <a:pt x="1006651" y="41094"/>
                  </a:lnTo>
                  <a:lnTo>
                    <a:pt x="1011935" y="67309"/>
                  </a:lnTo>
                  <a:lnTo>
                    <a:pt x="1011935" y="336550"/>
                  </a:lnTo>
                  <a:lnTo>
                    <a:pt x="1006651" y="362765"/>
                  </a:lnTo>
                  <a:lnTo>
                    <a:pt x="992235" y="384159"/>
                  </a:lnTo>
                  <a:lnTo>
                    <a:pt x="970841" y="398575"/>
                  </a:lnTo>
                  <a:lnTo>
                    <a:pt x="944626" y="403859"/>
                  </a:lnTo>
                  <a:lnTo>
                    <a:pt x="67309" y="403859"/>
                  </a:lnTo>
                  <a:lnTo>
                    <a:pt x="41094" y="398575"/>
                  </a:lnTo>
                  <a:lnTo>
                    <a:pt x="19700" y="384159"/>
                  </a:lnTo>
                  <a:lnTo>
                    <a:pt x="5284" y="362765"/>
                  </a:lnTo>
                  <a:lnTo>
                    <a:pt x="0" y="336550"/>
                  </a:lnTo>
                  <a:lnTo>
                    <a:pt x="0" y="67309"/>
                  </a:lnTo>
                  <a:close/>
                </a:path>
              </a:pathLst>
            </a:custGeom>
            <a:ln w="9144">
              <a:solidFill>
                <a:srgbClr val="3B78D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2692654" y="1191513"/>
            <a:ext cx="37211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Pilot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617029" y="1264729"/>
            <a:ext cx="7978775" cy="3682365"/>
            <a:chOff x="617029" y="1264729"/>
            <a:chExt cx="7978775" cy="3682365"/>
          </a:xfrm>
        </p:grpSpPr>
        <p:sp>
          <p:nvSpPr>
            <p:cNvPr id="13" name="object 13"/>
            <p:cNvSpPr/>
            <p:nvPr/>
          </p:nvSpPr>
          <p:spPr>
            <a:xfrm>
              <a:off x="6419088" y="1269491"/>
              <a:ext cx="2171700" cy="2048510"/>
            </a:xfrm>
            <a:custGeom>
              <a:avLst/>
              <a:gdLst/>
              <a:ahLst/>
              <a:cxnLst/>
              <a:rect l="l" t="t" r="r" b="b"/>
              <a:pathLst>
                <a:path w="2171700" h="2048510">
                  <a:moveTo>
                    <a:pt x="2171700" y="0"/>
                  </a:moveTo>
                  <a:lnTo>
                    <a:pt x="0" y="0"/>
                  </a:lnTo>
                  <a:lnTo>
                    <a:pt x="0" y="2048255"/>
                  </a:lnTo>
                  <a:lnTo>
                    <a:pt x="2171700" y="2048255"/>
                  </a:lnTo>
                  <a:lnTo>
                    <a:pt x="2171700" y="0"/>
                  </a:lnTo>
                  <a:close/>
                </a:path>
              </a:pathLst>
            </a:custGeom>
            <a:solidFill>
              <a:srgbClr val="FFAB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419088" y="1269491"/>
              <a:ext cx="2171700" cy="2048510"/>
            </a:xfrm>
            <a:custGeom>
              <a:avLst/>
              <a:gdLst/>
              <a:ahLst/>
              <a:cxnLst/>
              <a:rect l="l" t="t" r="r" b="b"/>
              <a:pathLst>
                <a:path w="2171700" h="2048510">
                  <a:moveTo>
                    <a:pt x="0" y="2048255"/>
                  </a:moveTo>
                  <a:lnTo>
                    <a:pt x="2171700" y="2048255"/>
                  </a:lnTo>
                  <a:lnTo>
                    <a:pt x="2171700" y="0"/>
                  </a:lnTo>
                  <a:lnTo>
                    <a:pt x="0" y="0"/>
                  </a:lnTo>
                  <a:lnTo>
                    <a:pt x="0" y="2048255"/>
                  </a:lnTo>
                  <a:close/>
                </a:path>
              </a:pathLst>
            </a:custGeom>
            <a:ln w="9144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21791" y="2820924"/>
              <a:ext cx="4607560" cy="2121535"/>
            </a:xfrm>
            <a:custGeom>
              <a:avLst/>
              <a:gdLst/>
              <a:ahLst/>
              <a:cxnLst/>
              <a:rect l="l" t="t" r="r" b="b"/>
              <a:pathLst>
                <a:path w="4607560" h="2121535">
                  <a:moveTo>
                    <a:pt x="4607052" y="0"/>
                  </a:moveTo>
                  <a:lnTo>
                    <a:pt x="0" y="0"/>
                  </a:lnTo>
                  <a:lnTo>
                    <a:pt x="0" y="2121408"/>
                  </a:lnTo>
                  <a:lnTo>
                    <a:pt x="4607052" y="2121408"/>
                  </a:lnTo>
                  <a:lnTo>
                    <a:pt x="4607052" y="0"/>
                  </a:lnTo>
                  <a:close/>
                </a:path>
              </a:pathLst>
            </a:custGeom>
            <a:solidFill>
              <a:srgbClr val="FFAB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21791" y="2820924"/>
              <a:ext cx="4607560" cy="2121535"/>
            </a:xfrm>
            <a:custGeom>
              <a:avLst/>
              <a:gdLst/>
              <a:ahLst/>
              <a:cxnLst/>
              <a:rect l="l" t="t" r="r" b="b"/>
              <a:pathLst>
                <a:path w="4607560" h="2121535">
                  <a:moveTo>
                    <a:pt x="0" y="2121408"/>
                  </a:moveTo>
                  <a:lnTo>
                    <a:pt x="4607052" y="2121408"/>
                  </a:lnTo>
                  <a:lnTo>
                    <a:pt x="4607052" y="0"/>
                  </a:lnTo>
                  <a:lnTo>
                    <a:pt x="0" y="0"/>
                  </a:lnTo>
                  <a:lnTo>
                    <a:pt x="0" y="2121408"/>
                  </a:lnTo>
                  <a:close/>
                </a:path>
              </a:pathLst>
            </a:custGeom>
            <a:ln w="9143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232403" y="3204971"/>
              <a:ext cx="1792605" cy="1211580"/>
            </a:xfrm>
            <a:custGeom>
              <a:avLst/>
              <a:gdLst/>
              <a:ahLst/>
              <a:cxnLst/>
              <a:rect l="l" t="t" r="r" b="b"/>
              <a:pathLst>
                <a:path w="1792604" h="1211579">
                  <a:moveTo>
                    <a:pt x="1792223" y="0"/>
                  </a:moveTo>
                  <a:lnTo>
                    <a:pt x="0" y="0"/>
                  </a:lnTo>
                  <a:lnTo>
                    <a:pt x="0" y="1211580"/>
                  </a:lnTo>
                  <a:lnTo>
                    <a:pt x="1792223" y="1211580"/>
                  </a:lnTo>
                  <a:lnTo>
                    <a:pt x="1792223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232403" y="3204971"/>
              <a:ext cx="1792605" cy="1211580"/>
            </a:xfrm>
            <a:custGeom>
              <a:avLst/>
              <a:gdLst/>
              <a:ahLst/>
              <a:cxnLst/>
              <a:rect l="l" t="t" r="r" b="b"/>
              <a:pathLst>
                <a:path w="1792604" h="1211579">
                  <a:moveTo>
                    <a:pt x="0" y="1211580"/>
                  </a:moveTo>
                  <a:lnTo>
                    <a:pt x="1792223" y="1211580"/>
                  </a:lnTo>
                  <a:lnTo>
                    <a:pt x="1792223" y="0"/>
                  </a:lnTo>
                  <a:lnTo>
                    <a:pt x="0" y="0"/>
                  </a:lnTo>
                  <a:lnTo>
                    <a:pt x="0" y="1211580"/>
                  </a:lnTo>
                  <a:close/>
                </a:path>
              </a:pathLst>
            </a:custGeom>
            <a:ln w="9144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180847" y="69595"/>
            <a:ext cx="645668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Request </a:t>
            </a:r>
            <a:r>
              <a:rPr dirty="0"/>
              <a:t>Routing - Service</a:t>
            </a:r>
            <a:r>
              <a:rPr spc="-85" dirty="0"/>
              <a:t> </a:t>
            </a:r>
            <a:r>
              <a:rPr spc="-5" dirty="0"/>
              <a:t>Versions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4513834" y="3233674"/>
            <a:ext cx="34290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777777"/>
                </a:solidFill>
                <a:latin typeface="Arial"/>
                <a:cs typeface="Arial"/>
              </a:rPr>
              <a:t>Pod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3555301" y="3435096"/>
            <a:ext cx="1437640" cy="854075"/>
            <a:chOff x="3555301" y="3435096"/>
            <a:chExt cx="1437640" cy="854075"/>
          </a:xfrm>
        </p:grpSpPr>
        <p:sp>
          <p:nvSpPr>
            <p:cNvPr id="22" name="object 22"/>
            <p:cNvSpPr/>
            <p:nvPr/>
          </p:nvSpPr>
          <p:spPr>
            <a:xfrm>
              <a:off x="4314444" y="3435096"/>
              <a:ext cx="678179" cy="77876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435602" y="3500501"/>
              <a:ext cx="513715" cy="599440"/>
            </a:xfrm>
            <a:custGeom>
              <a:avLst/>
              <a:gdLst/>
              <a:ahLst/>
              <a:cxnLst/>
              <a:rect l="l" t="t" r="r" b="b"/>
              <a:pathLst>
                <a:path w="513714" h="599439">
                  <a:moveTo>
                    <a:pt x="333248" y="522465"/>
                  </a:moveTo>
                  <a:lnTo>
                    <a:pt x="262509" y="572960"/>
                  </a:lnTo>
                  <a:lnTo>
                    <a:pt x="345313" y="599249"/>
                  </a:lnTo>
                  <a:lnTo>
                    <a:pt x="325088" y="577278"/>
                  </a:lnTo>
                  <a:lnTo>
                    <a:pt x="317500" y="577278"/>
                  </a:lnTo>
                  <a:lnTo>
                    <a:pt x="309880" y="552500"/>
                  </a:lnTo>
                  <a:lnTo>
                    <a:pt x="313436" y="551434"/>
                  </a:lnTo>
                  <a:lnTo>
                    <a:pt x="321153" y="548703"/>
                  </a:lnTo>
                  <a:lnTo>
                    <a:pt x="333248" y="522465"/>
                  </a:lnTo>
                  <a:close/>
                </a:path>
                <a:path w="513714" h="599439">
                  <a:moveTo>
                    <a:pt x="313692" y="564899"/>
                  </a:moveTo>
                  <a:lnTo>
                    <a:pt x="317500" y="577278"/>
                  </a:lnTo>
                  <a:lnTo>
                    <a:pt x="322199" y="575818"/>
                  </a:lnTo>
                  <a:lnTo>
                    <a:pt x="323358" y="575399"/>
                  </a:lnTo>
                  <a:lnTo>
                    <a:pt x="313692" y="564899"/>
                  </a:lnTo>
                  <a:close/>
                </a:path>
                <a:path w="513714" h="599439">
                  <a:moveTo>
                    <a:pt x="323358" y="575399"/>
                  </a:moveTo>
                  <a:lnTo>
                    <a:pt x="322199" y="575818"/>
                  </a:lnTo>
                  <a:lnTo>
                    <a:pt x="317500" y="577278"/>
                  </a:lnTo>
                  <a:lnTo>
                    <a:pt x="325088" y="577278"/>
                  </a:lnTo>
                  <a:lnTo>
                    <a:pt x="323358" y="575399"/>
                  </a:lnTo>
                  <a:close/>
                </a:path>
                <a:path w="513714" h="599439">
                  <a:moveTo>
                    <a:pt x="60692" y="25542"/>
                  </a:moveTo>
                  <a:lnTo>
                    <a:pt x="51815" y="37846"/>
                  </a:lnTo>
                  <a:lnTo>
                    <a:pt x="60220" y="51590"/>
                  </a:lnTo>
                  <a:lnTo>
                    <a:pt x="69087" y="52324"/>
                  </a:lnTo>
                  <a:lnTo>
                    <a:pt x="92075" y="54864"/>
                  </a:lnTo>
                  <a:lnTo>
                    <a:pt x="137033" y="61976"/>
                  </a:lnTo>
                  <a:lnTo>
                    <a:pt x="180975" y="71628"/>
                  </a:lnTo>
                  <a:lnTo>
                    <a:pt x="223393" y="83565"/>
                  </a:lnTo>
                  <a:lnTo>
                    <a:pt x="264287" y="97662"/>
                  </a:lnTo>
                  <a:lnTo>
                    <a:pt x="302513" y="113665"/>
                  </a:lnTo>
                  <a:lnTo>
                    <a:pt x="338455" y="131318"/>
                  </a:lnTo>
                  <a:lnTo>
                    <a:pt x="386588" y="160655"/>
                  </a:lnTo>
                  <a:lnTo>
                    <a:pt x="426593" y="192532"/>
                  </a:lnTo>
                  <a:lnTo>
                    <a:pt x="457453" y="225933"/>
                  </a:lnTo>
                  <a:lnTo>
                    <a:pt x="478027" y="260223"/>
                  </a:lnTo>
                  <a:lnTo>
                    <a:pt x="487934" y="305181"/>
                  </a:lnTo>
                  <a:lnTo>
                    <a:pt x="487552" y="316611"/>
                  </a:lnTo>
                  <a:lnTo>
                    <a:pt x="479933" y="363855"/>
                  </a:lnTo>
                  <a:lnTo>
                    <a:pt x="457835" y="420827"/>
                  </a:lnTo>
                  <a:lnTo>
                    <a:pt x="431673" y="462064"/>
                  </a:lnTo>
                  <a:lnTo>
                    <a:pt x="399542" y="498157"/>
                  </a:lnTo>
                  <a:lnTo>
                    <a:pt x="362965" y="527240"/>
                  </a:lnTo>
                  <a:lnTo>
                    <a:pt x="323596" y="547839"/>
                  </a:lnTo>
                  <a:lnTo>
                    <a:pt x="321153" y="548703"/>
                  </a:lnTo>
                  <a:lnTo>
                    <a:pt x="313692" y="564899"/>
                  </a:lnTo>
                  <a:lnTo>
                    <a:pt x="323358" y="575399"/>
                  </a:lnTo>
                  <a:lnTo>
                    <a:pt x="333883" y="571601"/>
                  </a:lnTo>
                  <a:lnTo>
                    <a:pt x="345186" y="566699"/>
                  </a:lnTo>
                  <a:lnTo>
                    <a:pt x="398866" y="533120"/>
                  </a:lnTo>
                  <a:lnTo>
                    <a:pt x="436372" y="497230"/>
                  </a:lnTo>
                  <a:lnTo>
                    <a:pt x="467995" y="454926"/>
                  </a:lnTo>
                  <a:lnTo>
                    <a:pt x="492506" y="407454"/>
                  </a:lnTo>
                  <a:lnTo>
                    <a:pt x="505078" y="369824"/>
                  </a:lnTo>
                  <a:lnTo>
                    <a:pt x="512445" y="330581"/>
                  </a:lnTo>
                  <a:lnTo>
                    <a:pt x="513714" y="303657"/>
                  </a:lnTo>
                  <a:lnTo>
                    <a:pt x="512825" y="289687"/>
                  </a:lnTo>
                  <a:lnTo>
                    <a:pt x="501142" y="248539"/>
                  </a:lnTo>
                  <a:lnTo>
                    <a:pt x="477520" y="209550"/>
                  </a:lnTo>
                  <a:lnTo>
                    <a:pt x="443611" y="172974"/>
                  </a:lnTo>
                  <a:lnTo>
                    <a:pt x="400812" y="139065"/>
                  </a:lnTo>
                  <a:lnTo>
                    <a:pt x="367919" y="118110"/>
                  </a:lnTo>
                  <a:lnTo>
                    <a:pt x="331850" y="98933"/>
                  </a:lnTo>
                  <a:lnTo>
                    <a:pt x="293243" y="81280"/>
                  </a:lnTo>
                  <a:lnTo>
                    <a:pt x="230759" y="58801"/>
                  </a:lnTo>
                  <a:lnTo>
                    <a:pt x="186817" y="46355"/>
                  </a:lnTo>
                  <a:lnTo>
                    <a:pt x="141350" y="36449"/>
                  </a:lnTo>
                  <a:lnTo>
                    <a:pt x="94869" y="29083"/>
                  </a:lnTo>
                  <a:lnTo>
                    <a:pt x="71247" y="26415"/>
                  </a:lnTo>
                  <a:lnTo>
                    <a:pt x="60692" y="25542"/>
                  </a:lnTo>
                  <a:close/>
                </a:path>
                <a:path w="513714" h="599439">
                  <a:moveTo>
                    <a:pt x="321153" y="548703"/>
                  </a:moveTo>
                  <a:lnTo>
                    <a:pt x="313436" y="551434"/>
                  </a:lnTo>
                  <a:lnTo>
                    <a:pt x="309880" y="552500"/>
                  </a:lnTo>
                  <a:lnTo>
                    <a:pt x="313691" y="564893"/>
                  </a:lnTo>
                  <a:lnTo>
                    <a:pt x="321153" y="548703"/>
                  </a:lnTo>
                  <a:close/>
                </a:path>
                <a:path w="513714" h="599439">
                  <a:moveTo>
                    <a:pt x="79121" y="0"/>
                  </a:moveTo>
                  <a:lnTo>
                    <a:pt x="0" y="35940"/>
                  </a:lnTo>
                  <a:lnTo>
                    <a:pt x="76200" y="77724"/>
                  </a:lnTo>
                  <a:lnTo>
                    <a:pt x="60220" y="51590"/>
                  </a:lnTo>
                  <a:lnTo>
                    <a:pt x="50673" y="50800"/>
                  </a:lnTo>
                  <a:lnTo>
                    <a:pt x="52832" y="24892"/>
                  </a:lnTo>
                  <a:lnTo>
                    <a:pt x="61162" y="24892"/>
                  </a:lnTo>
                  <a:lnTo>
                    <a:pt x="79121" y="0"/>
                  </a:lnTo>
                  <a:close/>
                </a:path>
                <a:path w="513714" h="599439">
                  <a:moveTo>
                    <a:pt x="52832" y="24892"/>
                  </a:moveTo>
                  <a:lnTo>
                    <a:pt x="50673" y="50800"/>
                  </a:lnTo>
                  <a:lnTo>
                    <a:pt x="60220" y="51590"/>
                  </a:lnTo>
                  <a:lnTo>
                    <a:pt x="51815" y="37846"/>
                  </a:lnTo>
                  <a:lnTo>
                    <a:pt x="60692" y="25542"/>
                  </a:lnTo>
                  <a:lnTo>
                    <a:pt x="52832" y="24892"/>
                  </a:lnTo>
                  <a:close/>
                </a:path>
                <a:path w="513714" h="599439">
                  <a:moveTo>
                    <a:pt x="61162" y="24892"/>
                  </a:moveTo>
                  <a:lnTo>
                    <a:pt x="52832" y="24892"/>
                  </a:lnTo>
                  <a:lnTo>
                    <a:pt x="60692" y="25542"/>
                  </a:lnTo>
                  <a:lnTo>
                    <a:pt x="61162" y="24892"/>
                  </a:lnTo>
                  <a:close/>
                </a:path>
              </a:pathLst>
            </a:custGeom>
            <a:solidFill>
              <a:srgbClr val="39DB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560064" y="3860292"/>
              <a:ext cx="1137285" cy="424180"/>
            </a:xfrm>
            <a:custGeom>
              <a:avLst/>
              <a:gdLst/>
              <a:ahLst/>
              <a:cxnLst/>
              <a:rect l="l" t="t" r="r" b="b"/>
              <a:pathLst>
                <a:path w="1137285" h="424179">
                  <a:moveTo>
                    <a:pt x="1066291" y="0"/>
                  </a:moveTo>
                  <a:lnTo>
                    <a:pt x="70612" y="0"/>
                  </a:lnTo>
                  <a:lnTo>
                    <a:pt x="43130" y="5548"/>
                  </a:lnTo>
                  <a:lnTo>
                    <a:pt x="20685" y="20680"/>
                  </a:lnTo>
                  <a:lnTo>
                    <a:pt x="5550" y="43125"/>
                  </a:lnTo>
                  <a:lnTo>
                    <a:pt x="0" y="70612"/>
                  </a:lnTo>
                  <a:lnTo>
                    <a:pt x="0" y="353060"/>
                  </a:lnTo>
                  <a:lnTo>
                    <a:pt x="5550" y="380546"/>
                  </a:lnTo>
                  <a:lnTo>
                    <a:pt x="20685" y="402991"/>
                  </a:lnTo>
                  <a:lnTo>
                    <a:pt x="43130" y="418123"/>
                  </a:lnTo>
                  <a:lnTo>
                    <a:pt x="70612" y="423672"/>
                  </a:lnTo>
                  <a:lnTo>
                    <a:pt x="1066291" y="423672"/>
                  </a:lnTo>
                  <a:lnTo>
                    <a:pt x="1093773" y="418123"/>
                  </a:lnTo>
                  <a:lnTo>
                    <a:pt x="1116218" y="402991"/>
                  </a:lnTo>
                  <a:lnTo>
                    <a:pt x="1131353" y="380546"/>
                  </a:lnTo>
                  <a:lnTo>
                    <a:pt x="1136903" y="353060"/>
                  </a:lnTo>
                  <a:lnTo>
                    <a:pt x="1136903" y="70612"/>
                  </a:lnTo>
                  <a:lnTo>
                    <a:pt x="1131353" y="43125"/>
                  </a:lnTo>
                  <a:lnTo>
                    <a:pt x="1116218" y="20680"/>
                  </a:lnTo>
                  <a:lnTo>
                    <a:pt x="1093773" y="5548"/>
                  </a:lnTo>
                  <a:lnTo>
                    <a:pt x="1066291" y="0"/>
                  </a:lnTo>
                  <a:close/>
                </a:path>
              </a:pathLst>
            </a:custGeom>
            <a:solidFill>
              <a:srgbClr val="3B78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560064" y="3860292"/>
              <a:ext cx="1137285" cy="424180"/>
            </a:xfrm>
            <a:custGeom>
              <a:avLst/>
              <a:gdLst/>
              <a:ahLst/>
              <a:cxnLst/>
              <a:rect l="l" t="t" r="r" b="b"/>
              <a:pathLst>
                <a:path w="1137285" h="424179">
                  <a:moveTo>
                    <a:pt x="0" y="70612"/>
                  </a:moveTo>
                  <a:lnTo>
                    <a:pt x="5550" y="43125"/>
                  </a:lnTo>
                  <a:lnTo>
                    <a:pt x="20685" y="20680"/>
                  </a:lnTo>
                  <a:lnTo>
                    <a:pt x="43130" y="5548"/>
                  </a:lnTo>
                  <a:lnTo>
                    <a:pt x="70612" y="0"/>
                  </a:lnTo>
                  <a:lnTo>
                    <a:pt x="1066291" y="0"/>
                  </a:lnTo>
                  <a:lnTo>
                    <a:pt x="1093773" y="5548"/>
                  </a:lnTo>
                  <a:lnTo>
                    <a:pt x="1116218" y="20680"/>
                  </a:lnTo>
                  <a:lnTo>
                    <a:pt x="1131353" y="43125"/>
                  </a:lnTo>
                  <a:lnTo>
                    <a:pt x="1136903" y="70612"/>
                  </a:lnTo>
                  <a:lnTo>
                    <a:pt x="1136903" y="353060"/>
                  </a:lnTo>
                  <a:lnTo>
                    <a:pt x="1131353" y="380546"/>
                  </a:lnTo>
                  <a:lnTo>
                    <a:pt x="1116218" y="402991"/>
                  </a:lnTo>
                  <a:lnTo>
                    <a:pt x="1093773" y="418123"/>
                  </a:lnTo>
                  <a:lnTo>
                    <a:pt x="1066291" y="423672"/>
                  </a:lnTo>
                  <a:lnTo>
                    <a:pt x="70612" y="423672"/>
                  </a:lnTo>
                  <a:lnTo>
                    <a:pt x="43130" y="418123"/>
                  </a:lnTo>
                  <a:lnTo>
                    <a:pt x="20685" y="402991"/>
                  </a:lnTo>
                  <a:lnTo>
                    <a:pt x="5550" y="380546"/>
                  </a:lnTo>
                  <a:lnTo>
                    <a:pt x="0" y="353060"/>
                  </a:lnTo>
                  <a:lnTo>
                    <a:pt x="0" y="70612"/>
                  </a:lnTo>
                  <a:close/>
                </a:path>
              </a:pathLst>
            </a:custGeom>
            <a:ln w="9144">
              <a:solidFill>
                <a:srgbClr val="3B78D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3848480" y="3947871"/>
            <a:ext cx="56007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400" spc="-20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cB.1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3505009" y="3366325"/>
            <a:ext cx="934719" cy="337185"/>
            <a:chOff x="3505009" y="3366325"/>
            <a:chExt cx="934719" cy="337185"/>
          </a:xfrm>
        </p:grpSpPr>
        <p:sp>
          <p:nvSpPr>
            <p:cNvPr id="28" name="object 28"/>
            <p:cNvSpPr/>
            <p:nvPr/>
          </p:nvSpPr>
          <p:spPr>
            <a:xfrm>
              <a:off x="3509771" y="3371088"/>
              <a:ext cx="925194" cy="327660"/>
            </a:xfrm>
            <a:custGeom>
              <a:avLst/>
              <a:gdLst/>
              <a:ahLst/>
              <a:cxnLst/>
              <a:rect l="l" t="t" r="r" b="b"/>
              <a:pathLst>
                <a:path w="925195" h="327660">
                  <a:moveTo>
                    <a:pt x="870457" y="0"/>
                  </a:moveTo>
                  <a:lnTo>
                    <a:pt x="54610" y="0"/>
                  </a:lnTo>
                  <a:lnTo>
                    <a:pt x="33379" y="4300"/>
                  </a:lnTo>
                  <a:lnTo>
                    <a:pt x="16017" y="16017"/>
                  </a:lnTo>
                  <a:lnTo>
                    <a:pt x="4300" y="33379"/>
                  </a:lnTo>
                  <a:lnTo>
                    <a:pt x="0" y="54610"/>
                  </a:lnTo>
                  <a:lnTo>
                    <a:pt x="0" y="273050"/>
                  </a:lnTo>
                  <a:lnTo>
                    <a:pt x="4300" y="294280"/>
                  </a:lnTo>
                  <a:lnTo>
                    <a:pt x="16017" y="311642"/>
                  </a:lnTo>
                  <a:lnTo>
                    <a:pt x="33379" y="323359"/>
                  </a:lnTo>
                  <a:lnTo>
                    <a:pt x="54610" y="327659"/>
                  </a:lnTo>
                  <a:lnTo>
                    <a:pt x="870457" y="327659"/>
                  </a:lnTo>
                  <a:lnTo>
                    <a:pt x="891688" y="323359"/>
                  </a:lnTo>
                  <a:lnTo>
                    <a:pt x="909050" y="311642"/>
                  </a:lnTo>
                  <a:lnTo>
                    <a:pt x="920767" y="294280"/>
                  </a:lnTo>
                  <a:lnTo>
                    <a:pt x="925067" y="273050"/>
                  </a:lnTo>
                  <a:lnTo>
                    <a:pt x="925067" y="54610"/>
                  </a:lnTo>
                  <a:lnTo>
                    <a:pt x="920767" y="33379"/>
                  </a:lnTo>
                  <a:lnTo>
                    <a:pt x="909050" y="16017"/>
                  </a:lnTo>
                  <a:lnTo>
                    <a:pt x="891688" y="4300"/>
                  </a:lnTo>
                  <a:lnTo>
                    <a:pt x="870457" y="0"/>
                  </a:lnTo>
                  <a:close/>
                </a:path>
              </a:pathLst>
            </a:custGeom>
            <a:solidFill>
              <a:srgbClr val="3B78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509771" y="3371088"/>
              <a:ext cx="925194" cy="327660"/>
            </a:xfrm>
            <a:custGeom>
              <a:avLst/>
              <a:gdLst/>
              <a:ahLst/>
              <a:cxnLst/>
              <a:rect l="l" t="t" r="r" b="b"/>
              <a:pathLst>
                <a:path w="925195" h="327660">
                  <a:moveTo>
                    <a:pt x="0" y="54610"/>
                  </a:moveTo>
                  <a:lnTo>
                    <a:pt x="4300" y="33379"/>
                  </a:lnTo>
                  <a:lnTo>
                    <a:pt x="16017" y="16017"/>
                  </a:lnTo>
                  <a:lnTo>
                    <a:pt x="33379" y="4300"/>
                  </a:lnTo>
                  <a:lnTo>
                    <a:pt x="54610" y="0"/>
                  </a:lnTo>
                  <a:lnTo>
                    <a:pt x="870457" y="0"/>
                  </a:lnTo>
                  <a:lnTo>
                    <a:pt x="891688" y="4300"/>
                  </a:lnTo>
                  <a:lnTo>
                    <a:pt x="909050" y="16017"/>
                  </a:lnTo>
                  <a:lnTo>
                    <a:pt x="920767" y="33379"/>
                  </a:lnTo>
                  <a:lnTo>
                    <a:pt x="925067" y="54610"/>
                  </a:lnTo>
                  <a:lnTo>
                    <a:pt x="925067" y="273050"/>
                  </a:lnTo>
                  <a:lnTo>
                    <a:pt x="920767" y="294280"/>
                  </a:lnTo>
                  <a:lnTo>
                    <a:pt x="909050" y="311642"/>
                  </a:lnTo>
                  <a:lnTo>
                    <a:pt x="891688" y="323359"/>
                  </a:lnTo>
                  <a:lnTo>
                    <a:pt x="870457" y="327659"/>
                  </a:lnTo>
                  <a:lnTo>
                    <a:pt x="54610" y="327659"/>
                  </a:lnTo>
                  <a:lnTo>
                    <a:pt x="33379" y="323359"/>
                  </a:lnTo>
                  <a:lnTo>
                    <a:pt x="16017" y="311642"/>
                  </a:lnTo>
                  <a:lnTo>
                    <a:pt x="4300" y="294280"/>
                  </a:lnTo>
                  <a:lnTo>
                    <a:pt x="0" y="273050"/>
                  </a:lnTo>
                  <a:lnTo>
                    <a:pt x="0" y="54610"/>
                  </a:lnTo>
                  <a:close/>
                </a:path>
              </a:pathLst>
            </a:custGeom>
            <a:ln w="9144">
              <a:solidFill>
                <a:srgbClr val="3B78D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3714369" y="3410839"/>
            <a:ext cx="5187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En</a:t>
            </a:r>
            <a:r>
              <a:rPr sz="1400" spc="-20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oy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798385" y="2983801"/>
            <a:ext cx="2079625" cy="1439545"/>
            <a:chOff x="798385" y="2983801"/>
            <a:chExt cx="2079625" cy="1439545"/>
          </a:xfrm>
        </p:grpSpPr>
        <p:sp>
          <p:nvSpPr>
            <p:cNvPr id="32" name="object 32"/>
            <p:cNvSpPr/>
            <p:nvPr/>
          </p:nvSpPr>
          <p:spPr>
            <a:xfrm>
              <a:off x="803148" y="2988564"/>
              <a:ext cx="1792605" cy="1213485"/>
            </a:xfrm>
            <a:custGeom>
              <a:avLst/>
              <a:gdLst/>
              <a:ahLst/>
              <a:cxnLst/>
              <a:rect l="l" t="t" r="r" b="b"/>
              <a:pathLst>
                <a:path w="1792605" h="1213485">
                  <a:moveTo>
                    <a:pt x="1792224" y="0"/>
                  </a:moveTo>
                  <a:lnTo>
                    <a:pt x="0" y="0"/>
                  </a:lnTo>
                  <a:lnTo>
                    <a:pt x="0" y="1213104"/>
                  </a:lnTo>
                  <a:lnTo>
                    <a:pt x="1792224" y="1213104"/>
                  </a:lnTo>
                  <a:lnTo>
                    <a:pt x="1792224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803148" y="2988564"/>
              <a:ext cx="1792605" cy="1213485"/>
            </a:xfrm>
            <a:custGeom>
              <a:avLst/>
              <a:gdLst/>
              <a:ahLst/>
              <a:cxnLst/>
              <a:rect l="l" t="t" r="r" b="b"/>
              <a:pathLst>
                <a:path w="1792605" h="1213485">
                  <a:moveTo>
                    <a:pt x="0" y="1213104"/>
                  </a:moveTo>
                  <a:lnTo>
                    <a:pt x="1792224" y="1213104"/>
                  </a:lnTo>
                  <a:lnTo>
                    <a:pt x="1792224" y="0"/>
                  </a:lnTo>
                  <a:lnTo>
                    <a:pt x="0" y="0"/>
                  </a:lnTo>
                  <a:lnTo>
                    <a:pt x="0" y="1213104"/>
                  </a:lnTo>
                  <a:close/>
                </a:path>
              </a:pathLst>
            </a:custGeom>
            <a:ln w="9144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943356" y="3098292"/>
              <a:ext cx="1790700" cy="1211580"/>
            </a:xfrm>
            <a:custGeom>
              <a:avLst/>
              <a:gdLst/>
              <a:ahLst/>
              <a:cxnLst/>
              <a:rect l="l" t="t" r="r" b="b"/>
              <a:pathLst>
                <a:path w="1790700" h="1211579">
                  <a:moveTo>
                    <a:pt x="1790700" y="0"/>
                  </a:moveTo>
                  <a:lnTo>
                    <a:pt x="0" y="0"/>
                  </a:lnTo>
                  <a:lnTo>
                    <a:pt x="0" y="1211580"/>
                  </a:lnTo>
                  <a:lnTo>
                    <a:pt x="1790700" y="1211580"/>
                  </a:lnTo>
                  <a:lnTo>
                    <a:pt x="1790700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943356" y="3098292"/>
              <a:ext cx="1790700" cy="1211580"/>
            </a:xfrm>
            <a:custGeom>
              <a:avLst/>
              <a:gdLst/>
              <a:ahLst/>
              <a:cxnLst/>
              <a:rect l="l" t="t" r="r" b="b"/>
              <a:pathLst>
                <a:path w="1790700" h="1211579">
                  <a:moveTo>
                    <a:pt x="0" y="1211580"/>
                  </a:moveTo>
                  <a:lnTo>
                    <a:pt x="1790700" y="1211580"/>
                  </a:lnTo>
                  <a:lnTo>
                    <a:pt x="1790700" y="0"/>
                  </a:lnTo>
                  <a:lnTo>
                    <a:pt x="0" y="0"/>
                  </a:lnTo>
                  <a:lnTo>
                    <a:pt x="0" y="1211580"/>
                  </a:lnTo>
                  <a:close/>
                </a:path>
              </a:pathLst>
            </a:custGeom>
            <a:ln w="9144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082040" y="3206496"/>
              <a:ext cx="1790700" cy="1211580"/>
            </a:xfrm>
            <a:custGeom>
              <a:avLst/>
              <a:gdLst/>
              <a:ahLst/>
              <a:cxnLst/>
              <a:rect l="l" t="t" r="r" b="b"/>
              <a:pathLst>
                <a:path w="1790700" h="1211579">
                  <a:moveTo>
                    <a:pt x="1790700" y="0"/>
                  </a:moveTo>
                  <a:lnTo>
                    <a:pt x="0" y="0"/>
                  </a:lnTo>
                  <a:lnTo>
                    <a:pt x="0" y="1211580"/>
                  </a:lnTo>
                  <a:lnTo>
                    <a:pt x="1790700" y="1211580"/>
                  </a:lnTo>
                  <a:lnTo>
                    <a:pt x="1790700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082040" y="3206496"/>
              <a:ext cx="1790700" cy="1211580"/>
            </a:xfrm>
            <a:custGeom>
              <a:avLst/>
              <a:gdLst/>
              <a:ahLst/>
              <a:cxnLst/>
              <a:rect l="l" t="t" r="r" b="b"/>
              <a:pathLst>
                <a:path w="1790700" h="1211579">
                  <a:moveTo>
                    <a:pt x="0" y="1211580"/>
                  </a:moveTo>
                  <a:lnTo>
                    <a:pt x="1790700" y="1211580"/>
                  </a:lnTo>
                  <a:lnTo>
                    <a:pt x="1790700" y="0"/>
                  </a:lnTo>
                  <a:lnTo>
                    <a:pt x="0" y="0"/>
                  </a:lnTo>
                  <a:lnTo>
                    <a:pt x="0" y="1211580"/>
                  </a:lnTo>
                  <a:close/>
                </a:path>
              </a:pathLst>
            </a:custGeom>
            <a:ln w="9144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2411222" y="3233674"/>
            <a:ext cx="33020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777777"/>
                </a:solidFill>
                <a:latin typeface="Arial"/>
                <a:cs typeface="Arial"/>
              </a:rPr>
              <a:t>Pod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1219009" y="3448811"/>
            <a:ext cx="1437640" cy="840105"/>
            <a:chOff x="1219009" y="3448811"/>
            <a:chExt cx="1437640" cy="840105"/>
          </a:xfrm>
        </p:grpSpPr>
        <p:sp>
          <p:nvSpPr>
            <p:cNvPr id="40" name="object 40"/>
            <p:cNvSpPr/>
            <p:nvPr/>
          </p:nvSpPr>
          <p:spPr>
            <a:xfrm>
              <a:off x="2028444" y="3448811"/>
              <a:ext cx="627888" cy="76504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149602" y="3514851"/>
              <a:ext cx="463550" cy="585470"/>
            </a:xfrm>
            <a:custGeom>
              <a:avLst/>
              <a:gdLst/>
              <a:ahLst/>
              <a:cxnLst/>
              <a:rect l="l" t="t" r="r" b="b"/>
              <a:pathLst>
                <a:path w="463550" h="585470">
                  <a:moveTo>
                    <a:pt x="283337" y="508012"/>
                  </a:moveTo>
                  <a:lnTo>
                    <a:pt x="212344" y="558228"/>
                  </a:lnTo>
                  <a:lnTo>
                    <a:pt x="295148" y="584847"/>
                  </a:lnTo>
                  <a:lnTo>
                    <a:pt x="275020" y="562813"/>
                  </a:lnTo>
                  <a:lnTo>
                    <a:pt x="267208" y="562813"/>
                  </a:lnTo>
                  <a:lnTo>
                    <a:pt x="260096" y="537908"/>
                  </a:lnTo>
                  <a:lnTo>
                    <a:pt x="263398" y="536994"/>
                  </a:lnTo>
                  <a:lnTo>
                    <a:pt x="271172" y="534185"/>
                  </a:lnTo>
                  <a:lnTo>
                    <a:pt x="283337" y="508012"/>
                  </a:lnTo>
                  <a:close/>
                </a:path>
                <a:path w="463550" h="585470">
                  <a:moveTo>
                    <a:pt x="263654" y="550370"/>
                  </a:moveTo>
                  <a:lnTo>
                    <a:pt x="267208" y="562813"/>
                  </a:lnTo>
                  <a:lnTo>
                    <a:pt x="272161" y="561365"/>
                  </a:lnTo>
                  <a:lnTo>
                    <a:pt x="273315" y="560946"/>
                  </a:lnTo>
                  <a:lnTo>
                    <a:pt x="263654" y="550370"/>
                  </a:lnTo>
                  <a:close/>
                </a:path>
                <a:path w="463550" h="585470">
                  <a:moveTo>
                    <a:pt x="273315" y="560946"/>
                  </a:moveTo>
                  <a:lnTo>
                    <a:pt x="272161" y="561365"/>
                  </a:lnTo>
                  <a:lnTo>
                    <a:pt x="267208" y="562813"/>
                  </a:lnTo>
                  <a:lnTo>
                    <a:pt x="275020" y="562813"/>
                  </a:lnTo>
                  <a:lnTo>
                    <a:pt x="273315" y="560946"/>
                  </a:lnTo>
                  <a:close/>
                </a:path>
                <a:path w="463550" h="585470">
                  <a:moveTo>
                    <a:pt x="60765" y="25470"/>
                  </a:moveTo>
                  <a:lnTo>
                    <a:pt x="51816" y="37719"/>
                  </a:lnTo>
                  <a:lnTo>
                    <a:pt x="60043" y="51388"/>
                  </a:lnTo>
                  <a:lnTo>
                    <a:pt x="61975" y="51562"/>
                  </a:lnTo>
                  <a:lnTo>
                    <a:pt x="82423" y="54102"/>
                  </a:lnTo>
                  <a:lnTo>
                    <a:pt x="122809" y="60960"/>
                  </a:lnTo>
                  <a:lnTo>
                    <a:pt x="162306" y="70358"/>
                  </a:lnTo>
                  <a:lnTo>
                    <a:pt x="200406" y="81915"/>
                  </a:lnTo>
                  <a:lnTo>
                    <a:pt x="236981" y="95758"/>
                  </a:lnTo>
                  <a:lnTo>
                    <a:pt x="287655" y="119634"/>
                  </a:lnTo>
                  <a:lnTo>
                    <a:pt x="332867" y="146939"/>
                  </a:lnTo>
                  <a:lnTo>
                    <a:pt x="371475" y="177165"/>
                  </a:lnTo>
                  <a:lnTo>
                    <a:pt x="401955" y="209169"/>
                  </a:lnTo>
                  <a:lnTo>
                    <a:pt x="423672" y="242316"/>
                  </a:lnTo>
                  <a:lnTo>
                    <a:pt x="437006" y="286512"/>
                  </a:lnTo>
                  <a:lnTo>
                    <a:pt x="437642" y="297434"/>
                  </a:lnTo>
                  <a:lnTo>
                    <a:pt x="437261" y="308610"/>
                  </a:lnTo>
                  <a:lnTo>
                    <a:pt x="429641" y="354457"/>
                  </a:lnTo>
                  <a:lnTo>
                    <a:pt x="407543" y="409778"/>
                  </a:lnTo>
                  <a:lnTo>
                    <a:pt x="381508" y="449973"/>
                  </a:lnTo>
                  <a:lnTo>
                    <a:pt x="349504" y="485013"/>
                  </a:lnTo>
                  <a:lnTo>
                    <a:pt x="312928" y="513397"/>
                  </a:lnTo>
                  <a:lnTo>
                    <a:pt x="273558" y="533323"/>
                  </a:lnTo>
                  <a:lnTo>
                    <a:pt x="271172" y="534185"/>
                  </a:lnTo>
                  <a:lnTo>
                    <a:pt x="263654" y="550370"/>
                  </a:lnTo>
                  <a:lnTo>
                    <a:pt x="273315" y="560946"/>
                  </a:lnTo>
                  <a:lnTo>
                    <a:pt x="283591" y="557212"/>
                  </a:lnTo>
                  <a:lnTo>
                    <a:pt x="294894" y="552488"/>
                  </a:lnTo>
                  <a:lnTo>
                    <a:pt x="348361" y="519823"/>
                  </a:lnTo>
                  <a:lnTo>
                    <a:pt x="386080" y="484835"/>
                  </a:lnTo>
                  <a:lnTo>
                    <a:pt x="417830" y="443522"/>
                  </a:lnTo>
                  <a:lnTo>
                    <a:pt x="442214" y="397294"/>
                  </a:lnTo>
                  <a:lnTo>
                    <a:pt x="454787" y="360629"/>
                  </a:lnTo>
                  <a:lnTo>
                    <a:pt x="462153" y="322199"/>
                  </a:lnTo>
                  <a:lnTo>
                    <a:pt x="463423" y="296037"/>
                  </a:lnTo>
                  <a:lnTo>
                    <a:pt x="462661" y="282448"/>
                  </a:lnTo>
                  <a:lnTo>
                    <a:pt x="452247" y="242570"/>
                  </a:lnTo>
                  <a:lnTo>
                    <a:pt x="430911" y="204597"/>
                  </a:lnTo>
                  <a:lnTo>
                    <a:pt x="400304" y="168783"/>
                  </a:lnTo>
                  <a:lnTo>
                    <a:pt x="361696" y="135763"/>
                  </a:lnTo>
                  <a:lnTo>
                    <a:pt x="315975" y="105664"/>
                  </a:lnTo>
                  <a:lnTo>
                    <a:pt x="282321" y="87630"/>
                  </a:lnTo>
                  <a:lnTo>
                    <a:pt x="246125" y="71501"/>
                  </a:lnTo>
                  <a:lnTo>
                    <a:pt x="208280" y="57277"/>
                  </a:lnTo>
                  <a:lnTo>
                    <a:pt x="168656" y="45212"/>
                  </a:lnTo>
                  <a:lnTo>
                    <a:pt x="127635" y="35560"/>
                  </a:lnTo>
                  <a:lnTo>
                    <a:pt x="85598" y="28321"/>
                  </a:lnTo>
                  <a:lnTo>
                    <a:pt x="64262" y="25781"/>
                  </a:lnTo>
                  <a:lnTo>
                    <a:pt x="60765" y="25470"/>
                  </a:lnTo>
                  <a:close/>
                </a:path>
                <a:path w="463550" h="585470">
                  <a:moveTo>
                    <a:pt x="271172" y="534185"/>
                  </a:moveTo>
                  <a:lnTo>
                    <a:pt x="263398" y="536994"/>
                  </a:lnTo>
                  <a:lnTo>
                    <a:pt x="260096" y="537908"/>
                  </a:lnTo>
                  <a:lnTo>
                    <a:pt x="263653" y="550364"/>
                  </a:lnTo>
                  <a:lnTo>
                    <a:pt x="271172" y="534185"/>
                  </a:lnTo>
                  <a:close/>
                </a:path>
                <a:path w="463550" h="585470">
                  <a:moveTo>
                    <a:pt x="79375" y="0"/>
                  </a:moveTo>
                  <a:lnTo>
                    <a:pt x="0" y="35306"/>
                  </a:lnTo>
                  <a:lnTo>
                    <a:pt x="75818" y="77597"/>
                  </a:lnTo>
                  <a:lnTo>
                    <a:pt x="60043" y="51388"/>
                  </a:lnTo>
                  <a:lnTo>
                    <a:pt x="50673" y="50546"/>
                  </a:lnTo>
                  <a:lnTo>
                    <a:pt x="52831" y="24765"/>
                  </a:lnTo>
                  <a:lnTo>
                    <a:pt x="61280" y="24765"/>
                  </a:lnTo>
                  <a:lnTo>
                    <a:pt x="79375" y="0"/>
                  </a:lnTo>
                  <a:close/>
                </a:path>
                <a:path w="463550" h="585470">
                  <a:moveTo>
                    <a:pt x="52831" y="24765"/>
                  </a:moveTo>
                  <a:lnTo>
                    <a:pt x="50673" y="50546"/>
                  </a:lnTo>
                  <a:lnTo>
                    <a:pt x="60043" y="51388"/>
                  </a:lnTo>
                  <a:lnTo>
                    <a:pt x="51816" y="37719"/>
                  </a:lnTo>
                  <a:lnTo>
                    <a:pt x="60765" y="25470"/>
                  </a:lnTo>
                  <a:lnTo>
                    <a:pt x="52831" y="24765"/>
                  </a:lnTo>
                  <a:close/>
                </a:path>
                <a:path w="463550" h="585470">
                  <a:moveTo>
                    <a:pt x="61280" y="24765"/>
                  </a:moveTo>
                  <a:lnTo>
                    <a:pt x="52831" y="24765"/>
                  </a:lnTo>
                  <a:lnTo>
                    <a:pt x="60765" y="25470"/>
                  </a:lnTo>
                  <a:lnTo>
                    <a:pt x="61280" y="24765"/>
                  </a:lnTo>
                  <a:close/>
                </a:path>
              </a:pathLst>
            </a:custGeom>
            <a:solidFill>
              <a:srgbClr val="39DB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223772" y="3860291"/>
              <a:ext cx="1137285" cy="424180"/>
            </a:xfrm>
            <a:custGeom>
              <a:avLst/>
              <a:gdLst/>
              <a:ahLst/>
              <a:cxnLst/>
              <a:rect l="l" t="t" r="r" b="b"/>
              <a:pathLst>
                <a:path w="1137285" h="424179">
                  <a:moveTo>
                    <a:pt x="1066292" y="0"/>
                  </a:moveTo>
                  <a:lnTo>
                    <a:pt x="70612" y="0"/>
                  </a:lnTo>
                  <a:lnTo>
                    <a:pt x="43125" y="5548"/>
                  </a:lnTo>
                  <a:lnTo>
                    <a:pt x="20680" y="20680"/>
                  </a:lnTo>
                  <a:lnTo>
                    <a:pt x="5548" y="43125"/>
                  </a:lnTo>
                  <a:lnTo>
                    <a:pt x="0" y="70612"/>
                  </a:lnTo>
                  <a:lnTo>
                    <a:pt x="0" y="353060"/>
                  </a:lnTo>
                  <a:lnTo>
                    <a:pt x="5548" y="380546"/>
                  </a:lnTo>
                  <a:lnTo>
                    <a:pt x="20680" y="402991"/>
                  </a:lnTo>
                  <a:lnTo>
                    <a:pt x="43125" y="418123"/>
                  </a:lnTo>
                  <a:lnTo>
                    <a:pt x="70612" y="423672"/>
                  </a:lnTo>
                  <a:lnTo>
                    <a:pt x="1066292" y="423672"/>
                  </a:lnTo>
                  <a:lnTo>
                    <a:pt x="1093773" y="418123"/>
                  </a:lnTo>
                  <a:lnTo>
                    <a:pt x="1116218" y="402991"/>
                  </a:lnTo>
                  <a:lnTo>
                    <a:pt x="1131353" y="380546"/>
                  </a:lnTo>
                  <a:lnTo>
                    <a:pt x="1136904" y="353060"/>
                  </a:lnTo>
                  <a:lnTo>
                    <a:pt x="1136904" y="70612"/>
                  </a:lnTo>
                  <a:lnTo>
                    <a:pt x="1131353" y="43125"/>
                  </a:lnTo>
                  <a:lnTo>
                    <a:pt x="1116218" y="20680"/>
                  </a:lnTo>
                  <a:lnTo>
                    <a:pt x="1093773" y="5548"/>
                  </a:lnTo>
                  <a:lnTo>
                    <a:pt x="1066292" y="0"/>
                  </a:lnTo>
                  <a:close/>
                </a:path>
              </a:pathLst>
            </a:custGeom>
            <a:solidFill>
              <a:srgbClr val="3B78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223772" y="3860291"/>
              <a:ext cx="1137285" cy="424180"/>
            </a:xfrm>
            <a:custGeom>
              <a:avLst/>
              <a:gdLst/>
              <a:ahLst/>
              <a:cxnLst/>
              <a:rect l="l" t="t" r="r" b="b"/>
              <a:pathLst>
                <a:path w="1137285" h="424179">
                  <a:moveTo>
                    <a:pt x="0" y="70612"/>
                  </a:moveTo>
                  <a:lnTo>
                    <a:pt x="5548" y="43125"/>
                  </a:lnTo>
                  <a:lnTo>
                    <a:pt x="20680" y="20680"/>
                  </a:lnTo>
                  <a:lnTo>
                    <a:pt x="43125" y="5548"/>
                  </a:lnTo>
                  <a:lnTo>
                    <a:pt x="70612" y="0"/>
                  </a:lnTo>
                  <a:lnTo>
                    <a:pt x="1066292" y="0"/>
                  </a:lnTo>
                  <a:lnTo>
                    <a:pt x="1093773" y="5548"/>
                  </a:lnTo>
                  <a:lnTo>
                    <a:pt x="1116218" y="20680"/>
                  </a:lnTo>
                  <a:lnTo>
                    <a:pt x="1131353" y="43125"/>
                  </a:lnTo>
                  <a:lnTo>
                    <a:pt x="1136904" y="70612"/>
                  </a:lnTo>
                  <a:lnTo>
                    <a:pt x="1136904" y="353060"/>
                  </a:lnTo>
                  <a:lnTo>
                    <a:pt x="1131353" y="380546"/>
                  </a:lnTo>
                  <a:lnTo>
                    <a:pt x="1116218" y="402991"/>
                  </a:lnTo>
                  <a:lnTo>
                    <a:pt x="1093773" y="418123"/>
                  </a:lnTo>
                  <a:lnTo>
                    <a:pt x="1066292" y="423672"/>
                  </a:lnTo>
                  <a:lnTo>
                    <a:pt x="70612" y="423672"/>
                  </a:lnTo>
                  <a:lnTo>
                    <a:pt x="43125" y="418123"/>
                  </a:lnTo>
                  <a:lnTo>
                    <a:pt x="20680" y="402991"/>
                  </a:lnTo>
                  <a:lnTo>
                    <a:pt x="5548" y="380546"/>
                  </a:lnTo>
                  <a:lnTo>
                    <a:pt x="0" y="353060"/>
                  </a:lnTo>
                  <a:lnTo>
                    <a:pt x="0" y="70612"/>
                  </a:lnTo>
                  <a:close/>
                </a:path>
              </a:pathLst>
            </a:custGeom>
            <a:ln w="9144">
              <a:solidFill>
                <a:srgbClr val="3B78D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1524888" y="3947566"/>
            <a:ext cx="5473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svcB.0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1219009" y="3381565"/>
            <a:ext cx="934719" cy="335915"/>
            <a:chOff x="1219009" y="3381565"/>
            <a:chExt cx="934719" cy="335915"/>
          </a:xfrm>
        </p:grpSpPr>
        <p:sp>
          <p:nvSpPr>
            <p:cNvPr id="46" name="object 46"/>
            <p:cNvSpPr/>
            <p:nvPr/>
          </p:nvSpPr>
          <p:spPr>
            <a:xfrm>
              <a:off x="1223772" y="3386328"/>
              <a:ext cx="925194" cy="326390"/>
            </a:xfrm>
            <a:custGeom>
              <a:avLst/>
              <a:gdLst/>
              <a:ahLst/>
              <a:cxnLst/>
              <a:rect l="l" t="t" r="r" b="b"/>
              <a:pathLst>
                <a:path w="925194" h="326389">
                  <a:moveTo>
                    <a:pt x="870711" y="0"/>
                  </a:moveTo>
                  <a:lnTo>
                    <a:pt x="54356" y="0"/>
                  </a:lnTo>
                  <a:lnTo>
                    <a:pt x="33197" y="4278"/>
                  </a:lnTo>
                  <a:lnTo>
                    <a:pt x="15919" y="15938"/>
                  </a:lnTo>
                  <a:lnTo>
                    <a:pt x="4271" y="33218"/>
                  </a:lnTo>
                  <a:lnTo>
                    <a:pt x="0" y="54356"/>
                  </a:lnTo>
                  <a:lnTo>
                    <a:pt x="0" y="271780"/>
                  </a:lnTo>
                  <a:lnTo>
                    <a:pt x="4271" y="292917"/>
                  </a:lnTo>
                  <a:lnTo>
                    <a:pt x="15919" y="310197"/>
                  </a:lnTo>
                  <a:lnTo>
                    <a:pt x="33197" y="321857"/>
                  </a:lnTo>
                  <a:lnTo>
                    <a:pt x="54356" y="326136"/>
                  </a:lnTo>
                  <a:lnTo>
                    <a:pt x="870711" y="326136"/>
                  </a:lnTo>
                  <a:lnTo>
                    <a:pt x="891849" y="321857"/>
                  </a:lnTo>
                  <a:lnTo>
                    <a:pt x="909129" y="310197"/>
                  </a:lnTo>
                  <a:lnTo>
                    <a:pt x="920789" y="292917"/>
                  </a:lnTo>
                  <a:lnTo>
                    <a:pt x="925067" y="271780"/>
                  </a:lnTo>
                  <a:lnTo>
                    <a:pt x="925067" y="54356"/>
                  </a:lnTo>
                  <a:lnTo>
                    <a:pt x="920789" y="33218"/>
                  </a:lnTo>
                  <a:lnTo>
                    <a:pt x="909129" y="15938"/>
                  </a:lnTo>
                  <a:lnTo>
                    <a:pt x="891849" y="4278"/>
                  </a:lnTo>
                  <a:lnTo>
                    <a:pt x="870711" y="0"/>
                  </a:lnTo>
                  <a:close/>
                </a:path>
              </a:pathLst>
            </a:custGeom>
            <a:solidFill>
              <a:srgbClr val="3B78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223772" y="3386328"/>
              <a:ext cx="925194" cy="326390"/>
            </a:xfrm>
            <a:custGeom>
              <a:avLst/>
              <a:gdLst/>
              <a:ahLst/>
              <a:cxnLst/>
              <a:rect l="l" t="t" r="r" b="b"/>
              <a:pathLst>
                <a:path w="925194" h="326389">
                  <a:moveTo>
                    <a:pt x="0" y="54356"/>
                  </a:moveTo>
                  <a:lnTo>
                    <a:pt x="4271" y="33218"/>
                  </a:lnTo>
                  <a:lnTo>
                    <a:pt x="15919" y="15938"/>
                  </a:lnTo>
                  <a:lnTo>
                    <a:pt x="33197" y="4278"/>
                  </a:lnTo>
                  <a:lnTo>
                    <a:pt x="54356" y="0"/>
                  </a:lnTo>
                  <a:lnTo>
                    <a:pt x="870711" y="0"/>
                  </a:lnTo>
                  <a:lnTo>
                    <a:pt x="891849" y="4278"/>
                  </a:lnTo>
                  <a:lnTo>
                    <a:pt x="909129" y="15938"/>
                  </a:lnTo>
                  <a:lnTo>
                    <a:pt x="920789" y="33218"/>
                  </a:lnTo>
                  <a:lnTo>
                    <a:pt x="925067" y="54356"/>
                  </a:lnTo>
                  <a:lnTo>
                    <a:pt x="925067" y="271780"/>
                  </a:lnTo>
                  <a:lnTo>
                    <a:pt x="920789" y="292917"/>
                  </a:lnTo>
                  <a:lnTo>
                    <a:pt x="909129" y="310197"/>
                  </a:lnTo>
                  <a:lnTo>
                    <a:pt x="891849" y="321857"/>
                  </a:lnTo>
                  <a:lnTo>
                    <a:pt x="870711" y="326136"/>
                  </a:lnTo>
                  <a:lnTo>
                    <a:pt x="54356" y="326136"/>
                  </a:lnTo>
                  <a:lnTo>
                    <a:pt x="33197" y="321857"/>
                  </a:lnTo>
                  <a:lnTo>
                    <a:pt x="15919" y="310197"/>
                  </a:lnTo>
                  <a:lnTo>
                    <a:pt x="4271" y="292917"/>
                  </a:lnTo>
                  <a:lnTo>
                    <a:pt x="0" y="271780"/>
                  </a:lnTo>
                  <a:lnTo>
                    <a:pt x="0" y="54356"/>
                  </a:lnTo>
                  <a:close/>
                </a:path>
              </a:pathLst>
            </a:custGeom>
            <a:ln w="9144">
              <a:solidFill>
                <a:srgbClr val="3B78D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1441069" y="3425190"/>
            <a:ext cx="5060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En</a:t>
            </a:r>
            <a:r>
              <a:rPr sz="1400" spc="-20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oy</a:t>
            </a:r>
            <a:endParaRPr sz="140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1011732" y="4443476"/>
            <a:ext cx="110934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Version:</a:t>
            </a:r>
            <a:r>
              <a:rPr sz="1400" spc="-1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v1.0,  </a:t>
            </a:r>
            <a:r>
              <a:rPr sz="1400" dirty="0">
                <a:latin typeface="Arial"/>
                <a:cs typeface="Arial"/>
              </a:rPr>
              <a:t>production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3237992" y="4443476"/>
            <a:ext cx="159575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Version:</a:t>
            </a:r>
            <a:r>
              <a:rPr sz="1400" spc="-7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v1.1.alpha,  </a:t>
            </a:r>
            <a:r>
              <a:rPr sz="1400" dirty="0">
                <a:latin typeface="Arial"/>
                <a:cs typeface="Arial"/>
              </a:rPr>
              <a:t>staging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6618541" y="1447609"/>
            <a:ext cx="1800225" cy="1698625"/>
            <a:chOff x="6618541" y="1447609"/>
            <a:chExt cx="1800225" cy="1698625"/>
          </a:xfrm>
        </p:grpSpPr>
        <p:sp>
          <p:nvSpPr>
            <p:cNvPr id="52" name="object 52"/>
            <p:cNvSpPr/>
            <p:nvPr/>
          </p:nvSpPr>
          <p:spPr>
            <a:xfrm>
              <a:off x="6623304" y="1452372"/>
              <a:ext cx="1790700" cy="1689100"/>
            </a:xfrm>
            <a:custGeom>
              <a:avLst/>
              <a:gdLst/>
              <a:ahLst/>
              <a:cxnLst/>
              <a:rect l="l" t="t" r="r" b="b"/>
              <a:pathLst>
                <a:path w="1790700" h="1689100">
                  <a:moveTo>
                    <a:pt x="1790700" y="0"/>
                  </a:moveTo>
                  <a:lnTo>
                    <a:pt x="0" y="0"/>
                  </a:lnTo>
                  <a:lnTo>
                    <a:pt x="0" y="1688591"/>
                  </a:lnTo>
                  <a:lnTo>
                    <a:pt x="1790700" y="1688591"/>
                  </a:lnTo>
                  <a:lnTo>
                    <a:pt x="1790700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6623304" y="1452372"/>
              <a:ext cx="1790700" cy="1689100"/>
            </a:xfrm>
            <a:custGeom>
              <a:avLst/>
              <a:gdLst/>
              <a:ahLst/>
              <a:cxnLst/>
              <a:rect l="l" t="t" r="r" b="b"/>
              <a:pathLst>
                <a:path w="1790700" h="1689100">
                  <a:moveTo>
                    <a:pt x="0" y="1688591"/>
                  </a:moveTo>
                  <a:lnTo>
                    <a:pt x="1790700" y="1688591"/>
                  </a:lnTo>
                  <a:lnTo>
                    <a:pt x="1790700" y="0"/>
                  </a:lnTo>
                  <a:lnTo>
                    <a:pt x="0" y="0"/>
                  </a:lnTo>
                  <a:lnTo>
                    <a:pt x="0" y="1688591"/>
                  </a:lnTo>
                  <a:close/>
                </a:path>
              </a:pathLst>
            </a:custGeom>
            <a:ln w="9144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" name="object 54"/>
          <p:cNvSpPr txBox="1"/>
          <p:nvPr/>
        </p:nvSpPr>
        <p:spPr>
          <a:xfrm>
            <a:off x="7904226" y="1494789"/>
            <a:ext cx="34290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solidFill>
                  <a:srgbClr val="777777"/>
                </a:solidFill>
                <a:latin typeface="Arial"/>
                <a:cs typeface="Arial"/>
              </a:rPr>
              <a:t>Pod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55" name="object 55"/>
          <p:cNvGrpSpPr/>
          <p:nvPr/>
        </p:nvGrpSpPr>
        <p:grpSpPr>
          <a:xfrm>
            <a:off x="6684073" y="1537525"/>
            <a:ext cx="1021715" cy="413384"/>
            <a:chOff x="6684073" y="1537525"/>
            <a:chExt cx="1021715" cy="413384"/>
          </a:xfrm>
        </p:grpSpPr>
        <p:sp>
          <p:nvSpPr>
            <p:cNvPr id="56" name="object 56"/>
            <p:cNvSpPr/>
            <p:nvPr/>
          </p:nvSpPr>
          <p:spPr>
            <a:xfrm>
              <a:off x="6688835" y="1542288"/>
              <a:ext cx="1012190" cy="403860"/>
            </a:xfrm>
            <a:custGeom>
              <a:avLst/>
              <a:gdLst/>
              <a:ahLst/>
              <a:cxnLst/>
              <a:rect l="l" t="t" r="r" b="b"/>
              <a:pathLst>
                <a:path w="1012190" h="403860">
                  <a:moveTo>
                    <a:pt x="944626" y="0"/>
                  </a:moveTo>
                  <a:lnTo>
                    <a:pt x="67310" y="0"/>
                  </a:lnTo>
                  <a:lnTo>
                    <a:pt x="41094" y="5284"/>
                  </a:lnTo>
                  <a:lnTo>
                    <a:pt x="19700" y="19700"/>
                  </a:lnTo>
                  <a:lnTo>
                    <a:pt x="5284" y="41094"/>
                  </a:lnTo>
                  <a:lnTo>
                    <a:pt x="0" y="67310"/>
                  </a:lnTo>
                  <a:lnTo>
                    <a:pt x="0" y="336550"/>
                  </a:lnTo>
                  <a:lnTo>
                    <a:pt x="5284" y="362765"/>
                  </a:lnTo>
                  <a:lnTo>
                    <a:pt x="19700" y="384159"/>
                  </a:lnTo>
                  <a:lnTo>
                    <a:pt x="41094" y="398575"/>
                  </a:lnTo>
                  <a:lnTo>
                    <a:pt x="67310" y="403860"/>
                  </a:lnTo>
                  <a:lnTo>
                    <a:pt x="944626" y="403860"/>
                  </a:lnTo>
                  <a:lnTo>
                    <a:pt x="970841" y="398575"/>
                  </a:lnTo>
                  <a:lnTo>
                    <a:pt x="992235" y="384159"/>
                  </a:lnTo>
                  <a:lnTo>
                    <a:pt x="1006651" y="362765"/>
                  </a:lnTo>
                  <a:lnTo>
                    <a:pt x="1011936" y="336550"/>
                  </a:lnTo>
                  <a:lnTo>
                    <a:pt x="1011936" y="67310"/>
                  </a:lnTo>
                  <a:lnTo>
                    <a:pt x="1006651" y="41094"/>
                  </a:lnTo>
                  <a:lnTo>
                    <a:pt x="992235" y="19700"/>
                  </a:lnTo>
                  <a:lnTo>
                    <a:pt x="970841" y="5284"/>
                  </a:lnTo>
                  <a:lnTo>
                    <a:pt x="944626" y="0"/>
                  </a:lnTo>
                  <a:close/>
                </a:path>
              </a:pathLst>
            </a:custGeom>
            <a:solidFill>
              <a:srgbClr val="3B78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6688835" y="1542288"/>
              <a:ext cx="1012190" cy="403860"/>
            </a:xfrm>
            <a:custGeom>
              <a:avLst/>
              <a:gdLst/>
              <a:ahLst/>
              <a:cxnLst/>
              <a:rect l="l" t="t" r="r" b="b"/>
              <a:pathLst>
                <a:path w="1012190" h="403860">
                  <a:moveTo>
                    <a:pt x="0" y="67310"/>
                  </a:moveTo>
                  <a:lnTo>
                    <a:pt x="5284" y="41094"/>
                  </a:lnTo>
                  <a:lnTo>
                    <a:pt x="19700" y="19700"/>
                  </a:lnTo>
                  <a:lnTo>
                    <a:pt x="41094" y="5284"/>
                  </a:lnTo>
                  <a:lnTo>
                    <a:pt x="67310" y="0"/>
                  </a:lnTo>
                  <a:lnTo>
                    <a:pt x="944626" y="0"/>
                  </a:lnTo>
                  <a:lnTo>
                    <a:pt x="970841" y="5284"/>
                  </a:lnTo>
                  <a:lnTo>
                    <a:pt x="992235" y="19700"/>
                  </a:lnTo>
                  <a:lnTo>
                    <a:pt x="1006651" y="41094"/>
                  </a:lnTo>
                  <a:lnTo>
                    <a:pt x="1011936" y="67310"/>
                  </a:lnTo>
                  <a:lnTo>
                    <a:pt x="1011936" y="336550"/>
                  </a:lnTo>
                  <a:lnTo>
                    <a:pt x="1006651" y="362765"/>
                  </a:lnTo>
                  <a:lnTo>
                    <a:pt x="992235" y="384159"/>
                  </a:lnTo>
                  <a:lnTo>
                    <a:pt x="970841" y="398575"/>
                  </a:lnTo>
                  <a:lnTo>
                    <a:pt x="944626" y="403860"/>
                  </a:lnTo>
                  <a:lnTo>
                    <a:pt x="67310" y="403860"/>
                  </a:lnTo>
                  <a:lnTo>
                    <a:pt x="41094" y="398575"/>
                  </a:lnTo>
                  <a:lnTo>
                    <a:pt x="19700" y="384159"/>
                  </a:lnTo>
                  <a:lnTo>
                    <a:pt x="5284" y="362765"/>
                  </a:lnTo>
                  <a:lnTo>
                    <a:pt x="0" y="336550"/>
                  </a:lnTo>
                  <a:lnTo>
                    <a:pt x="0" y="67310"/>
                  </a:lnTo>
                  <a:close/>
                </a:path>
              </a:pathLst>
            </a:custGeom>
            <a:ln w="9144">
              <a:solidFill>
                <a:srgbClr val="3B78D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8" name="object 58"/>
          <p:cNvSpPr txBox="1"/>
          <p:nvPr/>
        </p:nvSpPr>
        <p:spPr>
          <a:xfrm>
            <a:off x="6937629" y="1619250"/>
            <a:ext cx="51879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En</a:t>
            </a:r>
            <a:r>
              <a:rPr sz="1400" spc="-20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oy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59" name="object 59"/>
          <p:cNvGrpSpPr/>
          <p:nvPr/>
        </p:nvGrpSpPr>
        <p:grpSpPr>
          <a:xfrm>
            <a:off x="1566672" y="1198117"/>
            <a:ext cx="6512559" cy="2328545"/>
            <a:chOff x="1566672" y="1198117"/>
            <a:chExt cx="6512559" cy="2328545"/>
          </a:xfrm>
        </p:grpSpPr>
        <p:sp>
          <p:nvSpPr>
            <p:cNvPr id="60" name="object 60"/>
            <p:cNvSpPr/>
            <p:nvPr/>
          </p:nvSpPr>
          <p:spPr>
            <a:xfrm>
              <a:off x="3343655" y="1281683"/>
              <a:ext cx="3467100" cy="60502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3385439" y="1304543"/>
              <a:ext cx="3304540" cy="479425"/>
            </a:xfrm>
            <a:custGeom>
              <a:avLst/>
              <a:gdLst/>
              <a:ahLst/>
              <a:cxnLst/>
              <a:rect l="l" t="t" r="r" b="b"/>
              <a:pathLst>
                <a:path w="3304540" h="479425">
                  <a:moveTo>
                    <a:pt x="3226689" y="401319"/>
                  </a:moveTo>
                  <a:lnTo>
                    <a:pt x="3243713" y="427407"/>
                  </a:lnTo>
                  <a:lnTo>
                    <a:pt x="3252342" y="427481"/>
                  </a:lnTo>
                  <a:lnTo>
                    <a:pt x="3252089" y="453389"/>
                  </a:lnTo>
                  <a:lnTo>
                    <a:pt x="3243437" y="453389"/>
                  </a:lnTo>
                  <a:lnTo>
                    <a:pt x="3226054" y="479043"/>
                  </a:lnTo>
                  <a:lnTo>
                    <a:pt x="3278384" y="453389"/>
                  </a:lnTo>
                  <a:lnTo>
                    <a:pt x="3252089" y="453389"/>
                  </a:lnTo>
                  <a:lnTo>
                    <a:pt x="3278536" y="453315"/>
                  </a:lnTo>
                  <a:lnTo>
                    <a:pt x="3304032" y="440816"/>
                  </a:lnTo>
                  <a:lnTo>
                    <a:pt x="3226689" y="401319"/>
                  </a:lnTo>
                  <a:close/>
                </a:path>
                <a:path w="3304540" h="479425">
                  <a:moveTo>
                    <a:pt x="3252216" y="440435"/>
                  </a:moveTo>
                  <a:lnTo>
                    <a:pt x="3243488" y="453315"/>
                  </a:lnTo>
                  <a:lnTo>
                    <a:pt x="3252089" y="453389"/>
                  </a:lnTo>
                  <a:lnTo>
                    <a:pt x="3252216" y="440435"/>
                  </a:lnTo>
                  <a:close/>
                </a:path>
                <a:path w="3304540" h="479425">
                  <a:moveTo>
                    <a:pt x="1637780" y="222421"/>
                  </a:moveTo>
                  <a:lnTo>
                    <a:pt x="1653159" y="256666"/>
                  </a:lnTo>
                  <a:lnTo>
                    <a:pt x="1664715" y="266700"/>
                  </a:lnTo>
                  <a:lnTo>
                    <a:pt x="1665224" y="267207"/>
                  </a:lnTo>
                  <a:lnTo>
                    <a:pt x="1665859" y="267588"/>
                  </a:lnTo>
                  <a:lnTo>
                    <a:pt x="1666366" y="267969"/>
                  </a:lnTo>
                  <a:lnTo>
                    <a:pt x="1704721" y="288670"/>
                  </a:lnTo>
                  <a:lnTo>
                    <a:pt x="1758314" y="308355"/>
                  </a:lnTo>
                  <a:lnTo>
                    <a:pt x="1826895" y="327405"/>
                  </a:lnTo>
                  <a:lnTo>
                    <a:pt x="1866264" y="336676"/>
                  </a:lnTo>
                  <a:lnTo>
                    <a:pt x="1908937" y="345566"/>
                  </a:lnTo>
                  <a:lnTo>
                    <a:pt x="1954784" y="354329"/>
                  </a:lnTo>
                  <a:lnTo>
                    <a:pt x="2003678" y="362838"/>
                  </a:lnTo>
                  <a:lnTo>
                    <a:pt x="2055368" y="371093"/>
                  </a:lnTo>
                  <a:lnTo>
                    <a:pt x="2109851" y="379221"/>
                  </a:lnTo>
                  <a:lnTo>
                    <a:pt x="2226183" y="394207"/>
                  </a:lnTo>
                  <a:lnTo>
                    <a:pt x="2351532" y="407923"/>
                  </a:lnTo>
                  <a:lnTo>
                    <a:pt x="2484882" y="420242"/>
                  </a:lnTo>
                  <a:lnTo>
                    <a:pt x="2554097" y="425703"/>
                  </a:lnTo>
                  <a:lnTo>
                    <a:pt x="2696845" y="435355"/>
                  </a:lnTo>
                  <a:lnTo>
                    <a:pt x="2844419" y="443229"/>
                  </a:lnTo>
                  <a:lnTo>
                    <a:pt x="2995676" y="448944"/>
                  </a:lnTo>
                  <a:lnTo>
                    <a:pt x="3149218" y="452500"/>
                  </a:lnTo>
                  <a:lnTo>
                    <a:pt x="3243488" y="453315"/>
                  </a:lnTo>
                  <a:lnTo>
                    <a:pt x="3252216" y="440435"/>
                  </a:lnTo>
                  <a:lnTo>
                    <a:pt x="3243713" y="427407"/>
                  </a:lnTo>
                  <a:lnTo>
                    <a:pt x="3149472" y="426592"/>
                  </a:lnTo>
                  <a:lnTo>
                    <a:pt x="2996184" y="423163"/>
                  </a:lnTo>
                  <a:lnTo>
                    <a:pt x="2845308" y="417321"/>
                  </a:lnTo>
                  <a:lnTo>
                    <a:pt x="2698241" y="409447"/>
                  </a:lnTo>
                  <a:lnTo>
                    <a:pt x="2555748" y="399795"/>
                  </a:lnTo>
                  <a:lnTo>
                    <a:pt x="2419604" y="388365"/>
                  </a:lnTo>
                  <a:lnTo>
                    <a:pt x="2354072" y="382142"/>
                  </a:lnTo>
                  <a:lnTo>
                    <a:pt x="2229104" y="368426"/>
                  </a:lnTo>
                  <a:lnTo>
                    <a:pt x="2113280" y="353440"/>
                  </a:lnTo>
                  <a:lnTo>
                    <a:pt x="2059177" y="345566"/>
                  </a:lnTo>
                  <a:lnTo>
                    <a:pt x="2007743" y="337311"/>
                  </a:lnTo>
                  <a:lnTo>
                    <a:pt x="1959228" y="328802"/>
                  </a:lnTo>
                  <a:lnTo>
                    <a:pt x="1913889" y="320039"/>
                  </a:lnTo>
                  <a:lnTo>
                    <a:pt x="1871599" y="311276"/>
                  </a:lnTo>
                  <a:lnTo>
                    <a:pt x="1832737" y="302132"/>
                  </a:lnTo>
                  <a:lnTo>
                    <a:pt x="1765808" y="283463"/>
                  </a:lnTo>
                  <a:lnTo>
                    <a:pt x="1714246" y="264540"/>
                  </a:lnTo>
                  <a:lnTo>
                    <a:pt x="1681803" y="247014"/>
                  </a:lnTo>
                  <a:lnTo>
                    <a:pt x="1681607" y="247014"/>
                  </a:lnTo>
                  <a:lnTo>
                    <a:pt x="1679956" y="245871"/>
                  </a:lnTo>
                  <a:lnTo>
                    <a:pt x="1680273" y="245871"/>
                  </a:lnTo>
                  <a:lnTo>
                    <a:pt x="1672716" y="239394"/>
                  </a:lnTo>
                  <a:lnTo>
                    <a:pt x="1672209" y="239394"/>
                  </a:lnTo>
                  <a:lnTo>
                    <a:pt x="1670050" y="237108"/>
                  </a:lnTo>
                  <a:lnTo>
                    <a:pt x="1670588" y="237108"/>
                  </a:lnTo>
                  <a:lnTo>
                    <a:pt x="1668337" y="233933"/>
                  </a:lnTo>
                  <a:lnTo>
                    <a:pt x="1667128" y="233933"/>
                  </a:lnTo>
                  <a:lnTo>
                    <a:pt x="1665097" y="229361"/>
                  </a:lnTo>
                  <a:lnTo>
                    <a:pt x="1666029" y="229361"/>
                  </a:lnTo>
                  <a:lnTo>
                    <a:pt x="1664838" y="224408"/>
                  </a:lnTo>
                  <a:lnTo>
                    <a:pt x="1639189" y="224408"/>
                  </a:lnTo>
                  <a:lnTo>
                    <a:pt x="1637780" y="222421"/>
                  </a:lnTo>
                  <a:close/>
                </a:path>
                <a:path w="3304540" h="479425">
                  <a:moveTo>
                    <a:pt x="3243713" y="427407"/>
                  </a:moveTo>
                  <a:lnTo>
                    <a:pt x="3252216" y="440435"/>
                  </a:lnTo>
                  <a:lnTo>
                    <a:pt x="3252342" y="427481"/>
                  </a:lnTo>
                  <a:lnTo>
                    <a:pt x="3243713" y="427407"/>
                  </a:lnTo>
                  <a:close/>
                </a:path>
                <a:path w="3304540" h="479425">
                  <a:moveTo>
                    <a:pt x="1679956" y="245871"/>
                  </a:moveTo>
                  <a:lnTo>
                    <a:pt x="1681607" y="247014"/>
                  </a:lnTo>
                  <a:lnTo>
                    <a:pt x="1681097" y="246577"/>
                  </a:lnTo>
                  <a:lnTo>
                    <a:pt x="1679956" y="245871"/>
                  </a:lnTo>
                  <a:close/>
                </a:path>
                <a:path w="3304540" h="479425">
                  <a:moveTo>
                    <a:pt x="1681097" y="246577"/>
                  </a:moveTo>
                  <a:lnTo>
                    <a:pt x="1681607" y="247014"/>
                  </a:lnTo>
                  <a:lnTo>
                    <a:pt x="1681803" y="247014"/>
                  </a:lnTo>
                  <a:lnTo>
                    <a:pt x="1681097" y="246577"/>
                  </a:lnTo>
                  <a:close/>
                </a:path>
                <a:path w="3304540" h="479425">
                  <a:moveTo>
                    <a:pt x="1680273" y="245871"/>
                  </a:moveTo>
                  <a:lnTo>
                    <a:pt x="1679956" y="245871"/>
                  </a:lnTo>
                  <a:lnTo>
                    <a:pt x="1681097" y="246577"/>
                  </a:lnTo>
                  <a:lnTo>
                    <a:pt x="1680273" y="245871"/>
                  </a:lnTo>
                  <a:close/>
                </a:path>
                <a:path w="3304540" h="479425">
                  <a:moveTo>
                    <a:pt x="1670050" y="237108"/>
                  </a:moveTo>
                  <a:lnTo>
                    <a:pt x="1672209" y="239394"/>
                  </a:lnTo>
                  <a:lnTo>
                    <a:pt x="1671422" y="238285"/>
                  </a:lnTo>
                  <a:lnTo>
                    <a:pt x="1670050" y="237108"/>
                  </a:lnTo>
                  <a:close/>
                </a:path>
                <a:path w="3304540" h="479425">
                  <a:moveTo>
                    <a:pt x="1671422" y="238285"/>
                  </a:moveTo>
                  <a:lnTo>
                    <a:pt x="1672209" y="239394"/>
                  </a:lnTo>
                  <a:lnTo>
                    <a:pt x="1672716" y="239394"/>
                  </a:lnTo>
                  <a:lnTo>
                    <a:pt x="1671422" y="238285"/>
                  </a:lnTo>
                  <a:close/>
                </a:path>
                <a:path w="3304540" h="479425">
                  <a:moveTo>
                    <a:pt x="1670588" y="237108"/>
                  </a:moveTo>
                  <a:lnTo>
                    <a:pt x="1670050" y="237108"/>
                  </a:lnTo>
                  <a:lnTo>
                    <a:pt x="1671422" y="238285"/>
                  </a:lnTo>
                  <a:lnTo>
                    <a:pt x="1670588" y="237108"/>
                  </a:lnTo>
                  <a:close/>
                </a:path>
                <a:path w="3304540" h="479425">
                  <a:moveTo>
                    <a:pt x="1665097" y="229361"/>
                  </a:moveTo>
                  <a:lnTo>
                    <a:pt x="1667128" y="233933"/>
                  </a:lnTo>
                  <a:lnTo>
                    <a:pt x="1666508" y="231352"/>
                  </a:lnTo>
                  <a:lnTo>
                    <a:pt x="1665097" y="229361"/>
                  </a:lnTo>
                  <a:close/>
                </a:path>
                <a:path w="3304540" h="479425">
                  <a:moveTo>
                    <a:pt x="1666508" y="231352"/>
                  </a:moveTo>
                  <a:lnTo>
                    <a:pt x="1667128" y="233933"/>
                  </a:lnTo>
                  <a:lnTo>
                    <a:pt x="1668337" y="233933"/>
                  </a:lnTo>
                  <a:lnTo>
                    <a:pt x="1666508" y="231352"/>
                  </a:lnTo>
                  <a:close/>
                </a:path>
                <a:path w="3304540" h="479425">
                  <a:moveTo>
                    <a:pt x="1666029" y="229361"/>
                  </a:moveTo>
                  <a:lnTo>
                    <a:pt x="1665097" y="229361"/>
                  </a:lnTo>
                  <a:lnTo>
                    <a:pt x="1666508" y="231352"/>
                  </a:lnTo>
                  <a:lnTo>
                    <a:pt x="1666029" y="229361"/>
                  </a:lnTo>
                  <a:close/>
                </a:path>
                <a:path w="3304540" h="479425">
                  <a:moveTo>
                    <a:pt x="1637157" y="219836"/>
                  </a:moveTo>
                  <a:lnTo>
                    <a:pt x="1637780" y="222421"/>
                  </a:lnTo>
                  <a:lnTo>
                    <a:pt x="1639189" y="224408"/>
                  </a:lnTo>
                  <a:lnTo>
                    <a:pt x="1637157" y="219836"/>
                  </a:lnTo>
                  <a:close/>
                </a:path>
                <a:path w="3304540" h="479425">
                  <a:moveTo>
                    <a:pt x="1663738" y="219836"/>
                  </a:moveTo>
                  <a:lnTo>
                    <a:pt x="1637157" y="219836"/>
                  </a:lnTo>
                  <a:lnTo>
                    <a:pt x="1639189" y="224408"/>
                  </a:lnTo>
                  <a:lnTo>
                    <a:pt x="1664838" y="224408"/>
                  </a:lnTo>
                  <a:lnTo>
                    <a:pt x="1663738" y="219836"/>
                  </a:lnTo>
                  <a:close/>
                </a:path>
                <a:path w="3304540" h="479425">
                  <a:moveTo>
                    <a:pt x="1633060" y="215763"/>
                  </a:moveTo>
                  <a:lnTo>
                    <a:pt x="1637780" y="222421"/>
                  </a:lnTo>
                  <a:lnTo>
                    <a:pt x="1637157" y="219836"/>
                  </a:lnTo>
                  <a:lnTo>
                    <a:pt x="1663738" y="219836"/>
                  </a:lnTo>
                  <a:lnTo>
                    <a:pt x="1662974" y="216661"/>
                  </a:lnTo>
                  <a:lnTo>
                    <a:pt x="1634109" y="216661"/>
                  </a:lnTo>
                  <a:lnTo>
                    <a:pt x="1633060" y="215763"/>
                  </a:lnTo>
                  <a:close/>
                </a:path>
                <a:path w="3304540" h="479425">
                  <a:moveTo>
                    <a:pt x="1632077" y="214375"/>
                  </a:moveTo>
                  <a:lnTo>
                    <a:pt x="1633060" y="215763"/>
                  </a:lnTo>
                  <a:lnTo>
                    <a:pt x="1634109" y="216661"/>
                  </a:lnTo>
                  <a:lnTo>
                    <a:pt x="1632077" y="214375"/>
                  </a:lnTo>
                  <a:close/>
                </a:path>
                <a:path w="3304540" h="479425">
                  <a:moveTo>
                    <a:pt x="1662425" y="214375"/>
                  </a:moveTo>
                  <a:lnTo>
                    <a:pt x="1632077" y="214375"/>
                  </a:lnTo>
                  <a:lnTo>
                    <a:pt x="1634109" y="216661"/>
                  </a:lnTo>
                  <a:lnTo>
                    <a:pt x="1662974" y="216661"/>
                  </a:lnTo>
                  <a:lnTo>
                    <a:pt x="1662425" y="214375"/>
                  </a:lnTo>
                  <a:close/>
                </a:path>
                <a:path w="3304540" h="479425">
                  <a:moveTo>
                    <a:pt x="1623059" y="207191"/>
                  </a:moveTo>
                  <a:lnTo>
                    <a:pt x="1633060" y="215763"/>
                  </a:lnTo>
                  <a:lnTo>
                    <a:pt x="1632077" y="214375"/>
                  </a:lnTo>
                  <a:lnTo>
                    <a:pt x="1662425" y="214375"/>
                  </a:lnTo>
                  <a:lnTo>
                    <a:pt x="1661922" y="212216"/>
                  </a:lnTo>
                  <a:lnTo>
                    <a:pt x="1661287" y="210692"/>
                  </a:lnTo>
                  <a:lnTo>
                    <a:pt x="1659278" y="207898"/>
                  </a:lnTo>
                  <a:lnTo>
                    <a:pt x="1624202" y="207898"/>
                  </a:lnTo>
                  <a:lnTo>
                    <a:pt x="1623059" y="207191"/>
                  </a:lnTo>
                  <a:close/>
                </a:path>
                <a:path w="3304540" h="479425">
                  <a:moveTo>
                    <a:pt x="1622552" y="206755"/>
                  </a:moveTo>
                  <a:lnTo>
                    <a:pt x="1623059" y="207191"/>
                  </a:lnTo>
                  <a:lnTo>
                    <a:pt x="1624202" y="207898"/>
                  </a:lnTo>
                  <a:lnTo>
                    <a:pt x="1622552" y="206755"/>
                  </a:lnTo>
                  <a:close/>
                </a:path>
                <a:path w="3304540" h="479425">
                  <a:moveTo>
                    <a:pt x="1658457" y="206755"/>
                  </a:moveTo>
                  <a:lnTo>
                    <a:pt x="1622552" y="206755"/>
                  </a:lnTo>
                  <a:lnTo>
                    <a:pt x="1624202" y="207898"/>
                  </a:lnTo>
                  <a:lnTo>
                    <a:pt x="1659278" y="207898"/>
                  </a:lnTo>
                  <a:lnTo>
                    <a:pt x="1658457" y="206755"/>
                  </a:lnTo>
                  <a:close/>
                </a:path>
                <a:path w="3304540" h="479425">
                  <a:moveTo>
                    <a:pt x="253" y="0"/>
                  </a:moveTo>
                  <a:lnTo>
                    <a:pt x="0" y="25907"/>
                  </a:lnTo>
                  <a:lnTo>
                    <a:pt x="154559" y="27177"/>
                  </a:lnTo>
                  <a:lnTo>
                    <a:pt x="307721" y="30606"/>
                  </a:lnTo>
                  <a:lnTo>
                    <a:pt x="458597" y="36448"/>
                  </a:lnTo>
                  <a:lnTo>
                    <a:pt x="605916" y="44322"/>
                  </a:lnTo>
                  <a:lnTo>
                    <a:pt x="748284" y="53975"/>
                  </a:lnTo>
                  <a:lnTo>
                    <a:pt x="817245" y="59435"/>
                  </a:lnTo>
                  <a:lnTo>
                    <a:pt x="950087" y="71627"/>
                  </a:lnTo>
                  <a:lnTo>
                    <a:pt x="1075055" y="85343"/>
                  </a:lnTo>
                  <a:lnTo>
                    <a:pt x="1190878" y="100202"/>
                  </a:lnTo>
                  <a:lnTo>
                    <a:pt x="1244981" y="108203"/>
                  </a:lnTo>
                  <a:lnTo>
                    <a:pt x="1296289" y="116458"/>
                  </a:lnTo>
                  <a:lnTo>
                    <a:pt x="1344802" y="124967"/>
                  </a:lnTo>
                  <a:lnTo>
                    <a:pt x="1390269" y="133603"/>
                  </a:lnTo>
                  <a:lnTo>
                    <a:pt x="1432433" y="142493"/>
                  </a:lnTo>
                  <a:lnTo>
                    <a:pt x="1471168" y="151510"/>
                  </a:lnTo>
                  <a:lnTo>
                    <a:pt x="1538097" y="170052"/>
                  </a:lnTo>
                  <a:lnTo>
                    <a:pt x="1589151" y="188848"/>
                  </a:lnTo>
                  <a:lnTo>
                    <a:pt x="1623059" y="207191"/>
                  </a:lnTo>
                  <a:lnTo>
                    <a:pt x="1622552" y="206755"/>
                  </a:lnTo>
                  <a:lnTo>
                    <a:pt x="1658457" y="206755"/>
                  </a:lnTo>
                  <a:lnTo>
                    <a:pt x="1652524" y="198500"/>
                  </a:lnTo>
                  <a:lnTo>
                    <a:pt x="1651889" y="197738"/>
                  </a:lnTo>
                  <a:lnTo>
                    <a:pt x="1651127" y="197103"/>
                  </a:lnTo>
                  <a:lnTo>
                    <a:pt x="1639443" y="187070"/>
                  </a:lnTo>
                  <a:lnTo>
                    <a:pt x="1638935" y="186562"/>
                  </a:lnTo>
                  <a:lnTo>
                    <a:pt x="1638427" y="186181"/>
                  </a:lnTo>
                  <a:lnTo>
                    <a:pt x="1637791" y="185927"/>
                  </a:lnTo>
                  <a:lnTo>
                    <a:pt x="1621789" y="176021"/>
                  </a:lnTo>
                  <a:lnTo>
                    <a:pt x="1575308" y="155447"/>
                  </a:lnTo>
                  <a:lnTo>
                    <a:pt x="1513966" y="135889"/>
                  </a:lnTo>
                  <a:lnTo>
                    <a:pt x="1438275" y="117220"/>
                  </a:lnTo>
                  <a:lnTo>
                    <a:pt x="1395476" y="108330"/>
                  </a:lnTo>
                  <a:lnTo>
                    <a:pt x="1349628" y="99440"/>
                  </a:lnTo>
                  <a:lnTo>
                    <a:pt x="1300861" y="90931"/>
                  </a:lnTo>
                  <a:lnTo>
                    <a:pt x="1249045" y="82676"/>
                  </a:lnTo>
                  <a:lnTo>
                    <a:pt x="1194689" y="74675"/>
                  </a:lnTo>
                  <a:lnTo>
                    <a:pt x="1137665" y="66928"/>
                  </a:lnTo>
                  <a:lnTo>
                    <a:pt x="1016635" y="52577"/>
                  </a:lnTo>
                  <a:lnTo>
                    <a:pt x="952881" y="45846"/>
                  </a:lnTo>
                  <a:lnTo>
                    <a:pt x="819531" y="33527"/>
                  </a:lnTo>
                  <a:lnTo>
                    <a:pt x="607695" y="18414"/>
                  </a:lnTo>
                  <a:lnTo>
                    <a:pt x="459994" y="10540"/>
                  </a:lnTo>
                  <a:lnTo>
                    <a:pt x="308737" y="4825"/>
                  </a:lnTo>
                  <a:lnTo>
                    <a:pt x="155066" y="1269"/>
                  </a:lnTo>
                  <a:lnTo>
                    <a:pt x="253" y="0"/>
                  </a:lnTo>
                  <a:close/>
                </a:path>
              </a:pathLst>
            </a:custGeom>
            <a:solidFill>
              <a:srgbClr val="99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3851148" y="1924811"/>
              <a:ext cx="3398520" cy="158800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3942842" y="1946020"/>
              <a:ext cx="3265170" cy="1426210"/>
            </a:xfrm>
            <a:custGeom>
              <a:avLst/>
              <a:gdLst/>
              <a:ahLst/>
              <a:cxnLst/>
              <a:rect l="l" t="t" r="r" b="b"/>
              <a:pathLst>
                <a:path w="3265170" h="1426210">
                  <a:moveTo>
                    <a:pt x="0" y="1344422"/>
                  </a:moveTo>
                  <a:lnTo>
                    <a:pt x="29463" y="1426210"/>
                  </a:lnTo>
                  <a:lnTo>
                    <a:pt x="61604" y="1377315"/>
                  </a:lnTo>
                  <a:lnTo>
                    <a:pt x="48260" y="1377315"/>
                  </a:lnTo>
                  <a:lnTo>
                    <a:pt x="35869" y="1374775"/>
                  </a:lnTo>
                  <a:lnTo>
                    <a:pt x="35560" y="1374775"/>
                  </a:lnTo>
                  <a:lnTo>
                    <a:pt x="22860" y="1372108"/>
                  </a:lnTo>
                  <a:lnTo>
                    <a:pt x="24305" y="1365168"/>
                  </a:lnTo>
                  <a:lnTo>
                    <a:pt x="0" y="1344422"/>
                  </a:lnTo>
                  <a:close/>
                </a:path>
                <a:path w="3265170" h="1426210">
                  <a:moveTo>
                    <a:pt x="50358" y="1367240"/>
                  </a:moveTo>
                  <a:lnTo>
                    <a:pt x="35648" y="1374729"/>
                  </a:lnTo>
                  <a:lnTo>
                    <a:pt x="48260" y="1377315"/>
                  </a:lnTo>
                  <a:lnTo>
                    <a:pt x="50358" y="1367240"/>
                  </a:lnTo>
                  <a:close/>
                </a:path>
                <a:path w="3265170" h="1426210">
                  <a:moveTo>
                    <a:pt x="77216" y="1353566"/>
                  </a:moveTo>
                  <a:lnTo>
                    <a:pt x="50358" y="1367240"/>
                  </a:lnTo>
                  <a:lnTo>
                    <a:pt x="48260" y="1377315"/>
                  </a:lnTo>
                  <a:lnTo>
                    <a:pt x="61604" y="1377315"/>
                  </a:lnTo>
                  <a:lnTo>
                    <a:pt x="77216" y="1353566"/>
                  </a:lnTo>
                  <a:close/>
                </a:path>
                <a:path w="3265170" h="1426210">
                  <a:moveTo>
                    <a:pt x="35648" y="1374729"/>
                  </a:moveTo>
                  <a:lnTo>
                    <a:pt x="35869" y="1374775"/>
                  </a:lnTo>
                  <a:lnTo>
                    <a:pt x="35648" y="1374729"/>
                  </a:lnTo>
                  <a:close/>
                </a:path>
                <a:path w="3265170" h="1426210">
                  <a:moveTo>
                    <a:pt x="3238881" y="0"/>
                  </a:moveTo>
                  <a:lnTo>
                    <a:pt x="3230244" y="63500"/>
                  </a:lnTo>
                  <a:lnTo>
                    <a:pt x="3204464" y="127127"/>
                  </a:lnTo>
                  <a:lnTo>
                    <a:pt x="3162300" y="190500"/>
                  </a:lnTo>
                  <a:lnTo>
                    <a:pt x="3135376" y="221869"/>
                  </a:lnTo>
                  <a:lnTo>
                    <a:pt x="3104641" y="252856"/>
                  </a:lnTo>
                  <a:lnTo>
                    <a:pt x="3070479" y="283464"/>
                  </a:lnTo>
                  <a:lnTo>
                    <a:pt x="3032760" y="313563"/>
                  </a:lnTo>
                  <a:lnTo>
                    <a:pt x="2991866" y="343027"/>
                  </a:lnTo>
                  <a:lnTo>
                    <a:pt x="2947797" y="371856"/>
                  </a:lnTo>
                  <a:lnTo>
                    <a:pt x="2900807" y="399923"/>
                  </a:lnTo>
                  <a:lnTo>
                    <a:pt x="2850896" y="427228"/>
                  </a:lnTo>
                  <a:lnTo>
                    <a:pt x="2798317" y="453517"/>
                  </a:lnTo>
                  <a:lnTo>
                    <a:pt x="2743200" y="478917"/>
                  </a:lnTo>
                  <a:lnTo>
                    <a:pt x="2685796" y="503301"/>
                  </a:lnTo>
                  <a:lnTo>
                    <a:pt x="2626106" y="526542"/>
                  </a:lnTo>
                  <a:lnTo>
                    <a:pt x="2564384" y="548767"/>
                  </a:lnTo>
                  <a:lnTo>
                    <a:pt x="2500757" y="569595"/>
                  </a:lnTo>
                  <a:lnTo>
                    <a:pt x="2435225" y="589280"/>
                  </a:lnTo>
                  <a:lnTo>
                    <a:pt x="2368169" y="607441"/>
                  </a:lnTo>
                  <a:lnTo>
                    <a:pt x="2299589" y="624205"/>
                  </a:lnTo>
                  <a:lnTo>
                    <a:pt x="2229739" y="639572"/>
                  </a:lnTo>
                  <a:lnTo>
                    <a:pt x="2158746" y="653288"/>
                  </a:lnTo>
                  <a:lnTo>
                    <a:pt x="2086610" y="665480"/>
                  </a:lnTo>
                  <a:lnTo>
                    <a:pt x="2013585" y="675894"/>
                  </a:lnTo>
                  <a:lnTo>
                    <a:pt x="1939925" y="684657"/>
                  </a:lnTo>
                  <a:lnTo>
                    <a:pt x="1865630" y="691515"/>
                  </a:lnTo>
                  <a:lnTo>
                    <a:pt x="1790954" y="696468"/>
                  </a:lnTo>
                  <a:lnTo>
                    <a:pt x="1716024" y="699516"/>
                  </a:lnTo>
                  <a:lnTo>
                    <a:pt x="1564513" y="701675"/>
                  </a:lnTo>
                  <a:lnTo>
                    <a:pt x="1488821" y="704723"/>
                  </a:lnTo>
                  <a:lnTo>
                    <a:pt x="1413510" y="709803"/>
                  </a:lnTo>
                  <a:lnTo>
                    <a:pt x="1338580" y="716661"/>
                  </a:lnTo>
                  <a:lnTo>
                    <a:pt x="1264285" y="725551"/>
                  </a:lnTo>
                  <a:lnTo>
                    <a:pt x="1190752" y="735965"/>
                  </a:lnTo>
                  <a:lnTo>
                    <a:pt x="1117854" y="748284"/>
                  </a:lnTo>
                  <a:lnTo>
                    <a:pt x="1046226" y="762127"/>
                  </a:lnTo>
                  <a:lnTo>
                    <a:pt x="975741" y="777621"/>
                  </a:lnTo>
                  <a:lnTo>
                    <a:pt x="906526" y="794639"/>
                  </a:lnTo>
                  <a:lnTo>
                    <a:pt x="838835" y="812927"/>
                  </a:lnTo>
                  <a:lnTo>
                    <a:pt x="772922" y="832739"/>
                  </a:lnTo>
                  <a:lnTo>
                    <a:pt x="708533" y="853821"/>
                  </a:lnTo>
                  <a:lnTo>
                    <a:pt x="646049" y="876300"/>
                  </a:lnTo>
                  <a:lnTo>
                    <a:pt x="585724" y="899795"/>
                  </a:lnTo>
                  <a:lnTo>
                    <a:pt x="527558" y="924433"/>
                  </a:lnTo>
                  <a:lnTo>
                    <a:pt x="471678" y="950341"/>
                  </a:lnTo>
                  <a:lnTo>
                    <a:pt x="418338" y="977011"/>
                  </a:lnTo>
                  <a:lnTo>
                    <a:pt x="367665" y="1004697"/>
                  </a:lnTo>
                  <a:lnTo>
                    <a:pt x="319786" y="1033272"/>
                  </a:lnTo>
                  <a:lnTo>
                    <a:pt x="274828" y="1062736"/>
                  </a:lnTo>
                  <a:lnTo>
                    <a:pt x="232791" y="1092962"/>
                  </a:lnTo>
                  <a:lnTo>
                    <a:pt x="194056" y="1123823"/>
                  </a:lnTo>
                  <a:lnTo>
                    <a:pt x="158750" y="1155446"/>
                  </a:lnTo>
                  <a:lnTo>
                    <a:pt x="126873" y="1187577"/>
                  </a:lnTo>
                  <a:lnTo>
                    <a:pt x="98679" y="1220470"/>
                  </a:lnTo>
                  <a:lnTo>
                    <a:pt x="74295" y="1253871"/>
                  </a:lnTo>
                  <a:lnTo>
                    <a:pt x="53975" y="1287653"/>
                  </a:lnTo>
                  <a:lnTo>
                    <a:pt x="26035" y="1356868"/>
                  </a:lnTo>
                  <a:lnTo>
                    <a:pt x="24305" y="1365168"/>
                  </a:lnTo>
                  <a:lnTo>
                    <a:pt x="35462" y="1374691"/>
                  </a:lnTo>
                  <a:lnTo>
                    <a:pt x="35648" y="1374729"/>
                  </a:lnTo>
                  <a:lnTo>
                    <a:pt x="50358" y="1367240"/>
                  </a:lnTo>
                  <a:lnTo>
                    <a:pt x="51435" y="1362075"/>
                  </a:lnTo>
                  <a:lnTo>
                    <a:pt x="62357" y="1330452"/>
                  </a:lnTo>
                  <a:lnTo>
                    <a:pt x="96520" y="1267206"/>
                  </a:lnTo>
                  <a:lnTo>
                    <a:pt x="119507" y="1235710"/>
                  </a:lnTo>
                  <a:lnTo>
                    <a:pt x="146558" y="1204595"/>
                  </a:lnTo>
                  <a:lnTo>
                    <a:pt x="177165" y="1173734"/>
                  </a:lnTo>
                  <a:lnTo>
                    <a:pt x="211328" y="1143127"/>
                  </a:lnTo>
                  <a:lnTo>
                    <a:pt x="249047" y="1113155"/>
                  </a:lnTo>
                  <a:lnTo>
                    <a:pt x="289941" y="1083691"/>
                  </a:lnTo>
                  <a:lnTo>
                    <a:pt x="333883" y="1054989"/>
                  </a:lnTo>
                  <a:lnTo>
                    <a:pt x="381000" y="1026922"/>
                  </a:lnTo>
                  <a:lnTo>
                    <a:pt x="430784" y="999744"/>
                  </a:lnTo>
                  <a:lnTo>
                    <a:pt x="483362" y="973455"/>
                  </a:lnTo>
                  <a:lnTo>
                    <a:pt x="538353" y="948055"/>
                  </a:lnTo>
                  <a:lnTo>
                    <a:pt x="595884" y="923671"/>
                  </a:lnTo>
                  <a:lnTo>
                    <a:pt x="655447" y="900430"/>
                  </a:lnTo>
                  <a:lnTo>
                    <a:pt x="717296" y="878205"/>
                  </a:lnTo>
                  <a:lnTo>
                    <a:pt x="780923" y="857377"/>
                  </a:lnTo>
                  <a:lnTo>
                    <a:pt x="846328" y="837819"/>
                  </a:lnTo>
                  <a:lnTo>
                    <a:pt x="913384" y="819531"/>
                  </a:lnTo>
                  <a:lnTo>
                    <a:pt x="981963" y="802767"/>
                  </a:lnTo>
                  <a:lnTo>
                    <a:pt x="1051814" y="787400"/>
                  </a:lnTo>
                  <a:lnTo>
                    <a:pt x="1122807" y="773684"/>
                  </a:lnTo>
                  <a:lnTo>
                    <a:pt x="1194943" y="761619"/>
                  </a:lnTo>
                  <a:lnTo>
                    <a:pt x="1267968" y="751078"/>
                  </a:lnTo>
                  <a:lnTo>
                    <a:pt x="1341628" y="742442"/>
                  </a:lnTo>
                  <a:lnTo>
                    <a:pt x="1415923" y="735584"/>
                  </a:lnTo>
                  <a:lnTo>
                    <a:pt x="1490599" y="730631"/>
                  </a:lnTo>
                  <a:lnTo>
                    <a:pt x="1565656" y="727583"/>
                  </a:lnTo>
                  <a:lnTo>
                    <a:pt x="1716278" y="725424"/>
                  </a:lnTo>
                  <a:lnTo>
                    <a:pt x="1791970" y="722376"/>
                  </a:lnTo>
                  <a:lnTo>
                    <a:pt x="1867408" y="717296"/>
                  </a:lnTo>
                  <a:lnTo>
                    <a:pt x="1942338" y="710438"/>
                  </a:lnTo>
                  <a:lnTo>
                    <a:pt x="2016633" y="701675"/>
                  </a:lnTo>
                  <a:lnTo>
                    <a:pt x="2090293" y="691134"/>
                  </a:lnTo>
                  <a:lnTo>
                    <a:pt x="2163064" y="678942"/>
                  </a:lnTo>
                  <a:lnTo>
                    <a:pt x="2234692" y="664972"/>
                  </a:lnTo>
                  <a:lnTo>
                    <a:pt x="2305177" y="649478"/>
                  </a:lnTo>
                  <a:lnTo>
                    <a:pt x="2374392" y="632587"/>
                  </a:lnTo>
                  <a:lnTo>
                    <a:pt x="2441956" y="614172"/>
                  </a:lnTo>
                  <a:lnTo>
                    <a:pt x="2508123" y="594360"/>
                  </a:lnTo>
                  <a:lnTo>
                    <a:pt x="2572512" y="573405"/>
                  </a:lnTo>
                  <a:lnTo>
                    <a:pt x="2634868" y="550926"/>
                  </a:lnTo>
                  <a:lnTo>
                    <a:pt x="2695193" y="527431"/>
                  </a:lnTo>
                  <a:lnTo>
                    <a:pt x="2753360" y="502793"/>
                  </a:lnTo>
                  <a:lnTo>
                    <a:pt x="2809113" y="477012"/>
                  </a:lnTo>
                  <a:lnTo>
                    <a:pt x="2862453" y="450342"/>
                  </a:lnTo>
                  <a:lnTo>
                    <a:pt x="2913126" y="422656"/>
                  </a:lnTo>
                  <a:lnTo>
                    <a:pt x="2961005" y="394081"/>
                  </a:lnTo>
                  <a:lnTo>
                    <a:pt x="3006090" y="364744"/>
                  </a:lnTo>
                  <a:lnTo>
                    <a:pt x="3047873" y="334518"/>
                  </a:lnTo>
                  <a:lnTo>
                    <a:pt x="3086608" y="303656"/>
                  </a:lnTo>
                  <a:lnTo>
                    <a:pt x="3121914" y="272161"/>
                  </a:lnTo>
                  <a:lnTo>
                    <a:pt x="3153664" y="240156"/>
                  </a:lnTo>
                  <a:lnTo>
                    <a:pt x="3181985" y="207518"/>
                  </a:lnTo>
                  <a:lnTo>
                    <a:pt x="3206368" y="174117"/>
                  </a:lnTo>
                  <a:lnTo>
                    <a:pt x="3226689" y="140589"/>
                  </a:lnTo>
                  <a:lnTo>
                    <a:pt x="3254756" y="71881"/>
                  </a:lnTo>
                  <a:lnTo>
                    <a:pt x="3264662" y="1778"/>
                  </a:lnTo>
                  <a:lnTo>
                    <a:pt x="3238881" y="0"/>
                  </a:lnTo>
                  <a:close/>
                </a:path>
                <a:path w="3265170" h="1426210">
                  <a:moveTo>
                    <a:pt x="24305" y="1365168"/>
                  </a:moveTo>
                  <a:lnTo>
                    <a:pt x="22860" y="1372108"/>
                  </a:lnTo>
                  <a:lnTo>
                    <a:pt x="35462" y="1374691"/>
                  </a:lnTo>
                  <a:lnTo>
                    <a:pt x="24305" y="1365168"/>
                  </a:lnTo>
                  <a:close/>
                </a:path>
              </a:pathLst>
            </a:custGeom>
            <a:solidFill>
              <a:srgbClr val="39DB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1566672" y="1924811"/>
              <a:ext cx="5684520" cy="160172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1663319" y="1946147"/>
              <a:ext cx="5545455" cy="1440180"/>
            </a:xfrm>
            <a:custGeom>
              <a:avLst/>
              <a:gdLst/>
              <a:ahLst/>
              <a:cxnLst/>
              <a:rect l="l" t="t" r="r" b="b"/>
              <a:pathLst>
                <a:path w="5545455" h="1440179">
                  <a:moveTo>
                    <a:pt x="0" y="1356868"/>
                  </a:moveTo>
                  <a:lnTo>
                    <a:pt x="24511" y="1440179"/>
                  </a:lnTo>
                  <a:lnTo>
                    <a:pt x="58855" y="1394078"/>
                  </a:lnTo>
                  <a:lnTo>
                    <a:pt x="45593" y="1394078"/>
                  </a:lnTo>
                  <a:lnTo>
                    <a:pt x="21589" y="1384300"/>
                  </a:lnTo>
                  <a:lnTo>
                    <a:pt x="23576" y="1379465"/>
                  </a:lnTo>
                  <a:lnTo>
                    <a:pt x="0" y="1356868"/>
                  </a:lnTo>
                  <a:close/>
                </a:path>
                <a:path w="5545455" h="1440179">
                  <a:moveTo>
                    <a:pt x="23576" y="1379465"/>
                  </a:moveTo>
                  <a:lnTo>
                    <a:pt x="21589" y="1384300"/>
                  </a:lnTo>
                  <a:lnTo>
                    <a:pt x="45593" y="1394078"/>
                  </a:lnTo>
                  <a:lnTo>
                    <a:pt x="47627" y="1389126"/>
                  </a:lnTo>
                  <a:lnTo>
                    <a:pt x="33655" y="1389126"/>
                  </a:lnTo>
                  <a:lnTo>
                    <a:pt x="23576" y="1379465"/>
                  </a:lnTo>
                  <a:close/>
                </a:path>
                <a:path w="5545455" h="1440179">
                  <a:moveTo>
                    <a:pt x="76454" y="1370457"/>
                  </a:moveTo>
                  <a:lnTo>
                    <a:pt x="50678" y="1381700"/>
                  </a:lnTo>
                  <a:lnTo>
                    <a:pt x="45593" y="1394078"/>
                  </a:lnTo>
                  <a:lnTo>
                    <a:pt x="58855" y="1394078"/>
                  </a:lnTo>
                  <a:lnTo>
                    <a:pt x="76454" y="1370457"/>
                  </a:lnTo>
                  <a:close/>
                </a:path>
                <a:path w="5545455" h="1440179">
                  <a:moveTo>
                    <a:pt x="5519547" y="0"/>
                  </a:moveTo>
                  <a:lnTo>
                    <a:pt x="5511546" y="46481"/>
                  </a:lnTo>
                  <a:lnTo>
                    <a:pt x="5487034" y="93852"/>
                  </a:lnTo>
                  <a:lnTo>
                    <a:pt x="5461381" y="125983"/>
                  </a:lnTo>
                  <a:lnTo>
                    <a:pt x="5428487" y="158241"/>
                  </a:lnTo>
                  <a:lnTo>
                    <a:pt x="5388863" y="190245"/>
                  </a:lnTo>
                  <a:lnTo>
                    <a:pt x="5342508" y="222122"/>
                  </a:lnTo>
                  <a:lnTo>
                    <a:pt x="5289804" y="253491"/>
                  </a:lnTo>
                  <a:lnTo>
                    <a:pt x="5230876" y="284733"/>
                  </a:lnTo>
                  <a:lnTo>
                    <a:pt x="5166106" y="315213"/>
                  </a:lnTo>
                  <a:lnTo>
                    <a:pt x="5095748" y="345185"/>
                  </a:lnTo>
                  <a:lnTo>
                    <a:pt x="5019929" y="374395"/>
                  </a:lnTo>
                  <a:lnTo>
                    <a:pt x="4939157" y="402844"/>
                  </a:lnTo>
                  <a:lnTo>
                    <a:pt x="4853558" y="430529"/>
                  </a:lnTo>
                  <a:lnTo>
                    <a:pt x="4763261" y="457326"/>
                  </a:lnTo>
                  <a:lnTo>
                    <a:pt x="4668774" y="482981"/>
                  </a:lnTo>
                  <a:lnTo>
                    <a:pt x="4570222" y="507745"/>
                  </a:lnTo>
                  <a:lnTo>
                    <a:pt x="4467859" y="531240"/>
                  </a:lnTo>
                  <a:lnTo>
                    <a:pt x="4362069" y="553719"/>
                  </a:lnTo>
                  <a:lnTo>
                    <a:pt x="4252722" y="574801"/>
                  </a:lnTo>
                  <a:lnTo>
                    <a:pt x="4140580" y="594740"/>
                  </a:lnTo>
                  <a:lnTo>
                    <a:pt x="4025646" y="613156"/>
                  </a:lnTo>
                  <a:lnTo>
                    <a:pt x="3908044" y="630301"/>
                  </a:lnTo>
                  <a:lnTo>
                    <a:pt x="3788409" y="645794"/>
                  </a:lnTo>
                  <a:lnTo>
                    <a:pt x="3666490" y="659638"/>
                  </a:lnTo>
                  <a:lnTo>
                    <a:pt x="3543046" y="671957"/>
                  </a:lnTo>
                  <a:lnTo>
                    <a:pt x="3417951" y="682625"/>
                  </a:lnTo>
                  <a:lnTo>
                    <a:pt x="3291585" y="691388"/>
                  </a:lnTo>
                  <a:lnTo>
                    <a:pt x="3164205" y="698245"/>
                  </a:lnTo>
                  <a:lnTo>
                    <a:pt x="3036061" y="703452"/>
                  </a:lnTo>
                  <a:lnTo>
                    <a:pt x="2907538" y="706501"/>
                  </a:lnTo>
                  <a:lnTo>
                    <a:pt x="2649220" y="708532"/>
                  </a:lnTo>
                  <a:lnTo>
                    <a:pt x="2520188" y="711581"/>
                  </a:lnTo>
                  <a:lnTo>
                    <a:pt x="2391664" y="716788"/>
                  </a:lnTo>
                  <a:lnTo>
                    <a:pt x="2264029" y="723772"/>
                  </a:lnTo>
                  <a:lnTo>
                    <a:pt x="2137156" y="732535"/>
                  </a:lnTo>
                  <a:lnTo>
                    <a:pt x="2011807" y="743203"/>
                  </a:lnTo>
                  <a:lnTo>
                    <a:pt x="1887855" y="755522"/>
                  </a:lnTo>
                  <a:lnTo>
                    <a:pt x="1765681" y="769493"/>
                  </a:lnTo>
                  <a:lnTo>
                    <a:pt x="1645539" y="784987"/>
                  </a:lnTo>
                  <a:lnTo>
                    <a:pt x="1527556" y="802132"/>
                  </a:lnTo>
                  <a:lnTo>
                    <a:pt x="1412113" y="820674"/>
                  </a:lnTo>
                  <a:lnTo>
                    <a:pt x="1299591" y="840613"/>
                  </a:lnTo>
                  <a:lnTo>
                    <a:pt x="1189989" y="861821"/>
                  </a:lnTo>
                  <a:lnTo>
                    <a:pt x="1083691" y="884301"/>
                  </a:lnTo>
                  <a:lnTo>
                    <a:pt x="980820" y="908050"/>
                  </a:lnTo>
                  <a:lnTo>
                    <a:pt x="881761" y="932814"/>
                  </a:lnTo>
                  <a:lnTo>
                    <a:pt x="786764" y="958722"/>
                  </a:lnTo>
                  <a:lnTo>
                    <a:pt x="695960" y="985646"/>
                  </a:lnTo>
                  <a:lnTo>
                    <a:pt x="609726" y="1013587"/>
                  </a:lnTo>
                  <a:lnTo>
                    <a:pt x="528193" y="1042288"/>
                  </a:lnTo>
                  <a:lnTo>
                    <a:pt x="451738" y="1071752"/>
                  </a:lnTo>
                  <a:lnTo>
                    <a:pt x="380364" y="1101978"/>
                  </a:lnTo>
                  <a:lnTo>
                    <a:pt x="314579" y="1133094"/>
                  </a:lnTo>
                  <a:lnTo>
                    <a:pt x="254762" y="1164716"/>
                  </a:lnTo>
                  <a:lnTo>
                    <a:pt x="200660" y="1196975"/>
                  </a:lnTo>
                  <a:lnTo>
                    <a:pt x="152654" y="1229868"/>
                  </a:lnTo>
                  <a:lnTo>
                    <a:pt x="111379" y="1263395"/>
                  </a:lnTo>
                  <a:lnTo>
                    <a:pt x="76454" y="1297558"/>
                  </a:lnTo>
                  <a:lnTo>
                    <a:pt x="48768" y="1332357"/>
                  </a:lnTo>
                  <a:lnTo>
                    <a:pt x="28320" y="1367916"/>
                  </a:lnTo>
                  <a:lnTo>
                    <a:pt x="23576" y="1379465"/>
                  </a:lnTo>
                  <a:lnTo>
                    <a:pt x="33655" y="1389126"/>
                  </a:lnTo>
                  <a:lnTo>
                    <a:pt x="50678" y="1381700"/>
                  </a:lnTo>
                  <a:lnTo>
                    <a:pt x="52324" y="1377695"/>
                  </a:lnTo>
                  <a:lnTo>
                    <a:pt x="60579" y="1361947"/>
                  </a:lnTo>
                  <a:lnTo>
                    <a:pt x="82550" y="1330325"/>
                  </a:lnTo>
                  <a:lnTo>
                    <a:pt x="111632" y="1298447"/>
                  </a:lnTo>
                  <a:lnTo>
                    <a:pt x="147955" y="1266316"/>
                  </a:lnTo>
                  <a:lnTo>
                    <a:pt x="190881" y="1234439"/>
                  </a:lnTo>
                  <a:lnTo>
                    <a:pt x="240537" y="1202816"/>
                  </a:lnTo>
                  <a:lnTo>
                    <a:pt x="326644" y="1155953"/>
                  </a:lnTo>
                  <a:lnTo>
                    <a:pt x="391413" y="1125474"/>
                  </a:lnTo>
                  <a:lnTo>
                    <a:pt x="461772" y="1095628"/>
                  </a:lnTo>
                  <a:lnTo>
                    <a:pt x="537463" y="1066419"/>
                  </a:lnTo>
                  <a:lnTo>
                    <a:pt x="618363" y="1037970"/>
                  </a:lnTo>
                  <a:lnTo>
                    <a:pt x="703961" y="1010412"/>
                  </a:lnTo>
                  <a:lnTo>
                    <a:pt x="794131" y="983614"/>
                  </a:lnTo>
                  <a:lnTo>
                    <a:pt x="888619" y="957833"/>
                  </a:lnTo>
                  <a:lnTo>
                    <a:pt x="987170" y="933195"/>
                  </a:lnTo>
                  <a:lnTo>
                    <a:pt x="1089406" y="909574"/>
                  </a:lnTo>
                  <a:lnTo>
                    <a:pt x="1195324" y="887221"/>
                  </a:lnTo>
                  <a:lnTo>
                    <a:pt x="1304417" y="866013"/>
                  </a:lnTo>
                  <a:lnTo>
                    <a:pt x="1416685" y="846201"/>
                  </a:lnTo>
                  <a:lnTo>
                    <a:pt x="1531747" y="827785"/>
                  </a:lnTo>
                  <a:lnTo>
                    <a:pt x="1649221" y="810640"/>
                  </a:lnTo>
                  <a:lnTo>
                    <a:pt x="1768983" y="795146"/>
                  </a:lnTo>
                  <a:lnTo>
                    <a:pt x="1890776" y="781303"/>
                  </a:lnTo>
                  <a:lnTo>
                    <a:pt x="2014346" y="768984"/>
                  </a:lnTo>
                  <a:lnTo>
                    <a:pt x="2139442" y="758316"/>
                  </a:lnTo>
                  <a:lnTo>
                    <a:pt x="2265807" y="749553"/>
                  </a:lnTo>
                  <a:lnTo>
                    <a:pt x="2393188" y="742695"/>
                  </a:lnTo>
                  <a:lnTo>
                    <a:pt x="2521204" y="737488"/>
                  </a:lnTo>
                  <a:lnTo>
                    <a:pt x="2649855" y="734440"/>
                  </a:lnTo>
                  <a:lnTo>
                    <a:pt x="2907792" y="732408"/>
                  </a:lnTo>
                  <a:lnTo>
                    <a:pt x="3036697" y="729360"/>
                  </a:lnTo>
                  <a:lnTo>
                    <a:pt x="3165221" y="724153"/>
                  </a:lnTo>
                  <a:lnTo>
                    <a:pt x="3292982" y="717169"/>
                  </a:lnTo>
                  <a:lnTo>
                    <a:pt x="3419729" y="708406"/>
                  </a:lnTo>
                  <a:lnTo>
                    <a:pt x="3545204" y="697738"/>
                  </a:lnTo>
                  <a:lnTo>
                    <a:pt x="3669156" y="685419"/>
                  </a:lnTo>
                  <a:lnTo>
                    <a:pt x="3791330" y="671576"/>
                  </a:lnTo>
                  <a:lnTo>
                    <a:pt x="3911473" y="655954"/>
                  </a:lnTo>
                  <a:lnTo>
                    <a:pt x="4029329" y="638809"/>
                  </a:lnTo>
                  <a:lnTo>
                    <a:pt x="4144645" y="620268"/>
                  </a:lnTo>
                  <a:lnTo>
                    <a:pt x="4257294" y="600328"/>
                  </a:lnTo>
                  <a:lnTo>
                    <a:pt x="4366895" y="579119"/>
                  </a:lnTo>
                  <a:lnTo>
                    <a:pt x="4473321" y="556640"/>
                  </a:lnTo>
                  <a:lnTo>
                    <a:pt x="4576064" y="533019"/>
                  </a:lnTo>
                  <a:lnTo>
                    <a:pt x="4675124" y="508126"/>
                  </a:lnTo>
                  <a:lnTo>
                    <a:pt x="4770120" y="482219"/>
                  </a:lnTo>
                  <a:lnTo>
                    <a:pt x="4860925" y="455294"/>
                  </a:lnTo>
                  <a:lnTo>
                    <a:pt x="4947158" y="427481"/>
                  </a:lnTo>
                  <a:lnTo>
                    <a:pt x="5028564" y="398779"/>
                  </a:lnTo>
                  <a:lnTo>
                    <a:pt x="5105019" y="369315"/>
                  </a:lnTo>
                  <a:lnTo>
                    <a:pt x="5176265" y="339089"/>
                  </a:lnTo>
                  <a:lnTo>
                    <a:pt x="5241925" y="308101"/>
                  </a:lnTo>
                  <a:lnTo>
                    <a:pt x="5301869" y="276478"/>
                  </a:lnTo>
                  <a:lnTo>
                    <a:pt x="5356098" y="244220"/>
                  </a:lnTo>
                  <a:lnTo>
                    <a:pt x="5403977" y="211327"/>
                  </a:lnTo>
                  <a:lnTo>
                    <a:pt x="5445252" y="178053"/>
                  </a:lnTo>
                  <a:lnTo>
                    <a:pt x="5480050" y="144018"/>
                  </a:lnTo>
                  <a:lnTo>
                    <a:pt x="5507735" y="109346"/>
                  </a:lnTo>
                  <a:lnTo>
                    <a:pt x="5528183" y="74040"/>
                  </a:lnTo>
                  <a:lnTo>
                    <a:pt x="5541009" y="38100"/>
                  </a:lnTo>
                  <a:lnTo>
                    <a:pt x="5545455" y="1524"/>
                  </a:lnTo>
                  <a:lnTo>
                    <a:pt x="5519547" y="0"/>
                  </a:lnTo>
                  <a:close/>
                </a:path>
                <a:path w="5545455" h="1440179">
                  <a:moveTo>
                    <a:pt x="50678" y="1381700"/>
                  </a:moveTo>
                  <a:lnTo>
                    <a:pt x="33655" y="1389126"/>
                  </a:lnTo>
                  <a:lnTo>
                    <a:pt x="47627" y="1389126"/>
                  </a:lnTo>
                  <a:lnTo>
                    <a:pt x="50678" y="1381700"/>
                  </a:lnTo>
                  <a:close/>
                </a:path>
              </a:pathLst>
            </a:custGeom>
            <a:solidFill>
              <a:srgbClr val="39DB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4564252" y="1198117"/>
              <a:ext cx="1366628" cy="41465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6937248" y="2397251"/>
              <a:ext cx="1137285" cy="424180"/>
            </a:xfrm>
            <a:custGeom>
              <a:avLst/>
              <a:gdLst/>
              <a:ahLst/>
              <a:cxnLst/>
              <a:rect l="l" t="t" r="r" b="b"/>
              <a:pathLst>
                <a:path w="1137284" h="424180">
                  <a:moveTo>
                    <a:pt x="1066292" y="0"/>
                  </a:moveTo>
                  <a:lnTo>
                    <a:pt x="70611" y="0"/>
                  </a:lnTo>
                  <a:lnTo>
                    <a:pt x="43130" y="5550"/>
                  </a:lnTo>
                  <a:lnTo>
                    <a:pt x="20685" y="20685"/>
                  </a:lnTo>
                  <a:lnTo>
                    <a:pt x="5550" y="43130"/>
                  </a:lnTo>
                  <a:lnTo>
                    <a:pt x="0" y="70612"/>
                  </a:lnTo>
                  <a:lnTo>
                    <a:pt x="0" y="353060"/>
                  </a:lnTo>
                  <a:lnTo>
                    <a:pt x="5550" y="380541"/>
                  </a:lnTo>
                  <a:lnTo>
                    <a:pt x="20685" y="402986"/>
                  </a:lnTo>
                  <a:lnTo>
                    <a:pt x="43130" y="418121"/>
                  </a:lnTo>
                  <a:lnTo>
                    <a:pt x="70611" y="423672"/>
                  </a:lnTo>
                  <a:lnTo>
                    <a:pt x="1066292" y="423672"/>
                  </a:lnTo>
                  <a:lnTo>
                    <a:pt x="1093773" y="418121"/>
                  </a:lnTo>
                  <a:lnTo>
                    <a:pt x="1116218" y="402986"/>
                  </a:lnTo>
                  <a:lnTo>
                    <a:pt x="1131353" y="380541"/>
                  </a:lnTo>
                  <a:lnTo>
                    <a:pt x="1136903" y="353060"/>
                  </a:lnTo>
                  <a:lnTo>
                    <a:pt x="1136903" y="70612"/>
                  </a:lnTo>
                  <a:lnTo>
                    <a:pt x="1131353" y="43130"/>
                  </a:lnTo>
                  <a:lnTo>
                    <a:pt x="1116218" y="20685"/>
                  </a:lnTo>
                  <a:lnTo>
                    <a:pt x="1093773" y="5550"/>
                  </a:lnTo>
                  <a:lnTo>
                    <a:pt x="1066292" y="0"/>
                  </a:lnTo>
                  <a:close/>
                </a:path>
              </a:pathLst>
            </a:custGeom>
            <a:solidFill>
              <a:srgbClr val="3B78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6937248" y="2397251"/>
              <a:ext cx="1137285" cy="424180"/>
            </a:xfrm>
            <a:custGeom>
              <a:avLst/>
              <a:gdLst/>
              <a:ahLst/>
              <a:cxnLst/>
              <a:rect l="l" t="t" r="r" b="b"/>
              <a:pathLst>
                <a:path w="1137284" h="424180">
                  <a:moveTo>
                    <a:pt x="0" y="70612"/>
                  </a:moveTo>
                  <a:lnTo>
                    <a:pt x="5550" y="43130"/>
                  </a:lnTo>
                  <a:lnTo>
                    <a:pt x="20685" y="20685"/>
                  </a:lnTo>
                  <a:lnTo>
                    <a:pt x="43130" y="5550"/>
                  </a:lnTo>
                  <a:lnTo>
                    <a:pt x="70611" y="0"/>
                  </a:lnTo>
                  <a:lnTo>
                    <a:pt x="1066292" y="0"/>
                  </a:lnTo>
                  <a:lnTo>
                    <a:pt x="1093773" y="5550"/>
                  </a:lnTo>
                  <a:lnTo>
                    <a:pt x="1116218" y="20685"/>
                  </a:lnTo>
                  <a:lnTo>
                    <a:pt x="1131353" y="43130"/>
                  </a:lnTo>
                  <a:lnTo>
                    <a:pt x="1136903" y="70612"/>
                  </a:lnTo>
                  <a:lnTo>
                    <a:pt x="1136903" y="353060"/>
                  </a:lnTo>
                  <a:lnTo>
                    <a:pt x="1131353" y="380541"/>
                  </a:lnTo>
                  <a:lnTo>
                    <a:pt x="1116218" y="402986"/>
                  </a:lnTo>
                  <a:lnTo>
                    <a:pt x="1093773" y="418121"/>
                  </a:lnTo>
                  <a:lnTo>
                    <a:pt x="1066292" y="423672"/>
                  </a:lnTo>
                  <a:lnTo>
                    <a:pt x="70611" y="423672"/>
                  </a:lnTo>
                  <a:lnTo>
                    <a:pt x="43130" y="418121"/>
                  </a:lnTo>
                  <a:lnTo>
                    <a:pt x="20685" y="402986"/>
                  </a:lnTo>
                  <a:lnTo>
                    <a:pt x="5550" y="380541"/>
                  </a:lnTo>
                  <a:lnTo>
                    <a:pt x="0" y="353060"/>
                  </a:lnTo>
                  <a:lnTo>
                    <a:pt x="0" y="70612"/>
                  </a:lnTo>
                  <a:close/>
                </a:path>
              </a:pathLst>
            </a:custGeom>
            <a:ln w="9144">
              <a:solidFill>
                <a:srgbClr val="3B78D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9" name="object 69"/>
          <p:cNvSpPr txBox="1"/>
          <p:nvPr/>
        </p:nvSpPr>
        <p:spPr>
          <a:xfrm>
            <a:off x="7300341" y="2483866"/>
            <a:ext cx="41084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400" spc="-20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cA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70" name="object 70"/>
          <p:cNvGrpSpPr/>
          <p:nvPr/>
        </p:nvGrpSpPr>
        <p:grpSpPr>
          <a:xfrm>
            <a:off x="2368105" y="1622869"/>
            <a:ext cx="6000750" cy="1128395"/>
            <a:chOff x="2368105" y="1622869"/>
            <a:chExt cx="6000750" cy="1128395"/>
          </a:xfrm>
        </p:grpSpPr>
        <p:sp>
          <p:nvSpPr>
            <p:cNvPr id="71" name="object 71"/>
            <p:cNvSpPr/>
            <p:nvPr/>
          </p:nvSpPr>
          <p:spPr>
            <a:xfrm>
              <a:off x="7580376" y="1644396"/>
              <a:ext cx="787907" cy="1106423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7701533" y="1710055"/>
              <a:ext cx="624205" cy="918844"/>
            </a:xfrm>
            <a:custGeom>
              <a:avLst/>
              <a:gdLst/>
              <a:ahLst/>
              <a:cxnLst/>
              <a:rect l="l" t="t" r="r" b="b"/>
              <a:pathLst>
                <a:path w="624204" h="918844">
                  <a:moveTo>
                    <a:pt x="439293" y="843407"/>
                  </a:moveTo>
                  <a:lnTo>
                    <a:pt x="373252" y="899922"/>
                  </a:lnTo>
                  <a:lnTo>
                    <a:pt x="458089" y="918845"/>
                  </a:lnTo>
                  <a:lnTo>
                    <a:pt x="436359" y="899033"/>
                  </a:lnTo>
                  <a:lnTo>
                    <a:pt x="429260" y="899033"/>
                  </a:lnTo>
                  <a:lnTo>
                    <a:pt x="417830" y="875792"/>
                  </a:lnTo>
                  <a:lnTo>
                    <a:pt x="422148" y="873760"/>
                  </a:lnTo>
                  <a:lnTo>
                    <a:pt x="430075" y="869127"/>
                  </a:lnTo>
                  <a:lnTo>
                    <a:pt x="439293" y="843407"/>
                  </a:lnTo>
                  <a:close/>
                </a:path>
                <a:path w="624204" h="918844">
                  <a:moveTo>
                    <a:pt x="430075" y="869127"/>
                  </a:moveTo>
                  <a:lnTo>
                    <a:pt x="422148" y="873760"/>
                  </a:lnTo>
                  <a:lnTo>
                    <a:pt x="417830" y="875792"/>
                  </a:lnTo>
                  <a:lnTo>
                    <a:pt x="429260" y="899033"/>
                  </a:lnTo>
                  <a:lnTo>
                    <a:pt x="433845" y="896740"/>
                  </a:lnTo>
                  <a:lnTo>
                    <a:pt x="423545" y="887349"/>
                  </a:lnTo>
                  <a:lnTo>
                    <a:pt x="430075" y="869127"/>
                  </a:lnTo>
                  <a:close/>
                </a:path>
                <a:path w="624204" h="918844">
                  <a:moveTo>
                    <a:pt x="433845" y="896740"/>
                  </a:moveTo>
                  <a:lnTo>
                    <a:pt x="429260" y="899033"/>
                  </a:lnTo>
                  <a:lnTo>
                    <a:pt x="436359" y="899033"/>
                  </a:lnTo>
                  <a:lnTo>
                    <a:pt x="433845" y="896740"/>
                  </a:lnTo>
                  <a:close/>
                </a:path>
                <a:path w="624204" h="918844">
                  <a:moveTo>
                    <a:pt x="60725" y="25554"/>
                  </a:moveTo>
                  <a:lnTo>
                    <a:pt x="51816" y="37846"/>
                  </a:lnTo>
                  <a:lnTo>
                    <a:pt x="60096" y="51458"/>
                  </a:lnTo>
                  <a:lnTo>
                    <a:pt x="84327" y="54102"/>
                  </a:lnTo>
                  <a:lnTo>
                    <a:pt x="112141" y="58166"/>
                  </a:lnTo>
                  <a:lnTo>
                    <a:pt x="167132" y="69596"/>
                  </a:lnTo>
                  <a:lnTo>
                    <a:pt x="220599" y="85217"/>
                  </a:lnTo>
                  <a:lnTo>
                    <a:pt x="272415" y="104394"/>
                  </a:lnTo>
                  <a:lnTo>
                    <a:pt x="322199" y="127127"/>
                  </a:lnTo>
                  <a:lnTo>
                    <a:pt x="369189" y="152908"/>
                  </a:lnTo>
                  <a:lnTo>
                    <a:pt x="413004" y="181483"/>
                  </a:lnTo>
                  <a:lnTo>
                    <a:pt x="453136" y="212471"/>
                  </a:lnTo>
                  <a:lnTo>
                    <a:pt x="489458" y="245618"/>
                  </a:lnTo>
                  <a:lnTo>
                    <a:pt x="521208" y="280416"/>
                  </a:lnTo>
                  <a:lnTo>
                    <a:pt x="548005" y="316611"/>
                  </a:lnTo>
                  <a:lnTo>
                    <a:pt x="569595" y="353822"/>
                  </a:lnTo>
                  <a:lnTo>
                    <a:pt x="585343" y="391795"/>
                  </a:lnTo>
                  <a:lnTo>
                    <a:pt x="594995" y="430022"/>
                  </a:lnTo>
                  <a:lnTo>
                    <a:pt x="598297" y="468503"/>
                  </a:lnTo>
                  <a:lnTo>
                    <a:pt x="597896" y="488315"/>
                  </a:lnTo>
                  <a:lnTo>
                    <a:pt x="595249" y="527304"/>
                  </a:lnTo>
                  <a:lnTo>
                    <a:pt x="590169" y="566420"/>
                  </a:lnTo>
                  <a:lnTo>
                    <a:pt x="578104" y="623697"/>
                  </a:lnTo>
                  <a:lnTo>
                    <a:pt x="555117" y="695198"/>
                  </a:lnTo>
                  <a:lnTo>
                    <a:pt x="533400" y="743839"/>
                  </a:lnTo>
                  <a:lnTo>
                    <a:pt x="508508" y="787146"/>
                  </a:lnTo>
                  <a:lnTo>
                    <a:pt x="481075" y="823976"/>
                  </a:lnTo>
                  <a:lnTo>
                    <a:pt x="451993" y="853186"/>
                  </a:lnTo>
                  <a:lnTo>
                    <a:pt x="430075" y="869127"/>
                  </a:lnTo>
                  <a:lnTo>
                    <a:pt x="423545" y="887349"/>
                  </a:lnTo>
                  <a:lnTo>
                    <a:pt x="433845" y="896740"/>
                  </a:lnTo>
                  <a:lnTo>
                    <a:pt x="435101" y="896112"/>
                  </a:lnTo>
                  <a:lnTo>
                    <a:pt x="446786" y="889254"/>
                  </a:lnTo>
                  <a:lnTo>
                    <a:pt x="480187" y="862711"/>
                  </a:lnTo>
                  <a:lnTo>
                    <a:pt x="511301" y="827913"/>
                  </a:lnTo>
                  <a:lnTo>
                    <a:pt x="539623" y="786257"/>
                  </a:lnTo>
                  <a:lnTo>
                    <a:pt x="564769" y="738505"/>
                  </a:lnTo>
                  <a:lnTo>
                    <a:pt x="592455" y="667385"/>
                  </a:lnTo>
                  <a:lnTo>
                    <a:pt x="603376" y="629412"/>
                  </a:lnTo>
                  <a:lnTo>
                    <a:pt x="612267" y="590169"/>
                  </a:lnTo>
                  <a:lnTo>
                    <a:pt x="618744" y="549910"/>
                  </a:lnTo>
                  <a:lnTo>
                    <a:pt x="622808" y="508889"/>
                  </a:lnTo>
                  <a:lnTo>
                    <a:pt x="624205" y="467233"/>
                  </a:lnTo>
                  <a:lnTo>
                    <a:pt x="623062" y="445897"/>
                  </a:lnTo>
                  <a:lnTo>
                    <a:pt x="615823" y="403606"/>
                  </a:lnTo>
                  <a:lnTo>
                    <a:pt x="601726" y="361950"/>
                  </a:lnTo>
                  <a:lnTo>
                    <a:pt x="581533" y="321437"/>
                  </a:lnTo>
                  <a:lnTo>
                    <a:pt x="555751" y="282448"/>
                  </a:lnTo>
                  <a:lnTo>
                    <a:pt x="524637" y="244856"/>
                  </a:lnTo>
                  <a:lnTo>
                    <a:pt x="488950" y="209296"/>
                  </a:lnTo>
                  <a:lnTo>
                    <a:pt x="448945" y="175895"/>
                  </a:lnTo>
                  <a:lnTo>
                    <a:pt x="405130" y="144907"/>
                  </a:lnTo>
                  <a:lnTo>
                    <a:pt x="358013" y="116712"/>
                  </a:lnTo>
                  <a:lnTo>
                    <a:pt x="307975" y="91567"/>
                  </a:lnTo>
                  <a:lnTo>
                    <a:pt x="255397" y="69977"/>
                  </a:lnTo>
                  <a:lnTo>
                    <a:pt x="200787" y="51943"/>
                  </a:lnTo>
                  <a:lnTo>
                    <a:pt x="144525" y="37973"/>
                  </a:lnTo>
                  <a:lnTo>
                    <a:pt x="87122" y="28321"/>
                  </a:lnTo>
                  <a:lnTo>
                    <a:pt x="60725" y="25554"/>
                  </a:lnTo>
                  <a:close/>
                </a:path>
                <a:path w="624204" h="918844">
                  <a:moveTo>
                    <a:pt x="79248" y="0"/>
                  </a:moveTo>
                  <a:lnTo>
                    <a:pt x="0" y="35687"/>
                  </a:lnTo>
                  <a:lnTo>
                    <a:pt x="76073" y="77724"/>
                  </a:lnTo>
                  <a:lnTo>
                    <a:pt x="60096" y="51458"/>
                  </a:lnTo>
                  <a:lnTo>
                    <a:pt x="56388" y="51054"/>
                  </a:lnTo>
                  <a:lnTo>
                    <a:pt x="50926" y="50800"/>
                  </a:lnTo>
                  <a:lnTo>
                    <a:pt x="52577" y="24892"/>
                  </a:lnTo>
                  <a:lnTo>
                    <a:pt x="61205" y="24892"/>
                  </a:lnTo>
                  <a:lnTo>
                    <a:pt x="79248" y="0"/>
                  </a:lnTo>
                  <a:close/>
                </a:path>
                <a:path w="624204" h="918844">
                  <a:moveTo>
                    <a:pt x="52577" y="24892"/>
                  </a:moveTo>
                  <a:lnTo>
                    <a:pt x="50926" y="50800"/>
                  </a:lnTo>
                  <a:lnTo>
                    <a:pt x="56388" y="51054"/>
                  </a:lnTo>
                  <a:lnTo>
                    <a:pt x="60096" y="51458"/>
                  </a:lnTo>
                  <a:lnTo>
                    <a:pt x="51816" y="37846"/>
                  </a:lnTo>
                  <a:lnTo>
                    <a:pt x="60725" y="25554"/>
                  </a:lnTo>
                  <a:lnTo>
                    <a:pt x="58039" y="25273"/>
                  </a:lnTo>
                  <a:lnTo>
                    <a:pt x="52577" y="24892"/>
                  </a:lnTo>
                  <a:close/>
                </a:path>
                <a:path w="624204" h="918844">
                  <a:moveTo>
                    <a:pt x="61205" y="24892"/>
                  </a:moveTo>
                  <a:lnTo>
                    <a:pt x="52577" y="24892"/>
                  </a:lnTo>
                  <a:lnTo>
                    <a:pt x="58039" y="25273"/>
                  </a:lnTo>
                  <a:lnTo>
                    <a:pt x="60725" y="25554"/>
                  </a:lnTo>
                  <a:lnTo>
                    <a:pt x="61205" y="24892"/>
                  </a:lnTo>
                  <a:close/>
                </a:path>
              </a:pathLst>
            </a:custGeom>
            <a:solidFill>
              <a:srgbClr val="39DB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2372867" y="1627632"/>
              <a:ext cx="1012190" cy="573405"/>
            </a:xfrm>
            <a:custGeom>
              <a:avLst/>
              <a:gdLst/>
              <a:ahLst/>
              <a:cxnLst/>
              <a:rect l="l" t="t" r="r" b="b"/>
              <a:pathLst>
                <a:path w="1012189" h="573405">
                  <a:moveTo>
                    <a:pt x="916432" y="0"/>
                  </a:moveTo>
                  <a:lnTo>
                    <a:pt x="95504" y="0"/>
                  </a:lnTo>
                  <a:lnTo>
                    <a:pt x="58346" y="7510"/>
                  </a:lnTo>
                  <a:lnTo>
                    <a:pt x="27987" y="27987"/>
                  </a:lnTo>
                  <a:lnTo>
                    <a:pt x="7510" y="58346"/>
                  </a:lnTo>
                  <a:lnTo>
                    <a:pt x="0" y="95503"/>
                  </a:lnTo>
                  <a:lnTo>
                    <a:pt x="0" y="477519"/>
                  </a:lnTo>
                  <a:lnTo>
                    <a:pt x="7510" y="514677"/>
                  </a:lnTo>
                  <a:lnTo>
                    <a:pt x="27987" y="545036"/>
                  </a:lnTo>
                  <a:lnTo>
                    <a:pt x="58346" y="565513"/>
                  </a:lnTo>
                  <a:lnTo>
                    <a:pt x="95504" y="573023"/>
                  </a:lnTo>
                  <a:lnTo>
                    <a:pt x="916432" y="573023"/>
                  </a:lnTo>
                  <a:lnTo>
                    <a:pt x="953589" y="565513"/>
                  </a:lnTo>
                  <a:lnTo>
                    <a:pt x="983948" y="545036"/>
                  </a:lnTo>
                  <a:lnTo>
                    <a:pt x="1004425" y="514677"/>
                  </a:lnTo>
                  <a:lnTo>
                    <a:pt x="1011935" y="477519"/>
                  </a:lnTo>
                  <a:lnTo>
                    <a:pt x="1011935" y="95503"/>
                  </a:lnTo>
                  <a:lnTo>
                    <a:pt x="1004425" y="58346"/>
                  </a:lnTo>
                  <a:lnTo>
                    <a:pt x="983948" y="27987"/>
                  </a:lnTo>
                  <a:lnTo>
                    <a:pt x="953589" y="7510"/>
                  </a:lnTo>
                  <a:lnTo>
                    <a:pt x="916432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2372867" y="1627632"/>
              <a:ext cx="1012190" cy="573405"/>
            </a:xfrm>
            <a:custGeom>
              <a:avLst/>
              <a:gdLst/>
              <a:ahLst/>
              <a:cxnLst/>
              <a:rect l="l" t="t" r="r" b="b"/>
              <a:pathLst>
                <a:path w="1012189" h="573405">
                  <a:moveTo>
                    <a:pt x="0" y="95503"/>
                  </a:moveTo>
                  <a:lnTo>
                    <a:pt x="7510" y="58346"/>
                  </a:lnTo>
                  <a:lnTo>
                    <a:pt x="27987" y="27987"/>
                  </a:lnTo>
                  <a:lnTo>
                    <a:pt x="58346" y="7510"/>
                  </a:lnTo>
                  <a:lnTo>
                    <a:pt x="95504" y="0"/>
                  </a:lnTo>
                  <a:lnTo>
                    <a:pt x="916432" y="0"/>
                  </a:lnTo>
                  <a:lnTo>
                    <a:pt x="953589" y="7510"/>
                  </a:lnTo>
                  <a:lnTo>
                    <a:pt x="983948" y="27987"/>
                  </a:lnTo>
                  <a:lnTo>
                    <a:pt x="1004425" y="58346"/>
                  </a:lnTo>
                  <a:lnTo>
                    <a:pt x="1011935" y="95503"/>
                  </a:lnTo>
                  <a:lnTo>
                    <a:pt x="1011935" y="477519"/>
                  </a:lnTo>
                  <a:lnTo>
                    <a:pt x="1004425" y="514677"/>
                  </a:lnTo>
                  <a:lnTo>
                    <a:pt x="983948" y="545036"/>
                  </a:lnTo>
                  <a:lnTo>
                    <a:pt x="953589" y="565513"/>
                  </a:lnTo>
                  <a:lnTo>
                    <a:pt x="916432" y="573023"/>
                  </a:lnTo>
                  <a:lnTo>
                    <a:pt x="95504" y="573023"/>
                  </a:lnTo>
                  <a:lnTo>
                    <a:pt x="58346" y="565513"/>
                  </a:lnTo>
                  <a:lnTo>
                    <a:pt x="27987" y="545036"/>
                  </a:lnTo>
                  <a:lnTo>
                    <a:pt x="7510" y="514677"/>
                  </a:lnTo>
                  <a:lnTo>
                    <a:pt x="0" y="477519"/>
                  </a:lnTo>
                  <a:lnTo>
                    <a:pt x="0" y="95503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5" name="object 75"/>
          <p:cNvSpPr txBox="1"/>
          <p:nvPr/>
        </p:nvSpPr>
        <p:spPr>
          <a:xfrm>
            <a:off x="2638170" y="1682876"/>
            <a:ext cx="48069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6520" marR="5080" indent="-83820">
              <a:lnSpc>
                <a:spcPct val="100000"/>
              </a:lnSpc>
              <a:spcBef>
                <a:spcPts val="105"/>
              </a:spcBef>
            </a:pPr>
            <a:r>
              <a:rPr sz="1400" spc="-10" dirty="0">
                <a:latin typeface="Arial"/>
                <a:cs typeface="Arial"/>
              </a:rPr>
              <a:t>R</a:t>
            </a:r>
            <a:r>
              <a:rPr sz="1400" dirty="0">
                <a:latin typeface="Arial"/>
                <a:cs typeface="Arial"/>
              </a:rPr>
              <a:t>ules  </a:t>
            </a:r>
            <a:r>
              <a:rPr sz="1400" spc="-5" dirty="0">
                <a:latin typeface="Arial"/>
                <a:cs typeface="Arial"/>
              </a:rPr>
              <a:t>API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76" name="object 76"/>
          <p:cNvGrpSpPr/>
          <p:nvPr/>
        </p:nvGrpSpPr>
        <p:grpSpPr>
          <a:xfrm>
            <a:off x="425195" y="1036319"/>
            <a:ext cx="5878830" cy="1865630"/>
            <a:chOff x="425195" y="1036319"/>
            <a:chExt cx="5878830" cy="1865630"/>
          </a:xfrm>
        </p:grpSpPr>
        <p:sp>
          <p:nvSpPr>
            <p:cNvPr id="77" name="object 77"/>
            <p:cNvSpPr/>
            <p:nvPr/>
          </p:nvSpPr>
          <p:spPr>
            <a:xfrm>
              <a:off x="425195" y="1036319"/>
              <a:ext cx="766572" cy="82600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1149095" y="1414271"/>
              <a:ext cx="1344167" cy="643127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1192390" y="1437131"/>
              <a:ext cx="1180465" cy="516255"/>
            </a:xfrm>
            <a:custGeom>
              <a:avLst/>
              <a:gdLst/>
              <a:ahLst/>
              <a:cxnLst/>
              <a:rect l="l" t="t" r="r" b="b"/>
              <a:pathLst>
                <a:path w="1180464" h="516255">
                  <a:moveTo>
                    <a:pt x="1119762" y="490202"/>
                  </a:moveTo>
                  <a:lnTo>
                    <a:pt x="1101737" y="516000"/>
                  </a:lnTo>
                  <a:lnTo>
                    <a:pt x="1155582" y="490600"/>
                  </a:lnTo>
                  <a:lnTo>
                    <a:pt x="1128153" y="490600"/>
                  </a:lnTo>
                  <a:lnTo>
                    <a:pt x="1124724" y="490473"/>
                  </a:lnTo>
                  <a:lnTo>
                    <a:pt x="1119762" y="490202"/>
                  </a:lnTo>
                  <a:close/>
                </a:path>
                <a:path w="1180464" h="516255">
                  <a:moveTo>
                    <a:pt x="1120134" y="464361"/>
                  </a:moveTo>
                  <a:lnTo>
                    <a:pt x="1128534" y="477646"/>
                  </a:lnTo>
                  <a:lnTo>
                    <a:pt x="1119762" y="490202"/>
                  </a:lnTo>
                  <a:lnTo>
                    <a:pt x="1124724" y="490473"/>
                  </a:lnTo>
                  <a:lnTo>
                    <a:pt x="1128153" y="490600"/>
                  </a:lnTo>
                  <a:lnTo>
                    <a:pt x="1129042" y="464692"/>
                  </a:lnTo>
                  <a:lnTo>
                    <a:pt x="1125613" y="464692"/>
                  </a:lnTo>
                  <a:lnTo>
                    <a:pt x="1120134" y="464361"/>
                  </a:lnTo>
                  <a:close/>
                </a:path>
                <a:path w="1180464" h="516255">
                  <a:moveTo>
                    <a:pt x="1103642" y="438276"/>
                  </a:moveTo>
                  <a:lnTo>
                    <a:pt x="1120134" y="464361"/>
                  </a:lnTo>
                  <a:lnTo>
                    <a:pt x="1125613" y="464692"/>
                  </a:lnTo>
                  <a:lnTo>
                    <a:pt x="1129042" y="464692"/>
                  </a:lnTo>
                  <a:lnTo>
                    <a:pt x="1128153" y="490600"/>
                  </a:lnTo>
                  <a:lnTo>
                    <a:pt x="1155582" y="490600"/>
                  </a:lnTo>
                  <a:lnTo>
                    <a:pt x="1180350" y="478916"/>
                  </a:lnTo>
                  <a:lnTo>
                    <a:pt x="1103642" y="438276"/>
                  </a:lnTo>
                  <a:close/>
                </a:path>
                <a:path w="1180464" h="516255">
                  <a:moveTo>
                    <a:pt x="602539" y="235965"/>
                  </a:moveTo>
                  <a:lnTo>
                    <a:pt x="576592" y="235965"/>
                  </a:lnTo>
                  <a:lnTo>
                    <a:pt x="576846" y="237997"/>
                  </a:lnTo>
                  <a:lnTo>
                    <a:pt x="577354" y="247014"/>
                  </a:lnTo>
                  <a:lnTo>
                    <a:pt x="578243" y="257809"/>
                  </a:lnTo>
                  <a:lnTo>
                    <a:pt x="578243" y="258444"/>
                  </a:lnTo>
                  <a:lnTo>
                    <a:pt x="578370" y="259079"/>
                  </a:lnTo>
                  <a:lnTo>
                    <a:pt x="581037" y="270637"/>
                  </a:lnTo>
                  <a:lnTo>
                    <a:pt x="581164" y="271271"/>
                  </a:lnTo>
                  <a:lnTo>
                    <a:pt x="600722" y="308228"/>
                  </a:lnTo>
                  <a:lnTo>
                    <a:pt x="632853" y="341629"/>
                  </a:lnTo>
                  <a:lnTo>
                    <a:pt x="676414" y="372490"/>
                  </a:lnTo>
                  <a:lnTo>
                    <a:pt x="710831" y="391667"/>
                  </a:lnTo>
                  <a:lnTo>
                    <a:pt x="749439" y="409701"/>
                  </a:lnTo>
                  <a:lnTo>
                    <a:pt x="791603" y="426338"/>
                  </a:lnTo>
                  <a:lnTo>
                    <a:pt x="836942" y="441451"/>
                  </a:lnTo>
                  <a:lnTo>
                    <a:pt x="885075" y="454913"/>
                  </a:lnTo>
                  <a:lnTo>
                    <a:pt x="961656" y="471677"/>
                  </a:lnTo>
                  <a:lnTo>
                    <a:pt x="1014742" y="480186"/>
                  </a:lnTo>
                  <a:lnTo>
                    <a:pt x="1069225" y="486536"/>
                  </a:lnTo>
                  <a:lnTo>
                    <a:pt x="1119762" y="490202"/>
                  </a:lnTo>
                  <a:lnTo>
                    <a:pt x="1128534" y="477646"/>
                  </a:lnTo>
                  <a:lnTo>
                    <a:pt x="1120134" y="464361"/>
                  </a:lnTo>
                  <a:lnTo>
                    <a:pt x="1098308" y="463041"/>
                  </a:lnTo>
                  <a:lnTo>
                    <a:pt x="1071511" y="460755"/>
                  </a:lnTo>
                  <a:lnTo>
                    <a:pt x="1018044" y="454532"/>
                  </a:lnTo>
                  <a:lnTo>
                    <a:pt x="965720" y="446150"/>
                  </a:lnTo>
                  <a:lnTo>
                    <a:pt x="915428" y="435609"/>
                  </a:lnTo>
                  <a:lnTo>
                    <a:pt x="867422" y="423417"/>
                  </a:lnTo>
                  <a:lnTo>
                    <a:pt x="821829" y="409447"/>
                  </a:lnTo>
                  <a:lnTo>
                    <a:pt x="779284" y="394080"/>
                  </a:lnTo>
                  <a:lnTo>
                    <a:pt x="740295" y="377316"/>
                  </a:lnTo>
                  <a:lnTo>
                    <a:pt x="705243" y="359409"/>
                  </a:lnTo>
                  <a:lnTo>
                    <a:pt x="661174" y="331088"/>
                  </a:lnTo>
                  <a:lnTo>
                    <a:pt x="628789" y="301751"/>
                  </a:lnTo>
                  <a:lnTo>
                    <a:pt x="606348" y="264921"/>
                  </a:lnTo>
                  <a:lnTo>
                    <a:pt x="605675" y="263143"/>
                  </a:lnTo>
                  <a:lnTo>
                    <a:pt x="605897" y="263143"/>
                  </a:lnTo>
                  <a:lnTo>
                    <a:pt x="604184" y="255777"/>
                  </a:lnTo>
                  <a:lnTo>
                    <a:pt x="604024" y="255777"/>
                  </a:lnTo>
                  <a:lnTo>
                    <a:pt x="603770" y="254000"/>
                  </a:lnTo>
                  <a:lnTo>
                    <a:pt x="603900" y="254000"/>
                  </a:lnTo>
                  <a:lnTo>
                    <a:pt x="603262" y="244855"/>
                  </a:lnTo>
                  <a:lnTo>
                    <a:pt x="602539" y="235965"/>
                  </a:lnTo>
                  <a:close/>
                </a:path>
                <a:path w="1180464" h="516255">
                  <a:moveTo>
                    <a:pt x="605675" y="263143"/>
                  </a:moveTo>
                  <a:lnTo>
                    <a:pt x="606310" y="264921"/>
                  </a:lnTo>
                  <a:lnTo>
                    <a:pt x="606250" y="264663"/>
                  </a:lnTo>
                  <a:lnTo>
                    <a:pt x="605675" y="263143"/>
                  </a:lnTo>
                  <a:close/>
                </a:path>
                <a:path w="1180464" h="516255">
                  <a:moveTo>
                    <a:pt x="606250" y="264663"/>
                  </a:moveTo>
                  <a:lnTo>
                    <a:pt x="606310" y="264921"/>
                  </a:lnTo>
                  <a:lnTo>
                    <a:pt x="606250" y="264663"/>
                  </a:lnTo>
                  <a:close/>
                </a:path>
                <a:path w="1180464" h="516255">
                  <a:moveTo>
                    <a:pt x="605897" y="263143"/>
                  </a:moveTo>
                  <a:lnTo>
                    <a:pt x="605675" y="263143"/>
                  </a:lnTo>
                  <a:lnTo>
                    <a:pt x="606250" y="264663"/>
                  </a:lnTo>
                  <a:lnTo>
                    <a:pt x="605897" y="263143"/>
                  </a:lnTo>
                  <a:close/>
                </a:path>
                <a:path w="1180464" h="516255">
                  <a:moveTo>
                    <a:pt x="603770" y="254000"/>
                  </a:moveTo>
                  <a:lnTo>
                    <a:pt x="604024" y="255777"/>
                  </a:lnTo>
                  <a:lnTo>
                    <a:pt x="603956" y="254798"/>
                  </a:lnTo>
                  <a:lnTo>
                    <a:pt x="603770" y="254000"/>
                  </a:lnTo>
                  <a:close/>
                </a:path>
                <a:path w="1180464" h="516255">
                  <a:moveTo>
                    <a:pt x="603956" y="254798"/>
                  </a:moveTo>
                  <a:lnTo>
                    <a:pt x="604024" y="255777"/>
                  </a:lnTo>
                  <a:lnTo>
                    <a:pt x="604184" y="255777"/>
                  </a:lnTo>
                  <a:lnTo>
                    <a:pt x="603956" y="254798"/>
                  </a:lnTo>
                  <a:close/>
                </a:path>
                <a:path w="1180464" h="516255">
                  <a:moveTo>
                    <a:pt x="603900" y="254000"/>
                  </a:moveTo>
                  <a:lnTo>
                    <a:pt x="603770" y="254000"/>
                  </a:lnTo>
                  <a:lnTo>
                    <a:pt x="603956" y="254798"/>
                  </a:lnTo>
                  <a:lnTo>
                    <a:pt x="603900" y="254000"/>
                  </a:lnTo>
                  <a:close/>
                </a:path>
                <a:path w="1180464" h="516255">
                  <a:moveTo>
                    <a:pt x="576684" y="237301"/>
                  </a:moveTo>
                  <a:lnTo>
                    <a:pt x="576732" y="237997"/>
                  </a:lnTo>
                  <a:lnTo>
                    <a:pt x="576684" y="237301"/>
                  </a:lnTo>
                  <a:close/>
                </a:path>
                <a:path w="1180464" h="516255">
                  <a:moveTo>
                    <a:pt x="576592" y="235965"/>
                  </a:moveTo>
                  <a:lnTo>
                    <a:pt x="576684" y="237301"/>
                  </a:lnTo>
                  <a:lnTo>
                    <a:pt x="576846" y="237997"/>
                  </a:lnTo>
                  <a:lnTo>
                    <a:pt x="576592" y="235965"/>
                  </a:lnTo>
                  <a:close/>
                </a:path>
                <a:path w="1180464" h="516255">
                  <a:moveTo>
                    <a:pt x="279" y="0"/>
                  </a:moveTo>
                  <a:lnTo>
                    <a:pt x="0" y="25907"/>
                  </a:lnTo>
                  <a:lnTo>
                    <a:pt x="27266" y="26162"/>
                  </a:lnTo>
                  <a:lnTo>
                    <a:pt x="54622" y="27177"/>
                  </a:lnTo>
                  <a:lnTo>
                    <a:pt x="108851" y="31114"/>
                  </a:lnTo>
                  <a:lnTo>
                    <a:pt x="162064" y="37210"/>
                  </a:lnTo>
                  <a:lnTo>
                    <a:pt x="214261" y="45592"/>
                  </a:lnTo>
                  <a:lnTo>
                    <a:pt x="264680" y="56133"/>
                  </a:lnTo>
                  <a:lnTo>
                    <a:pt x="312940" y="68325"/>
                  </a:lnTo>
                  <a:lnTo>
                    <a:pt x="358533" y="82295"/>
                  </a:lnTo>
                  <a:lnTo>
                    <a:pt x="400951" y="97662"/>
                  </a:lnTo>
                  <a:lnTo>
                    <a:pt x="439940" y="114426"/>
                  </a:lnTo>
                  <a:lnTo>
                    <a:pt x="474865" y="132333"/>
                  </a:lnTo>
                  <a:lnTo>
                    <a:pt x="518807" y="160273"/>
                  </a:lnTo>
                  <a:lnTo>
                    <a:pt x="551192" y="189356"/>
                  </a:lnTo>
                  <a:lnTo>
                    <a:pt x="574306" y="227075"/>
                  </a:lnTo>
                  <a:lnTo>
                    <a:pt x="576684" y="237301"/>
                  </a:lnTo>
                  <a:lnTo>
                    <a:pt x="576592" y="235965"/>
                  </a:lnTo>
                  <a:lnTo>
                    <a:pt x="602539" y="235965"/>
                  </a:lnTo>
                  <a:lnTo>
                    <a:pt x="602373" y="233933"/>
                  </a:lnTo>
                  <a:lnTo>
                    <a:pt x="602373" y="233298"/>
                  </a:lnTo>
                  <a:lnTo>
                    <a:pt x="588530" y="196468"/>
                  </a:lnTo>
                  <a:lnTo>
                    <a:pt x="560336" y="161670"/>
                  </a:lnTo>
                  <a:lnTo>
                    <a:pt x="520331" y="129666"/>
                  </a:lnTo>
                  <a:lnTo>
                    <a:pt x="470166" y="100329"/>
                  </a:lnTo>
                  <a:lnTo>
                    <a:pt x="431431" y="82295"/>
                  </a:lnTo>
                  <a:lnTo>
                    <a:pt x="389267" y="65658"/>
                  </a:lnTo>
                  <a:lnTo>
                    <a:pt x="343928" y="50418"/>
                  </a:lnTo>
                  <a:lnTo>
                    <a:pt x="295795" y="36956"/>
                  </a:lnTo>
                  <a:lnTo>
                    <a:pt x="219468" y="20319"/>
                  </a:lnTo>
                  <a:lnTo>
                    <a:pt x="166255" y="11683"/>
                  </a:lnTo>
                  <a:lnTo>
                    <a:pt x="111645" y="5333"/>
                  </a:lnTo>
                  <a:lnTo>
                    <a:pt x="56146" y="1396"/>
                  </a:lnTo>
                  <a:lnTo>
                    <a:pt x="28257" y="253"/>
                  </a:lnTo>
                  <a:lnTo>
                    <a:pt x="279" y="0"/>
                  </a:lnTo>
                  <a:close/>
                </a:path>
              </a:pathLst>
            </a:custGeom>
            <a:solidFill>
              <a:srgbClr val="3B78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4768468" y="2268727"/>
              <a:ext cx="936043" cy="260477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5465825" y="2656712"/>
              <a:ext cx="838200" cy="245745"/>
            </a:xfrm>
            <a:custGeom>
              <a:avLst/>
              <a:gdLst/>
              <a:ahLst/>
              <a:cxnLst/>
              <a:rect l="l" t="t" r="r" b="b"/>
              <a:pathLst>
                <a:path w="838200" h="245744">
                  <a:moveTo>
                    <a:pt x="60846" y="133985"/>
                  </a:moveTo>
                  <a:lnTo>
                    <a:pt x="43814" y="133985"/>
                  </a:lnTo>
                  <a:lnTo>
                    <a:pt x="61087" y="245237"/>
                  </a:lnTo>
                  <a:lnTo>
                    <a:pt x="77724" y="242697"/>
                  </a:lnTo>
                  <a:lnTo>
                    <a:pt x="60846" y="133985"/>
                  </a:lnTo>
                  <a:close/>
                </a:path>
                <a:path w="838200" h="245744">
                  <a:moveTo>
                    <a:pt x="99949" y="109981"/>
                  </a:moveTo>
                  <a:lnTo>
                    <a:pt x="0" y="125603"/>
                  </a:lnTo>
                  <a:lnTo>
                    <a:pt x="2286" y="140462"/>
                  </a:lnTo>
                  <a:lnTo>
                    <a:pt x="43814" y="133985"/>
                  </a:lnTo>
                  <a:lnTo>
                    <a:pt x="60846" y="133985"/>
                  </a:lnTo>
                  <a:lnTo>
                    <a:pt x="60451" y="131444"/>
                  </a:lnTo>
                  <a:lnTo>
                    <a:pt x="102235" y="124968"/>
                  </a:lnTo>
                  <a:lnTo>
                    <a:pt x="99949" y="109981"/>
                  </a:lnTo>
                  <a:close/>
                </a:path>
                <a:path w="838200" h="245744">
                  <a:moveTo>
                    <a:pt x="133476" y="140462"/>
                  </a:moveTo>
                  <a:lnTo>
                    <a:pt x="119634" y="142620"/>
                  </a:lnTo>
                  <a:lnTo>
                    <a:pt x="133731" y="233934"/>
                  </a:lnTo>
                  <a:lnTo>
                    <a:pt x="149225" y="231520"/>
                  </a:lnTo>
                  <a:lnTo>
                    <a:pt x="140843" y="177164"/>
                  </a:lnTo>
                  <a:lnTo>
                    <a:pt x="140715" y="171069"/>
                  </a:lnTo>
                  <a:lnTo>
                    <a:pt x="147574" y="154305"/>
                  </a:lnTo>
                  <a:lnTo>
                    <a:pt x="135636" y="154305"/>
                  </a:lnTo>
                  <a:lnTo>
                    <a:pt x="133476" y="140462"/>
                  </a:lnTo>
                  <a:close/>
                </a:path>
                <a:path w="838200" h="245744">
                  <a:moveTo>
                    <a:pt x="158241" y="134493"/>
                  </a:moveTo>
                  <a:lnTo>
                    <a:pt x="135636" y="154305"/>
                  </a:lnTo>
                  <a:lnTo>
                    <a:pt x="147574" y="154305"/>
                  </a:lnTo>
                  <a:lnTo>
                    <a:pt x="148462" y="153416"/>
                  </a:lnTo>
                  <a:lnTo>
                    <a:pt x="151257" y="151892"/>
                  </a:lnTo>
                  <a:lnTo>
                    <a:pt x="154686" y="151384"/>
                  </a:lnTo>
                  <a:lnTo>
                    <a:pt x="158496" y="150875"/>
                  </a:lnTo>
                  <a:lnTo>
                    <a:pt x="167055" y="150875"/>
                  </a:lnTo>
                  <a:lnTo>
                    <a:pt x="169672" y="137794"/>
                  </a:lnTo>
                  <a:lnTo>
                    <a:pt x="163829" y="135255"/>
                  </a:lnTo>
                  <a:lnTo>
                    <a:pt x="158241" y="134493"/>
                  </a:lnTo>
                  <a:close/>
                </a:path>
                <a:path w="838200" h="245744">
                  <a:moveTo>
                    <a:pt x="167055" y="150875"/>
                  </a:moveTo>
                  <a:lnTo>
                    <a:pt x="158496" y="150875"/>
                  </a:lnTo>
                  <a:lnTo>
                    <a:pt x="162433" y="151384"/>
                  </a:lnTo>
                  <a:lnTo>
                    <a:pt x="166624" y="153035"/>
                  </a:lnTo>
                  <a:lnTo>
                    <a:pt x="167055" y="150875"/>
                  </a:lnTo>
                  <a:close/>
                </a:path>
                <a:path w="838200" h="245744">
                  <a:moveTo>
                    <a:pt x="253412" y="137287"/>
                  </a:moveTo>
                  <a:lnTo>
                    <a:pt x="224409" y="137287"/>
                  </a:lnTo>
                  <a:lnTo>
                    <a:pt x="230504" y="138175"/>
                  </a:lnTo>
                  <a:lnTo>
                    <a:pt x="234950" y="141097"/>
                  </a:lnTo>
                  <a:lnTo>
                    <a:pt x="238378" y="143129"/>
                  </a:lnTo>
                  <a:lnTo>
                    <a:pt x="240537" y="147447"/>
                  </a:lnTo>
                  <a:lnTo>
                    <a:pt x="241426" y="153669"/>
                  </a:lnTo>
                  <a:lnTo>
                    <a:pt x="241565" y="154431"/>
                  </a:lnTo>
                  <a:lnTo>
                    <a:pt x="241681" y="155701"/>
                  </a:lnTo>
                  <a:lnTo>
                    <a:pt x="242062" y="157734"/>
                  </a:lnTo>
                  <a:lnTo>
                    <a:pt x="237232" y="160045"/>
                  </a:lnTo>
                  <a:lnTo>
                    <a:pt x="231139" y="162417"/>
                  </a:lnTo>
                  <a:lnTo>
                    <a:pt x="223809" y="164859"/>
                  </a:lnTo>
                  <a:lnTo>
                    <a:pt x="215264" y="167386"/>
                  </a:lnTo>
                  <a:lnTo>
                    <a:pt x="209169" y="169037"/>
                  </a:lnTo>
                  <a:lnTo>
                    <a:pt x="204724" y="170561"/>
                  </a:lnTo>
                  <a:lnTo>
                    <a:pt x="201802" y="171831"/>
                  </a:lnTo>
                  <a:lnTo>
                    <a:pt x="197865" y="173609"/>
                  </a:lnTo>
                  <a:lnTo>
                    <a:pt x="194437" y="175894"/>
                  </a:lnTo>
                  <a:lnTo>
                    <a:pt x="191515" y="178688"/>
                  </a:lnTo>
                  <a:lnTo>
                    <a:pt x="188468" y="181356"/>
                  </a:lnTo>
                  <a:lnTo>
                    <a:pt x="183007" y="197104"/>
                  </a:lnTo>
                  <a:lnTo>
                    <a:pt x="183641" y="201549"/>
                  </a:lnTo>
                  <a:lnTo>
                    <a:pt x="184912" y="209169"/>
                  </a:lnTo>
                  <a:lnTo>
                    <a:pt x="188595" y="215011"/>
                  </a:lnTo>
                  <a:lnTo>
                    <a:pt x="200787" y="223138"/>
                  </a:lnTo>
                  <a:lnTo>
                    <a:pt x="208914" y="224409"/>
                  </a:lnTo>
                  <a:lnTo>
                    <a:pt x="218948" y="222885"/>
                  </a:lnTo>
                  <a:lnTo>
                    <a:pt x="225044" y="221869"/>
                  </a:lnTo>
                  <a:lnTo>
                    <a:pt x="230632" y="219963"/>
                  </a:lnTo>
                  <a:lnTo>
                    <a:pt x="240537" y="214375"/>
                  </a:lnTo>
                  <a:lnTo>
                    <a:pt x="244422" y="211074"/>
                  </a:lnTo>
                  <a:lnTo>
                    <a:pt x="214757" y="211074"/>
                  </a:lnTo>
                  <a:lnTo>
                    <a:pt x="209931" y="210438"/>
                  </a:lnTo>
                  <a:lnTo>
                    <a:pt x="202819" y="205867"/>
                  </a:lnTo>
                  <a:lnTo>
                    <a:pt x="200787" y="202692"/>
                  </a:lnTo>
                  <a:lnTo>
                    <a:pt x="199771" y="195834"/>
                  </a:lnTo>
                  <a:lnTo>
                    <a:pt x="200025" y="193294"/>
                  </a:lnTo>
                  <a:lnTo>
                    <a:pt x="201168" y="190881"/>
                  </a:lnTo>
                  <a:lnTo>
                    <a:pt x="202184" y="188468"/>
                  </a:lnTo>
                  <a:lnTo>
                    <a:pt x="203962" y="186436"/>
                  </a:lnTo>
                  <a:lnTo>
                    <a:pt x="206687" y="184785"/>
                  </a:lnTo>
                  <a:lnTo>
                    <a:pt x="208914" y="183261"/>
                  </a:lnTo>
                  <a:lnTo>
                    <a:pt x="213233" y="181610"/>
                  </a:lnTo>
                  <a:lnTo>
                    <a:pt x="219456" y="179705"/>
                  </a:lnTo>
                  <a:lnTo>
                    <a:pt x="227195" y="177176"/>
                  </a:lnTo>
                  <a:lnTo>
                    <a:pt x="233838" y="174720"/>
                  </a:lnTo>
                  <a:lnTo>
                    <a:pt x="239387" y="172311"/>
                  </a:lnTo>
                  <a:lnTo>
                    <a:pt x="243839" y="169925"/>
                  </a:lnTo>
                  <a:lnTo>
                    <a:pt x="259947" y="169925"/>
                  </a:lnTo>
                  <a:lnTo>
                    <a:pt x="257302" y="152907"/>
                  </a:lnTo>
                  <a:lnTo>
                    <a:pt x="256386" y="147447"/>
                  </a:lnTo>
                  <a:lnTo>
                    <a:pt x="255397" y="142748"/>
                  </a:lnTo>
                  <a:lnTo>
                    <a:pt x="254508" y="140207"/>
                  </a:lnTo>
                  <a:lnTo>
                    <a:pt x="253412" y="137287"/>
                  </a:lnTo>
                  <a:close/>
                </a:path>
                <a:path w="838200" h="245744">
                  <a:moveTo>
                    <a:pt x="266682" y="204343"/>
                  </a:moveTo>
                  <a:lnTo>
                    <a:pt x="250571" y="204343"/>
                  </a:lnTo>
                  <a:lnTo>
                    <a:pt x="251713" y="208534"/>
                  </a:lnTo>
                  <a:lnTo>
                    <a:pt x="253237" y="212089"/>
                  </a:lnTo>
                  <a:lnTo>
                    <a:pt x="255397" y="215137"/>
                  </a:lnTo>
                  <a:lnTo>
                    <a:pt x="271525" y="212598"/>
                  </a:lnTo>
                  <a:lnTo>
                    <a:pt x="269113" y="209423"/>
                  </a:lnTo>
                  <a:lnTo>
                    <a:pt x="267208" y="205867"/>
                  </a:lnTo>
                  <a:lnTo>
                    <a:pt x="266682" y="204343"/>
                  </a:lnTo>
                  <a:close/>
                </a:path>
                <a:path w="838200" h="245744">
                  <a:moveTo>
                    <a:pt x="259947" y="169925"/>
                  </a:moveTo>
                  <a:lnTo>
                    <a:pt x="243839" y="169925"/>
                  </a:lnTo>
                  <a:lnTo>
                    <a:pt x="244772" y="175894"/>
                  </a:lnTo>
                  <a:lnTo>
                    <a:pt x="245699" y="181356"/>
                  </a:lnTo>
                  <a:lnTo>
                    <a:pt x="245745" y="187706"/>
                  </a:lnTo>
                  <a:lnTo>
                    <a:pt x="244728" y="191516"/>
                  </a:lnTo>
                  <a:lnTo>
                    <a:pt x="243204" y="196342"/>
                  </a:lnTo>
                  <a:lnTo>
                    <a:pt x="240284" y="200406"/>
                  </a:lnTo>
                  <a:lnTo>
                    <a:pt x="236093" y="203707"/>
                  </a:lnTo>
                  <a:lnTo>
                    <a:pt x="231901" y="207137"/>
                  </a:lnTo>
                  <a:lnTo>
                    <a:pt x="226695" y="209169"/>
                  </a:lnTo>
                  <a:lnTo>
                    <a:pt x="220725" y="210185"/>
                  </a:lnTo>
                  <a:lnTo>
                    <a:pt x="214757" y="211074"/>
                  </a:lnTo>
                  <a:lnTo>
                    <a:pt x="244422" y="211074"/>
                  </a:lnTo>
                  <a:lnTo>
                    <a:pt x="245618" y="210057"/>
                  </a:lnTo>
                  <a:lnTo>
                    <a:pt x="250571" y="204343"/>
                  </a:lnTo>
                  <a:lnTo>
                    <a:pt x="266682" y="204343"/>
                  </a:lnTo>
                  <a:lnTo>
                    <a:pt x="265938" y="202184"/>
                  </a:lnTo>
                  <a:lnTo>
                    <a:pt x="264892" y="198419"/>
                  </a:lnTo>
                  <a:lnTo>
                    <a:pt x="263667" y="192643"/>
                  </a:lnTo>
                  <a:lnTo>
                    <a:pt x="262267" y="184785"/>
                  </a:lnTo>
                  <a:lnTo>
                    <a:pt x="259947" y="169925"/>
                  </a:lnTo>
                  <a:close/>
                </a:path>
                <a:path w="838200" h="245744">
                  <a:moveTo>
                    <a:pt x="297662" y="129667"/>
                  </a:moveTo>
                  <a:lnTo>
                    <a:pt x="281939" y="129667"/>
                  </a:lnTo>
                  <a:lnTo>
                    <a:pt x="294259" y="209042"/>
                  </a:lnTo>
                  <a:lnTo>
                    <a:pt x="309625" y="206629"/>
                  </a:lnTo>
                  <a:lnTo>
                    <a:pt x="297662" y="129667"/>
                  </a:lnTo>
                  <a:close/>
                </a:path>
                <a:path w="838200" h="245744">
                  <a:moveTo>
                    <a:pt x="231139" y="124079"/>
                  </a:moveTo>
                  <a:lnTo>
                    <a:pt x="196596" y="131825"/>
                  </a:lnTo>
                  <a:lnTo>
                    <a:pt x="190881" y="134874"/>
                  </a:lnTo>
                  <a:lnTo>
                    <a:pt x="179959" y="159893"/>
                  </a:lnTo>
                  <a:lnTo>
                    <a:pt x="195452" y="159638"/>
                  </a:lnTo>
                  <a:lnTo>
                    <a:pt x="196087" y="152907"/>
                  </a:lnTo>
                  <a:lnTo>
                    <a:pt x="197993" y="147955"/>
                  </a:lnTo>
                  <a:lnTo>
                    <a:pt x="201040" y="144906"/>
                  </a:lnTo>
                  <a:lnTo>
                    <a:pt x="204088" y="141731"/>
                  </a:lnTo>
                  <a:lnTo>
                    <a:pt x="209296" y="139700"/>
                  </a:lnTo>
                  <a:lnTo>
                    <a:pt x="224409" y="137287"/>
                  </a:lnTo>
                  <a:lnTo>
                    <a:pt x="253412" y="137287"/>
                  </a:lnTo>
                  <a:lnTo>
                    <a:pt x="252984" y="136144"/>
                  </a:lnTo>
                  <a:lnTo>
                    <a:pt x="250825" y="132842"/>
                  </a:lnTo>
                  <a:lnTo>
                    <a:pt x="248031" y="130429"/>
                  </a:lnTo>
                  <a:lnTo>
                    <a:pt x="245363" y="128016"/>
                  </a:lnTo>
                  <a:lnTo>
                    <a:pt x="241426" y="126237"/>
                  </a:lnTo>
                  <a:lnTo>
                    <a:pt x="236220" y="125222"/>
                  </a:lnTo>
                  <a:lnTo>
                    <a:pt x="231139" y="124079"/>
                  </a:lnTo>
                  <a:close/>
                </a:path>
                <a:path w="838200" h="245744">
                  <a:moveTo>
                    <a:pt x="308863" y="75945"/>
                  </a:moveTo>
                  <a:lnTo>
                    <a:pt x="304038" y="76200"/>
                  </a:lnTo>
                  <a:lnTo>
                    <a:pt x="292862" y="77850"/>
                  </a:lnTo>
                  <a:lnTo>
                    <a:pt x="287782" y="80010"/>
                  </a:lnTo>
                  <a:lnTo>
                    <a:pt x="284479" y="83057"/>
                  </a:lnTo>
                  <a:lnTo>
                    <a:pt x="281050" y="86106"/>
                  </a:lnTo>
                  <a:lnTo>
                    <a:pt x="278891" y="89788"/>
                  </a:lnTo>
                  <a:lnTo>
                    <a:pt x="278129" y="93980"/>
                  </a:lnTo>
                  <a:lnTo>
                    <a:pt x="277495" y="97155"/>
                  </a:lnTo>
                  <a:lnTo>
                    <a:pt x="277622" y="101854"/>
                  </a:lnTo>
                  <a:lnTo>
                    <a:pt x="278511" y="107950"/>
                  </a:lnTo>
                  <a:lnTo>
                    <a:pt x="280035" y="117729"/>
                  </a:lnTo>
                  <a:lnTo>
                    <a:pt x="266446" y="119761"/>
                  </a:lnTo>
                  <a:lnTo>
                    <a:pt x="268224" y="131825"/>
                  </a:lnTo>
                  <a:lnTo>
                    <a:pt x="281939" y="129667"/>
                  </a:lnTo>
                  <a:lnTo>
                    <a:pt x="297662" y="129667"/>
                  </a:lnTo>
                  <a:lnTo>
                    <a:pt x="297307" y="127381"/>
                  </a:lnTo>
                  <a:lnTo>
                    <a:pt x="315213" y="124587"/>
                  </a:lnTo>
                  <a:lnTo>
                    <a:pt x="313750" y="115316"/>
                  </a:lnTo>
                  <a:lnTo>
                    <a:pt x="295528" y="115316"/>
                  </a:lnTo>
                  <a:lnTo>
                    <a:pt x="294132" y="106806"/>
                  </a:lnTo>
                  <a:lnTo>
                    <a:pt x="293370" y="101345"/>
                  </a:lnTo>
                  <a:lnTo>
                    <a:pt x="293750" y="97409"/>
                  </a:lnTo>
                  <a:lnTo>
                    <a:pt x="295401" y="95123"/>
                  </a:lnTo>
                  <a:lnTo>
                    <a:pt x="296925" y="92837"/>
                  </a:lnTo>
                  <a:lnTo>
                    <a:pt x="300100" y="91312"/>
                  </a:lnTo>
                  <a:lnTo>
                    <a:pt x="304800" y="90550"/>
                  </a:lnTo>
                  <a:lnTo>
                    <a:pt x="307721" y="90169"/>
                  </a:lnTo>
                  <a:lnTo>
                    <a:pt x="310769" y="89916"/>
                  </a:lnTo>
                  <a:lnTo>
                    <a:pt x="314073" y="89916"/>
                  </a:lnTo>
                  <a:lnTo>
                    <a:pt x="314325" y="76200"/>
                  </a:lnTo>
                  <a:lnTo>
                    <a:pt x="308863" y="75945"/>
                  </a:lnTo>
                  <a:close/>
                </a:path>
                <a:path w="838200" h="245744">
                  <a:moveTo>
                    <a:pt x="313309" y="112522"/>
                  </a:moveTo>
                  <a:lnTo>
                    <a:pt x="295528" y="115316"/>
                  </a:lnTo>
                  <a:lnTo>
                    <a:pt x="313750" y="115316"/>
                  </a:lnTo>
                  <a:lnTo>
                    <a:pt x="313309" y="112522"/>
                  </a:lnTo>
                  <a:close/>
                </a:path>
                <a:path w="838200" h="245744">
                  <a:moveTo>
                    <a:pt x="314073" y="89916"/>
                  </a:moveTo>
                  <a:lnTo>
                    <a:pt x="310769" y="89916"/>
                  </a:lnTo>
                  <a:lnTo>
                    <a:pt x="314071" y="90043"/>
                  </a:lnTo>
                  <a:close/>
                </a:path>
                <a:path w="838200" h="245744">
                  <a:moveTo>
                    <a:pt x="347466" y="122047"/>
                  </a:moveTo>
                  <a:lnTo>
                    <a:pt x="331597" y="122047"/>
                  </a:lnTo>
                  <a:lnTo>
                    <a:pt x="343915" y="201294"/>
                  </a:lnTo>
                  <a:lnTo>
                    <a:pt x="359410" y="198881"/>
                  </a:lnTo>
                  <a:lnTo>
                    <a:pt x="347466" y="122047"/>
                  </a:lnTo>
                  <a:close/>
                </a:path>
                <a:path w="838200" h="245744">
                  <a:moveTo>
                    <a:pt x="358648" y="68199"/>
                  </a:moveTo>
                  <a:lnTo>
                    <a:pt x="327151" y="89407"/>
                  </a:lnTo>
                  <a:lnTo>
                    <a:pt x="327278" y="94106"/>
                  </a:lnTo>
                  <a:lnTo>
                    <a:pt x="328295" y="100203"/>
                  </a:lnTo>
                  <a:lnTo>
                    <a:pt x="329819" y="109981"/>
                  </a:lnTo>
                  <a:lnTo>
                    <a:pt x="316102" y="112141"/>
                  </a:lnTo>
                  <a:lnTo>
                    <a:pt x="318008" y="124079"/>
                  </a:lnTo>
                  <a:lnTo>
                    <a:pt x="331597" y="122047"/>
                  </a:lnTo>
                  <a:lnTo>
                    <a:pt x="347466" y="122047"/>
                  </a:lnTo>
                  <a:lnTo>
                    <a:pt x="347090" y="119634"/>
                  </a:lnTo>
                  <a:lnTo>
                    <a:pt x="364871" y="116839"/>
                  </a:lnTo>
                  <a:lnTo>
                    <a:pt x="363407" y="107568"/>
                  </a:lnTo>
                  <a:lnTo>
                    <a:pt x="345186" y="107568"/>
                  </a:lnTo>
                  <a:lnTo>
                    <a:pt x="343915" y="99187"/>
                  </a:lnTo>
                  <a:lnTo>
                    <a:pt x="343026" y="93599"/>
                  </a:lnTo>
                  <a:lnTo>
                    <a:pt x="360552" y="82168"/>
                  </a:lnTo>
                  <a:lnTo>
                    <a:pt x="363856" y="82168"/>
                  </a:lnTo>
                  <a:lnTo>
                    <a:pt x="363982" y="68453"/>
                  </a:lnTo>
                  <a:lnTo>
                    <a:pt x="358648" y="68199"/>
                  </a:lnTo>
                  <a:close/>
                </a:path>
                <a:path w="838200" h="245744">
                  <a:moveTo>
                    <a:pt x="362965" y="104775"/>
                  </a:moveTo>
                  <a:lnTo>
                    <a:pt x="345186" y="107568"/>
                  </a:lnTo>
                  <a:lnTo>
                    <a:pt x="363407" y="107568"/>
                  </a:lnTo>
                  <a:lnTo>
                    <a:pt x="362965" y="104775"/>
                  </a:lnTo>
                  <a:close/>
                </a:path>
                <a:path w="838200" h="245744">
                  <a:moveTo>
                    <a:pt x="363856" y="82168"/>
                  </a:moveTo>
                  <a:lnTo>
                    <a:pt x="360552" y="82168"/>
                  </a:lnTo>
                  <a:lnTo>
                    <a:pt x="363854" y="82295"/>
                  </a:lnTo>
                  <a:close/>
                </a:path>
                <a:path w="838200" h="245744">
                  <a:moveTo>
                    <a:pt x="385952" y="65659"/>
                  </a:moveTo>
                  <a:lnTo>
                    <a:pt x="370459" y="68072"/>
                  </a:lnTo>
                  <a:lnTo>
                    <a:pt x="373252" y="85851"/>
                  </a:lnTo>
                  <a:lnTo>
                    <a:pt x="388747" y="83438"/>
                  </a:lnTo>
                  <a:lnTo>
                    <a:pt x="385952" y="65659"/>
                  </a:lnTo>
                  <a:close/>
                </a:path>
                <a:path w="838200" h="245744">
                  <a:moveTo>
                    <a:pt x="391287" y="100456"/>
                  </a:moveTo>
                  <a:lnTo>
                    <a:pt x="375920" y="102869"/>
                  </a:lnTo>
                  <a:lnTo>
                    <a:pt x="390016" y="194182"/>
                  </a:lnTo>
                  <a:lnTo>
                    <a:pt x="405511" y="191769"/>
                  </a:lnTo>
                  <a:lnTo>
                    <a:pt x="391287" y="100456"/>
                  </a:lnTo>
                  <a:close/>
                </a:path>
                <a:path w="838200" h="245744">
                  <a:moveTo>
                    <a:pt x="458652" y="88280"/>
                  </a:moveTo>
                  <a:lnTo>
                    <a:pt x="420370" y="108966"/>
                  </a:lnTo>
                  <a:lnTo>
                    <a:pt x="416385" y="129412"/>
                  </a:lnTo>
                  <a:lnTo>
                    <a:pt x="416514" y="136271"/>
                  </a:lnTo>
                  <a:lnTo>
                    <a:pt x="434213" y="176911"/>
                  </a:lnTo>
                  <a:lnTo>
                    <a:pt x="457215" y="185126"/>
                  </a:lnTo>
                  <a:lnTo>
                    <a:pt x="466216" y="184531"/>
                  </a:lnTo>
                  <a:lnTo>
                    <a:pt x="473340" y="182812"/>
                  </a:lnTo>
                  <a:lnTo>
                    <a:pt x="479678" y="180117"/>
                  </a:lnTo>
                  <a:lnTo>
                    <a:pt x="485255" y="176422"/>
                  </a:lnTo>
                  <a:lnTo>
                    <a:pt x="488790" y="172974"/>
                  </a:lnTo>
                  <a:lnTo>
                    <a:pt x="456564" y="172974"/>
                  </a:lnTo>
                  <a:lnTo>
                    <a:pt x="449961" y="171069"/>
                  </a:lnTo>
                  <a:lnTo>
                    <a:pt x="432335" y="132066"/>
                  </a:lnTo>
                  <a:lnTo>
                    <a:pt x="432593" y="124602"/>
                  </a:lnTo>
                  <a:lnTo>
                    <a:pt x="459232" y="100837"/>
                  </a:lnTo>
                  <a:lnTo>
                    <a:pt x="487391" y="100837"/>
                  </a:lnTo>
                  <a:lnTo>
                    <a:pt x="484124" y="96774"/>
                  </a:lnTo>
                  <a:lnTo>
                    <a:pt x="477012" y="92710"/>
                  </a:lnTo>
                  <a:lnTo>
                    <a:pt x="471350" y="90169"/>
                  </a:lnTo>
                  <a:lnTo>
                    <a:pt x="465296" y="88709"/>
                  </a:lnTo>
                  <a:lnTo>
                    <a:pt x="458652" y="88280"/>
                  </a:lnTo>
                  <a:close/>
                </a:path>
                <a:path w="838200" h="245744">
                  <a:moveTo>
                    <a:pt x="499110" y="145034"/>
                  </a:moveTo>
                  <a:lnTo>
                    <a:pt x="483488" y="145414"/>
                  </a:lnTo>
                  <a:lnTo>
                    <a:pt x="483615" y="153288"/>
                  </a:lnTo>
                  <a:lnTo>
                    <a:pt x="481964" y="159512"/>
                  </a:lnTo>
                  <a:lnTo>
                    <a:pt x="478409" y="163830"/>
                  </a:lnTo>
                  <a:lnTo>
                    <a:pt x="474979" y="168148"/>
                  </a:lnTo>
                  <a:lnTo>
                    <a:pt x="470153" y="170814"/>
                  </a:lnTo>
                  <a:lnTo>
                    <a:pt x="464058" y="171704"/>
                  </a:lnTo>
                  <a:lnTo>
                    <a:pt x="456564" y="172974"/>
                  </a:lnTo>
                  <a:lnTo>
                    <a:pt x="488790" y="172974"/>
                  </a:lnTo>
                  <a:lnTo>
                    <a:pt x="490093" y="171704"/>
                  </a:lnTo>
                  <a:lnTo>
                    <a:pt x="494002" y="166054"/>
                  </a:lnTo>
                  <a:lnTo>
                    <a:pt x="496792" y="159750"/>
                  </a:lnTo>
                  <a:lnTo>
                    <a:pt x="498486" y="152755"/>
                  </a:lnTo>
                  <a:lnTo>
                    <a:pt x="499110" y="145034"/>
                  </a:lnTo>
                  <a:close/>
                </a:path>
                <a:path w="838200" h="245744">
                  <a:moveTo>
                    <a:pt x="487391" y="100837"/>
                  </a:moveTo>
                  <a:lnTo>
                    <a:pt x="459232" y="100837"/>
                  </a:lnTo>
                  <a:lnTo>
                    <a:pt x="463931" y="101600"/>
                  </a:lnTo>
                  <a:lnTo>
                    <a:pt x="467995" y="104139"/>
                  </a:lnTo>
                  <a:lnTo>
                    <a:pt x="472186" y="106680"/>
                  </a:lnTo>
                  <a:lnTo>
                    <a:pt x="475361" y="110998"/>
                  </a:lnTo>
                  <a:lnTo>
                    <a:pt x="477774" y="116839"/>
                  </a:lnTo>
                  <a:lnTo>
                    <a:pt x="492506" y="112268"/>
                  </a:lnTo>
                  <a:lnTo>
                    <a:pt x="489331" y="103250"/>
                  </a:lnTo>
                  <a:lnTo>
                    <a:pt x="487391" y="100837"/>
                  </a:lnTo>
                  <a:close/>
                </a:path>
                <a:path w="838200" h="245744">
                  <a:moveTo>
                    <a:pt x="525779" y="79501"/>
                  </a:moveTo>
                  <a:lnTo>
                    <a:pt x="508126" y="82295"/>
                  </a:lnTo>
                  <a:lnTo>
                    <a:pt x="510794" y="99949"/>
                  </a:lnTo>
                  <a:lnTo>
                    <a:pt x="528447" y="97155"/>
                  </a:lnTo>
                  <a:lnTo>
                    <a:pt x="525779" y="79501"/>
                  </a:lnTo>
                  <a:close/>
                </a:path>
                <a:path w="838200" h="245744">
                  <a:moveTo>
                    <a:pt x="537210" y="153288"/>
                  </a:moveTo>
                  <a:lnTo>
                    <a:pt x="519557" y="156082"/>
                  </a:lnTo>
                  <a:lnTo>
                    <a:pt x="522224" y="173609"/>
                  </a:lnTo>
                  <a:lnTo>
                    <a:pt x="539876" y="170942"/>
                  </a:lnTo>
                  <a:lnTo>
                    <a:pt x="537210" y="153288"/>
                  </a:lnTo>
                  <a:close/>
                </a:path>
                <a:path w="838200" h="245744">
                  <a:moveTo>
                    <a:pt x="648862" y="55372"/>
                  </a:moveTo>
                  <a:lnTo>
                    <a:pt x="633095" y="55372"/>
                  </a:lnTo>
                  <a:lnTo>
                    <a:pt x="648335" y="154050"/>
                  </a:lnTo>
                  <a:lnTo>
                    <a:pt x="663828" y="151637"/>
                  </a:lnTo>
                  <a:lnTo>
                    <a:pt x="648862" y="55372"/>
                  </a:lnTo>
                  <a:close/>
                </a:path>
                <a:path w="838200" h="245744">
                  <a:moveTo>
                    <a:pt x="644144" y="25018"/>
                  </a:moveTo>
                  <a:lnTo>
                    <a:pt x="634238" y="26543"/>
                  </a:lnTo>
                  <a:lnTo>
                    <a:pt x="632333" y="32512"/>
                  </a:lnTo>
                  <a:lnTo>
                    <a:pt x="628650" y="38735"/>
                  </a:lnTo>
                  <a:lnTo>
                    <a:pt x="602614" y="63881"/>
                  </a:lnTo>
                  <a:lnTo>
                    <a:pt x="605027" y="78867"/>
                  </a:lnTo>
                  <a:lnTo>
                    <a:pt x="609473" y="76326"/>
                  </a:lnTo>
                  <a:lnTo>
                    <a:pt x="614552" y="72898"/>
                  </a:lnTo>
                  <a:lnTo>
                    <a:pt x="620013" y="68325"/>
                  </a:lnTo>
                  <a:lnTo>
                    <a:pt x="625601" y="63881"/>
                  </a:lnTo>
                  <a:lnTo>
                    <a:pt x="629920" y="59562"/>
                  </a:lnTo>
                  <a:lnTo>
                    <a:pt x="633095" y="55372"/>
                  </a:lnTo>
                  <a:lnTo>
                    <a:pt x="648862" y="55372"/>
                  </a:lnTo>
                  <a:lnTo>
                    <a:pt x="644144" y="25018"/>
                  </a:lnTo>
                  <a:close/>
                </a:path>
                <a:path w="838200" h="245744">
                  <a:moveTo>
                    <a:pt x="795020" y="0"/>
                  </a:moveTo>
                  <a:lnTo>
                    <a:pt x="782447" y="1905"/>
                  </a:lnTo>
                  <a:lnTo>
                    <a:pt x="734060" y="145542"/>
                  </a:lnTo>
                  <a:lnTo>
                    <a:pt x="746887" y="143510"/>
                  </a:lnTo>
                  <a:lnTo>
                    <a:pt x="795020" y="0"/>
                  </a:lnTo>
                  <a:close/>
                </a:path>
                <a:path w="838200" h="245744">
                  <a:moveTo>
                    <a:pt x="812800" y="65024"/>
                  </a:moveTo>
                  <a:lnTo>
                    <a:pt x="796163" y="67691"/>
                  </a:lnTo>
                  <a:lnTo>
                    <a:pt x="790066" y="71755"/>
                  </a:lnTo>
                  <a:lnTo>
                    <a:pt x="782954" y="85725"/>
                  </a:lnTo>
                  <a:lnTo>
                    <a:pt x="781938" y="93725"/>
                  </a:lnTo>
                  <a:lnTo>
                    <a:pt x="783363" y="102996"/>
                  </a:lnTo>
                  <a:lnTo>
                    <a:pt x="807720" y="134112"/>
                  </a:lnTo>
                  <a:lnTo>
                    <a:pt x="815339" y="132969"/>
                  </a:lnTo>
                  <a:lnTo>
                    <a:pt x="823087" y="131699"/>
                  </a:lnTo>
                  <a:lnTo>
                    <a:pt x="829056" y="127888"/>
                  </a:lnTo>
                  <a:lnTo>
                    <a:pt x="832377" y="122809"/>
                  </a:lnTo>
                  <a:lnTo>
                    <a:pt x="810133" y="122809"/>
                  </a:lnTo>
                  <a:lnTo>
                    <a:pt x="806703" y="121666"/>
                  </a:lnTo>
                  <a:lnTo>
                    <a:pt x="803528" y="118744"/>
                  </a:lnTo>
                  <a:lnTo>
                    <a:pt x="800481" y="115824"/>
                  </a:lnTo>
                  <a:lnTo>
                    <a:pt x="798322" y="110362"/>
                  </a:lnTo>
                  <a:lnTo>
                    <a:pt x="795654" y="93472"/>
                  </a:lnTo>
                  <a:lnTo>
                    <a:pt x="796036" y="87122"/>
                  </a:lnTo>
                  <a:lnTo>
                    <a:pt x="798068" y="83438"/>
                  </a:lnTo>
                  <a:lnTo>
                    <a:pt x="800100" y="79629"/>
                  </a:lnTo>
                  <a:lnTo>
                    <a:pt x="803021" y="77469"/>
                  </a:lnTo>
                  <a:lnTo>
                    <a:pt x="806958" y="76835"/>
                  </a:lnTo>
                  <a:lnTo>
                    <a:pt x="810768" y="76326"/>
                  </a:lnTo>
                  <a:lnTo>
                    <a:pt x="830208" y="76326"/>
                  </a:lnTo>
                  <a:lnTo>
                    <a:pt x="829972" y="75945"/>
                  </a:lnTo>
                  <a:lnTo>
                    <a:pt x="825881" y="71755"/>
                  </a:lnTo>
                  <a:lnTo>
                    <a:pt x="819785" y="66801"/>
                  </a:lnTo>
                  <a:lnTo>
                    <a:pt x="812800" y="65024"/>
                  </a:lnTo>
                  <a:close/>
                </a:path>
                <a:path w="838200" h="245744">
                  <a:moveTo>
                    <a:pt x="830208" y="76326"/>
                  </a:moveTo>
                  <a:lnTo>
                    <a:pt x="810768" y="76326"/>
                  </a:lnTo>
                  <a:lnTo>
                    <a:pt x="814197" y="77469"/>
                  </a:lnTo>
                  <a:lnTo>
                    <a:pt x="820420" y="83185"/>
                  </a:lnTo>
                  <a:lnTo>
                    <a:pt x="822578" y="88773"/>
                  </a:lnTo>
                  <a:lnTo>
                    <a:pt x="825246" y="105791"/>
                  </a:lnTo>
                  <a:lnTo>
                    <a:pt x="824864" y="112013"/>
                  </a:lnTo>
                  <a:lnTo>
                    <a:pt x="822697" y="115950"/>
                  </a:lnTo>
                  <a:lnTo>
                    <a:pt x="820801" y="119506"/>
                  </a:lnTo>
                  <a:lnTo>
                    <a:pt x="817879" y="121666"/>
                  </a:lnTo>
                  <a:lnTo>
                    <a:pt x="813943" y="122300"/>
                  </a:lnTo>
                  <a:lnTo>
                    <a:pt x="810133" y="122809"/>
                  </a:lnTo>
                  <a:lnTo>
                    <a:pt x="832377" y="122809"/>
                  </a:lnTo>
                  <a:lnTo>
                    <a:pt x="833374" y="121285"/>
                  </a:lnTo>
                  <a:lnTo>
                    <a:pt x="836116" y="115950"/>
                  </a:lnTo>
                  <a:lnTo>
                    <a:pt x="837691" y="109854"/>
                  </a:lnTo>
                  <a:lnTo>
                    <a:pt x="838124" y="102996"/>
                  </a:lnTo>
                  <a:lnTo>
                    <a:pt x="837438" y="95376"/>
                  </a:lnTo>
                  <a:lnTo>
                    <a:pt x="835775" y="87756"/>
                  </a:lnTo>
                  <a:lnTo>
                    <a:pt x="833278" y="81279"/>
                  </a:lnTo>
                  <a:lnTo>
                    <a:pt x="830208" y="76326"/>
                  </a:lnTo>
                  <a:close/>
                </a:path>
                <a:path w="838200" h="245744">
                  <a:moveTo>
                    <a:pt x="720851" y="11430"/>
                  </a:moveTo>
                  <a:lnTo>
                    <a:pt x="704341" y="14097"/>
                  </a:lnTo>
                  <a:lnTo>
                    <a:pt x="698246" y="18161"/>
                  </a:lnTo>
                  <a:lnTo>
                    <a:pt x="694689" y="25273"/>
                  </a:lnTo>
                  <a:lnTo>
                    <a:pt x="691134" y="32257"/>
                  </a:lnTo>
                  <a:lnTo>
                    <a:pt x="703072" y="73787"/>
                  </a:lnTo>
                  <a:lnTo>
                    <a:pt x="715772" y="80518"/>
                  </a:lnTo>
                  <a:lnTo>
                    <a:pt x="723391" y="79375"/>
                  </a:lnTo>
                  <a:lnTo>
                    <a:pt x="731138" y="78105"/>
                  </a:lnTo>
                  <a:lnTo>
                    <a:pt x="737108" y="74294"/>
                  </a:lnTo>
                  <a:lnTo>
                    <a:pt x="740527" y="69214"/>
                  </a:lnTo>
                  <a:lnTo>
                    <a:pt x="718312" y="69214"/>
                  </a:lnTo>
                  <a:lnTo>
                    <a:pt x="714883" y="68072"/>
                  </a:lnTo>
                  <a:lnTo>
                    <a:pt x="711708" y="65150"/>
                  </a:lnTo>
                  <a:lnTo>
                    <a:pt x="708660" y="62230"/>
                  </a:lnTo>
                  <a:lnTo>
                    <a:pt x="706501" y="56768"/>
                  </a:lnTo>
                  <a:lnTo>
                    <a:pt x="703834" y="39878"/>
                  </a:lnTo>
                  <a:lnTo>
                    <a:pt x="704214" y="33528"/>
                  </a:lnTo>
                  <a:lnTo>
                    <a:pt x="706314" y="29718"/>
                  </a:lnTo>
                  <a:lnTo>
                    <a:pt x="708278" y="26035"/>
                  </a:lnTo>
                  <a:lnTo>
                    <a:pt x="711200" y="23875"/>
                  </a:lnTo>
                  <a:lnTo>
                    <a:pt x="715010" y="23368"/>
                  </a:lnTo>
                  <a:lnTo>
                    <a:pt x="718820" y="22732"/>
                  </a:lnTo>
                  <a:lnTo>
                    <a:pt x="738317" y="22732"/>
                  </a:lnTo>
                  <a:lnTo>
                    <a:pt x="738080" y="22351"/>
                  </a:lnTo>
                  <a:lnTo>
                    <a:pt x="733933" y="18161"/>
                  </a:lnTo>
                  <a:lnTo>
                    <a:pt x="727837" y="13335"/>
                  </a:lnTo>
                  <a:lnTo>
                    <a:pt x="720851" y="11430"/>
                  </a:lnTo>
                  <a:close/>
                </a:path>
                <a:path w="838200" h="245744">
                  <a:moveTo>
                    <a:pt x="738317" y="22732"/>
                  </a:moveTo>
                  <a:lnTo>
                    <a:pt x="718820" y="22732"/>
                  </a:lnTo>
                  <a:lnTo>
                    <a:pt x="722376" y="23875"/>
                  </a:lnTo>
                  <a:lnTo>
                    <a:pt x="728472" y="29718"/>
                  </a:lnTo>
                  <a:lnTo>
                    <a:pt x="730631" y="35179"/>
                  </a:lnTo>
                  <a:lnTo>
                    <a:pt x="733298" y="52197"/>
                  </a:lnTo>
                  <a:lnTo>
                    <a:pt x="733044" y="58419"/>
                  </a:lnTo>
                  <a:lnTo>
                    <a:pt x="730876" y="62356"/>
                  </a:lnTo>
                  <a:lnTo>
                    <a:pt x="728979" y="65912"/>
                  </a:lnTo>
                  <a:lnTo>
                    <a:pt x="725932" y="68072"/>
                  </a:lnTo>
                  <a:lnTo>
                    <a:pt x="721995" y="68706"/>
                  </a:lnTo>
                  <a:lnTo>
                    <a:pt x="718312" y="69214"/>
                  </a:lnTo>
                  <a:lnTo>
                    <a:pt x="740527" y="69214"/>
                  </a:lnTo>
                  <a:lnTo>
                    <a:pt x="741552" y="67691"/>
                  </a:lnTo>
                  <a:lnTo>
                    <a:pt x="744241" y="62356"/>
                  </a:lnTo>
                  <a:lnTo>
                    <a:pt x="745823" y="56260"/>
                  </a:lnTo>
                  <a:lnTo>
                    <a:pt x="746285" y="49402"/>
                  </a:lnTo>
                  <a:lnTo>
                    <a:pt x="745616" y="41782"/>
                  </a:lnTo>
                  <a:lnTo>
                    <a:pt x="743898" y="34162"/>
                  </a:lnTo>
                  <a:lnTo>
                    <a:pt x="741394" y="27685"/>
                  </a:lnTo>
                  <a:lnTo>
                    <a:pt x="738317" y="2273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2" name="object 82"/>
          <p:cNvSpPr txBox="1"/>
          <p:nvPr/>
        </p:nvSpPr>
        <p:spPr>
          <a:xfrm>
            <a:off x="8541825" y="1774698"/>
            <a:ext cx="224790" cy="78613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sz="1400" spc="-5" dirty="0">
                <a:latin typeface="Arial"/>
                <a:cs typeface="Arial"/>
              </a:rPr>
              <a:t>Service</a:t>
            </a:r>
            <a:r>
              <a:rPr sz="1400" spc="-6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</a:t>
            </a:r>
            <a:endParaRPr sz="1400">
              <a:latin typeface="Arial"/>
              <a:cs typeface="Arial"/>
            </a:endParaRPr>
          </a:p>
        </p:txBody>
      </p:sp>
      <p:sp>
        <p:nvSpPr>
          <p:cNvPr id="86" name="object 8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@rstar</a:t>
            </a:r>
            <a:r>
              <a:rPr spc="5" dirty="0"/>
              <a:t>m</a:t>
            </a:r>
            <a:r>
              <a:rPr spc="-5" dirty="0"/>
              <a:t>e</a:t>
            </a:r>
            <a:r>
              <a:rPr dirty="0"/>
              <a:t>r</a:t>
            </a:r>
          </a:p>
        </p:txBody>
      </p:sp>
      <p:sp>
        <p:nvSpPr>
          <p:cNvPr id="87" name="object 8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© </a:t>
            </a:r>
            <a:r>
              <a:rPr spc="-5" dirty="0"/>
              <a:t>2017 </a:t>
            </a:r>
            <a:r>
              <a:rPr dirty="0"/>
              <a:t>Kumulus</a:t>
            </a:r>
            <a:r>
              <a:rPr spc="-45" dirty="0"/>
              <a:t> </a:t>
            </a:r>
            <a:r>
              <a:rPr dirty="0"/>
              <a:t>Technologies</a:t>
            </a:r>
          </a:p>
        </p:txBody>
      </p:sp>
      <p:sp>
        <p:nvSpPr>
          <p:cNvPr id="83" name="object 83"/>
          <p:cNvSpPr txBox="1"/>
          <p:nvPr/>
        </p:nvSpPr>
        <p:spPr>
          <a:xfrm>
            <a:off x="5301801" y="3534917"/>
            <a:ext cx="224790" cy="78613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sz="1400" spc="-5" dirty="0">
                <a:latin typeface="Arial"/>
                <a:cs typeface="Arial"/>
              </a:rPr>
              <a:t>Service</a:t>
            </a:r>
            <a:r>
              <a:rPr sz="1400" spc="-6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B</a:t>
            </a:r>
            <a:endParaRPr sz="1400">
              <a:latin typeface="Arial"/>
              <a:cs typeface="Arial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691387" y="2603754"/>
            <a:ext cx="194183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Arial"/>
                <a:cs typeface="Arial"/>
              </a:rPr>
              <a:t>serviceB.example.com</a:t>
            </a:r>
            <a:endParaRPr sz="1400">
              <a:latin typeface="Arial"/>
              <a:cs typeface="Arial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6727697" y="2879597"/>
            <a:ext cx="154495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"/>
                <a:cs typeface="Arial"/>
              </a:rPr>
              <a:t>http:serviceB.example.com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0847" y="69595"/>
            <a:ext cx="542163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Service</a:t>
            </a:r>
            <a:r>
              <a:rPr spc="-5" dirty="0"/>
              <a:t> Observability/Visibility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1211" y="849884"/>
            <a:ext cx="7758430" cy="3867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Monitoring </a:t>
            </a:r>
            <a:r>
              <a:rPr sz="1800" dirty="0">
                <a:latin typeface="Arial"/>
                <a:cs typeface="Arial"/>
              </a:rPr>
              <a:t>&amp; </a:t>
            </a:r>
            <a:r>
              <a:rPr sz="1800" spc="-5" dirty="0">
                <a:latin typeface="Arial"/>
                <a:cs typeface="Arial"/>
              </a:rPr>
              <a:t>tracing should not be an</a:t>
            </a:r>
            <a:r>
              <a:rPr sz="1800" spc="4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afterthought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Arial"/>
                <a:cs typeface="Arial"/>
              </a:rPr>
              <a:t>Ideally a monitoring/tracing system should</a:t>
            </a:r>
            <a:r>
              <a:rPr sz="1800" spc="7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provide: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Arial"/>
              <a:cs typeface="Arial"/>
            </a:endParaRPr>
          </a:p>
          <a:p>
            <a:pPr marL="469900" indent="-342900">
              <a:lnSpc>
                <a:spcPct val="100000"/>
              </a:lnSpc>
              <a:buClr>
                <a:srgbClr val="3351D1"/>
              </a:buClr>
              <a:buChar char="●"/>
              <a:tabLst>
                <a:tab pos="469265" algn="l"/>
                <a:tab pos="469900" algn="l"/>
              </a:tabLst>
            </a:pPr>
            <a:r>
              <a:rPr sz="1800" dirty="0">
                <a:latin typeface="Arial"/>
                <a:cs typeface="Arial"/>
              </a:rPr>
              <a:t>Metrics </a:t>
            </a:r>
            <a:r>
              <a:rPr sz="1800" spc="-10" dirty="0">
                <a:latin typeface="Arial"/>
                <a:cs typeface="Arial"/>
              </a:rPr>
              <a:t>without </a:t>
            </a:r>
            <a:r>
              <a:rPr sz="1800" spc="-5" dirty="0">
                <a:latin typeface="Arial"/>
                <a:cs typeface="Arial"/>
              </a:rPr>
              <a:t>instrumenting</a:t>
            </a:r>
            <a:r>
              <a:rPr sz="1800" spc="5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apps</a:t>
            </a:r>
            <a:endParaRPr sz="1800">
              <a:latin typeface="Arial"/>
              <a:cs typeface="Arial"/>
            </a:endParaRPr>
          </a:p>
          <a:p>
            <a:pPr marL="469900" indent="-342900">
              <a:lnSpc>
                <a:spcPct val="100000"/>
              </a:lnSpc>
              <a:buClr>
                <a:srgbClr val="3351D1"/>
              </a:buClr>
              <a:buChar char="●"/>
              <a:tabLst>
                <a:tab pos="469265" algn="l"/>
                <a:tab pos="469900" algn="l"/>
              </a:tabLst>
            </a:pPr>
            <a:r>
              <a:rPr sz="1800" spc="-5" dirty="0">
                <a:latin typeface="Arial"/>
                <a:cs typeface="Arial"/>
              </a:rPr>
              <a:t>Consistent metrics across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fleet</a:t>
            </a:r>
            <a:endParaRPr sz="1800">
              <a:latin typeface="Arial"/>
              <a:cs typeface="Arial"/>
            </a:endParaRPr>
          </a:p>
          <a:p>
            <a:pPr marL="469900" indent="-342900">
              <a:lnSpc>
                <a:spcPct val="100000"/>
              </a:lnSpc>
              <a:spcBef>
                <a:spcPts val="5"/>
              </a:spcBef>
              <a:buClr>
                <a:srgbClr val="3351D1"/>
              </a:buClr>
              <a:buChar char="●"/>
              <a:tabLst>
                <a:tab pos="469265" algn="l"/>
                <a:tab pos="469900" algn="l"/>
              </a:tabLst>
            </a:pPr>
            <a:r>
              <a:rPr sz="1800" dirty="0">
                <a:latin typeface="Arial"/>
                <a:cs typeface="Arial"/>
              </a:rPr>
              <a:t>Trace </a:t>
            </a:r>
            <a:r>
              <a:rPr sz="1800" spc="-5" dirty="0">
                <a:latin typeface="Arial"/>
                <a:cs typeface="Arial"/>
              </a:rPr>
              <a:t>flow </a:t>
            </a:r>
            <a:r>
              <a:rPr sz="1800" dirty="0">
                <a:latin typeface="Arial"/>
                <a:cs typeface="Arial"/>
              </a:rPr>
              <a:t>of </a:t>
            </a:r>
            <a:r>
              <a:rPr sz="1800" spc="-5" dirty="0">
                <a:latin typeface="Arial"/>
                <a:cs typeface="Arial"/>
              </a:rPr>
              <a:t>requests across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services</a:t>
            </a:r>
            <a:endParaRPr sz="1800">
              <a:latin typeface="Arial"/>
              <a:cs typeface="Arial"/>
            </a:endParaRPr>
          </a:p>
          <a:p>
            <a:pPr marL="469900" indent="-342900">
              <a:lnSpc>
                <a:spcPct val="100000"/>
              </a:lnSpc>
              <a:buClr>
                <a:srgbClr val="3351D1"/>
              </a:buClr>
              <a:buChar char="●"/>
              <a:tabLst>
                <a:tab pos="469265" algn="l"/>
                <a:tab pos="469900" algn="l"/>
              </a:tabLst>
            </a:pPr>
            <a:r>
              <a:rPr sz="1800" spc="-5" dirty="0">
                <a:latin typeface="Arial"/>
                <a:cs typeface="Arial"/>
              </a:rPr>
              <a:t>Portable across </a:t>
            </a:r>
            <a:r>
              <a:rPr sz="1800" dirty="0">
                <a:latin typeface="Arial"/>
                <a:cs typeface="Arial"/>
              </a:rPr>
              <a:t>metric </a:t>
            </a:r>
            <a:r>
              <a:rPr sz="1800" spc="-5" dirty="0">
                <a:latin typeface="Arial"/>
                <a:cs typeface="Arial"/>
              </a:rPr>
              <a:t>backend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providers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Istio </a:t>
            </a:r>
            <a:r>
              <a:rPr sz="1800" spc="-5" dirty="0">
                <a:latin typeface="Arial"/>
                <a:cs typeface="Arial"/>
              </a:rPr>
              <a:t>adapters seamlessly integrate </a:t>
            </a:r>
            <a:r>
              <a:rPr sz="1800" dirty="0">
                <a:latin typeface="Arial"/>
                <a:cs typeface="Arial"/>
              </a:rPr>
              <a:t>a </a:t>
            </a:r>
            <a:r>
              <a:rPr sz="1800" spc="-5" dirty="0">
                <a:latin typeface="Arial"/>
                <a:cs typeface="Arial"/>
              </a:rPr>
              <a:t>number of</a:t>
            </a:r>
            <a:r>
              <a:rPr sz="1800" spc="4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tools: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Arial"/>
                <a:cs typeface="Arial"/>
              </a:rPr>
              <a:t>Prometheus </a:t>
            </a:r>
            <a:r>
              <a:rPr sz="1800" dirty="0">
                <a:latin typeface="Arial"/>
                <a:cs typeface="Arial"/>
              </a:rPr>
              <a:t>- </a:t>
            </a:r>
            <a:r>
              <a:rPr sz="1800" spc="-5" dirty="0">
                <a:latin typeface="Arial"/>
                <a:cs typeface="Arial"/>
              </a:rPr>
              <a:t>gathers </a:t>
            </a:r>
            <a:r>
              <a:rPr sz="1800" dirty="0">
                <a:latin typeface="Arial"/>
                <a:cs typeface="Arial"/>
              </a:rPr>
              <a:t>metrics from Istio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Mixer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Grafana </a:t>
            </a:r>
            <a:r>
              <a:rPr sz="1800" dirty="0">
                <a:latin typeface="Arial"/>
                <a:cs typeface="Arial"/>
              </a:rPr>
              <a:t>- </a:t>
            </a:r>
            <a:r>
              <a:rPr sz="1800" spc="-5" dirty="0">
                <a:latin typeface="Arial"/>
                <a:cs typeface="Arial"/>
              </a:rPr>
              <a:t>produces dashboards </a:t>
            </a:r>
            <a:r>
              <a:rPr sz="1800" dirty="0">
                <a:latin typeface="Arial"/>
                <a:cs typeface="Arial"/>
              </a:rPr>
              <a:t>from </a:t>
            </a:r>
            <a:r>
              <a:rPr sz="1800" spc="-5" dirty="0">
                <a:latin typeface="Arial"/>
                <a:cs typeface="Arial"/>
              </a:rPr>
              <a:t>Prometheus</a:t>
            </a:r>
            <a:r>
              <a:rPr sz="1800" spc="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metrics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Service Graph </a:t>
            </a:r>
            <a:r>
              <a:rPr sz="1800" dirty="0">
                <a:latin typeface="Arial"/>
                <a:cs typeface="Arial"/>
              </a:rPr>
              <a:t>- </a:t>
            </a:r>
            <a:r>
              <a:rPr sz="1800" spc="-5" dirty="0">
                <a:latin typeface="Arial"/>
                <a:cs typeface="Arial"/>
              </a:rPr>
              <a:t>generates visualizations </a:t>
            </a:r>
            <a:r>
              <a:rPr sz="1800" dirty="0">
                <a:latin typeface="Arial"/>
                <a:cs typeface="Arial"/>
              </a:rPr>
              <a:t>of </a:t>
            </a:r>
            <a:r>
              <a:rPr sz="1800" spc="-5" dirty="0">
                <a:latin typeface="Arial"/>
                <a:cs typeface="Arial"/>
              </a:rPr>
              <a:t>dependencies </a:t>
            </a:r>
            <a:r>
              <a:rPr sz="1800" spc="-10" dirty="0">
                <a:latin typeface="Arial"/>
                <a:cs typeface="Arial"/>
              </a:rPr>
              <a:t>between</a:t>
            </a:r>
            <a:r>
              <a:rPr sz="1800" spc="17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services.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Zipkin </a:t>
            </a:r>
            <a:r>
              <a:rPr sz="1800" dirty="0">
                <a:latin typeface="Arial"/>
                <a:cs typeface="Arial"/>
              </a:rPr>
              <a:t>- </a:t>
            </a:r>
            <a:r>
              <a:rPr sz="1800" spc="-5" dirty="0">
                <a:latin typeface="Arial"/>
                <a:cs typeface="Arial"/>
              </a:rPr>
              <a:t>distributed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tracing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011668" y="966216"/>
            <a:ext cx="847344" cy="8473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530340" y="966216"/>
            <a:ext cx="1272540" cy="11673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664452" y="2372867"/>
            <a:ext cx="1138427" cy="6766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@rstar</a:t>
            </a:r>
            <a:r>
              <a:rPr spc="5" dirty="0"/>
              <a:t>m</a:t>
            </a:r>
            <a:r>
              <a:rPr spc="-5" dirty="0"/>
              <a:t>e</a:t>
            </a:r>
            <a:r>
              <a:rPr dirty="0"/>
              <a:t>r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© </a:t>
            </a:r>
            <a:r>
              <a:rPr spc="-5" dirty="0"/>
              <a:t>2017 </a:t>
            </a:r>
            <a:r>
              <a:rPr dirty="0"/>
              <a:t>Kumulus</a:t>
            </a:r>
            <a:r>
              <a:rPr spc="-45" dirty="0"/>
              <a:t> </a:t>
            </a:r>
            <a:r>
              <a:rPr dirty="0"/>
              <a:t>Technologies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0847" y="69595"/>
            <a:ext cx="708977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Application/service Resilience </a:t>
            </a:r>
            <a:r>
              <a:rPr dirty="0"/>
              <a:t>with</a:t>
            </a:r>
            <a:r>
              <a:rPr spc="-5" dirty="0"/>
              <a:t> </a:t>
            </a:r>
            <a:r>
              <a:rPr dirty="0"/>
              <a:t>Istio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@rstar</a:t>
            </a:r>
            <a:r>
              <a:rPr spc="5" dirty="0"/>
              <a:t>m</a:t>
            </a:r>
            <a:r>
              <a:rPr spc="-5" dirty="0"/>
              <a:t>e</a:t>
            </a:r>
            <a:r>
              <a:rPr dirty="0"/>
              <a:t>r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© </a:t>
            </a:r>
            <a:r>
              <a:rPr spc="-5" dirty="0"/>
              <a:t>2017 </a:t>
            </a:r>
            <a:r>
              <a:rPr dirty="0"/>
              <a:t>Kumulus</a:t>
            </a:r>
            <a:r>
              <a:rPr spc="-45" dirty="0"/>
              <a:t> </a:t>
            </a:r>
            <a:r>
              <a:rPr dirty="0"/>
              <a:t>Technologies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1211" y="799338"/>
            <a:ext cx="8141970" cy="3318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1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As the </a:t>
            </a:r>
            <a:r>
              <a:rPr sz="1800" spc="-5" dirty="0">
                <a:latin typeface="Arial"/>
                <a:cs typeface="Arial"/>
              </a:rPr>
              <a:t>number </a:t>
            </a:r>
            <a:r>
              <a:rPr sz="1800" dirty="0">
                <a:latin typeface="Arial"/>
                <a:cs typeface="Arial"/>
              </a:rPr>
              <a:t>of </a:t>
            </a:r>
            <a:r>
              <a:rPr sz="1800" spc="-5" dirty="0">
                <a:latin typeface="Arial"/>
                <a:cs typeface="Arial"/>
              </a:rPr>
              <a:t>microservices increase, failure is expected (inevitable?). </a:t>
            </a:r>
            <a:r>
              <a:rPr sz="1800" dirty="0">
                <a:latin typeface="Arial"/>
                <a:cs typeface="Arial"/>
              </a:rPr>
              <a:t>Fault-  </a:t>
            </a:r>
            <a:r>
              <a:rPr sz="1800" spc="-5" dirty="0">
                <a:latin typeface="Arial"/>
                <a:cs typeface="Arial"/>
              </a:rPr>
              <a:t>tolerance is applications is (should be) a</a:t>
            </a:r>
            <a:r>
              <a:rPr sz="1800" spc="7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requirement.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800" dirty="0">
                <a:latin typeface="Arial"/>
                <a:cs typeface="Arial"/>
              </a:rPr>
              <a:t>Istio </a:t>
            </a:r>
            <a:r>
              <a:rPr sz="1800" spc="-5" dirty="0">
                <a:latin typeface="Arial"/>
                <a:cs typeface="Arial"/>
              </a:rPr>
              <a:t>provides fault tolerance/resilience </a:t>
            </a:r>
            <a:r>
              <a:rPr sz="1800" spc="-15" dirty="0">
                <a:latin typeface="Arial"/>
                <a:cs typeface="Arial"/>
              </a:rPr>
              <a:t>with </a:t>
            </a:r>
            <a:r>
              <a:rPr sz="1800" spc="-5" dirty="0">
                <a:latin typeface="Arial"/>
                <a:cs typeface="Arial"/>
              </a:rPr>
              <a:t>no impact on application</a:t>
            </a:r>
            <a:r>
              <a:rPr sz="1800" spc="16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code.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800" dirty="0">
                <a:latin typeface="Arial"/>
                <a:cs typeface="Arial"/>
              </a:rPr>
              <a:t>Istio </a:t>
            </a:r>
            <a:r>
              <a:rPr sz="1800" spc="-5" dirty="0">
                <a:latin typeface="Arial"/>
                <a:cs typeface="Arial"/>
              </a:rPr>
              <a:t>provides multiple, built-in features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5" dirty="0">
                <a:latin typeface="Arial"/>
                <a:cs typeface="Arial"/>
              </a:rPr>
              <a:t>provide fault</a:t>
            </a:r>
            <a:r>
              <a:rPr sz="1800" spc="6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tolerance:</a:t>
            </a:r>
            <a:endParaRPr sz="1800">
              <a:latin typeface="Arial"/>
              <a:cs typeface="Arial"/>
            </a:endParaRPr>
          </a:p>
          <a:p>
            <a:pPr marL="12700" marR="85090" indent="914400">
              <a:lnSpc>
                <a:spcPct val="150000"/>
              </a:lnSpc>
            </a:pPr>
            <a:r>
              <a:rPr sz="1800" spc="-5" dirty="0">
                <a:latin typeface="Arial"/>
                <a:cs typeface="Arial"/>
              </a:rPr>
              <a:t>Timeouts, Retries </a:t>
            </a:r>
            <a:r>
              <a:rPr sz="1800" spc="-15" dirty="0">
                <a:latin typeface="Arial"/>
                <a:cs typeface="Arial"/>
              </a:rPr>
              <a:t>with </a:t>
            </a:r>
            <a:r>
              <a:rPr sz="1800" spc="-5" dirty="0">
                <a:latin typeface="Arial"/>
                <a:cs typeface="Arial"/>
              </a:rPr>
              <a:t>timeout budget, Circuit breakers, Health checks  </a:t>
            </a:r>
            <a:r>
              <a:rPr sz="1800" spc="-10" dirty="0">
                <a:latin typeface="Arial"/>
                <a:cs typeface="Arial"/>
              </a:rPr>
              <a:t>AZ-aware </a:t>
            </a:r>
            <a:r>
              <a:rPr sz="1800" spc="-5" dirty="0">
                <a:latin typeface="Arial"/>
                <a:cs typeface="Arial"/>
              </a:rPr>
              <a:t>load balancing </a:t>
            </a:r>
            <a:r>
              <a:rPr sz="1800" spc="-20" dirty="0">
                <a:latin typeface="Arial"/>
                <a:cs typeface="Arial"/>
              </a:rPr>
              <a:t>w/ </a:t>
            </a:r>
            <a:r>
              <a:rPr sz="1800" spc="-5" dirty="0">
                <a:latin typeface="Arial"/>
                <a:cs typeface="Arial"/>
              </a:rPr>
              <a:t>automatic</a:t>
            </a:r>
            <a:r>
              <a:rPr sz="1800" spc="13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failover</a:t>
            </a:r>
            <a:endParaRPr sz="1800">
              <a:latin typeface="Arial"/>
              <a:cs typeface="Arial"/>
            </a:endParaRPr>
          </a:p>
          <a:p>
            <a:pPr marL="12700" marR="3488054">
              <a:lnSpc>
                <a:spcPct val="150000"/>
              </a:lnSpc>
              <a:spcBef>
                <a:spcPts val="5"/>
              </a:spcBef>
            </a:pPr>
            <a:r>
              <a:rPr sz="1800" spc="-5" dirty="0">
                <a:latin typeface="Arial"/>
                <a:cs typeface="Arial"/>
              </a:rPr>
              <a:t>Control connection pool size and request load  Systematic fault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injection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30124" y="770953"/>
            <a:ext cx="6816090" cy="3192145"/>
            <a:chOff x="230124" y="770953"/>
            <a:chExt cx="6816090" cy="3192145"/>
          </a:xfrm>
        </p:grpSpPr>
        <p:sp>
          <p:nvSpPr>
            <p:cNvPr id="3" name="object 3"/>
            <p:cNvSpPr/>
            <p:nvPr/>
          </p:nvSpPr>
          <p:spPr>
            <a:xfrm>
              <a:off x="230124" y="2877311"/>
              <a:ext cx="888491" cy="94640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679691" y="775716"/>
              <a:ext cx="361315" cy="3182620"/>
            </a:xfrm>
            <a:custGeom>
              <a:avLst/>
              <a:gdLst/>
              <a:ahLst/>
              <a:cxnLst/>
              <a:rect l="l" t="t" r="r" b="b"/>
              <a:pathLst>
                <a:path w="361315" h="3182620">
                  <a:moveTo>
                    <a:pt x="0" y="0"/>
                  </a:moveTo>
                  <a:lnTo>
                    <a:pt x="70276" y="2363"/>
                  </a:lnTo>
                  <a:lnTo>
                    <a:pt x="127682" y="8810"/>
                  </a:lnTo>
                  <a:lnTo>
                    <a:pt x="166395" y="18377"/>
                  </a:lnTo>
                  <a:lnTo>
                    <a:pt x="180593" y="30099"/>
                  </a:lnTo>
                  <a:lnTo>
                    <a:pt x="180593" y="1560957"/>
                  </a:lnTo>
                  <a:lnTo>
                    <a:pt x="194792" y="1572678"/>
                  </a:lnTo>
                  <a:lnTo>
                    <a:pt x="233505" y="1582245"/>
                  </a:lnTo>
                  <a:lnTo>
                    <a:pt x="290911" y="1588692"/>
                  </a:lnTo>
                  <a:lnTo>
                    <a:pt x="361187" y="1591056"/>
                  </a:lnTo>
                  <a:lnTo>
                    <a:pt x="290911" y="1593419"/>
                  </a:lnTo>
                  <a:lnTo>
                    <a:pt x="233505" y="1599866"/>
                  </a:lnTo>
                  <a:lnTo>
                    <a:pt x="194792" y="1609433"/>
                  </a:lnTo>
                  <a:lnTo>
                    <a:pt x="180593" y="1621155"/>
                  </a:lnTo>
                  <a:lnTo>
                    <a:pt x="180593" y="3152013"/>
                  </a:lnTo>
                  <a:lnTo>
                    <a:pt x="166395" y="3163729"/>
                  </a:lnTo>
                  <a:lnTo>
                    <a:pt x="127682" y="3173296"/>
                  </a:lnTo>
                  <a:lnTo>
                    <a:pt x="70276" y="3179746"/>
                  </a:lnTo>
                  <a:lnTo>
                    <a:pt x="0" y="3182112"/>
                  </a:lnTo>
                </a:path>
              </a:pathLst>
            </a:custGeom>
            <a:ln w="9143">
              <a:solidFill>
                <a:srgbClr val="585858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066288" y="2959608"/>
              <a:ext cx="1330960" cy="946785"/>
            </a:xfrm>
            <a:custGeom>
              <a:avLst/>
              <a:gdLst/>
              <a:ahLst/>
              <a:cxnLst/>
              <a:rect l="l" t="t" r="r" b="b"/>
              <a:pathLst>
                <a:path w="1330960" h="946785">
                  <a:moveTo>
                    <a:pt x="1330452" y="0"/>
                  </a:moveTo>
                  <a:lnTo>
                    <a:pt x="0" y="0"/>
                  </a:lnTo>
                  <a:lnTo>
                    <a:pt x="0" y="946403"/>
                  </a:lnTo>
                  <a:lnTo>
                    <a:pt x="1330452" y="946403"/>
                  </a:lnTo>
                  <a:lnTo>
                    <a:pt x="1330452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066288" y="2959608"/>
              <a:ext cx="1330960" cy="946785"/>
            </a:xfrm>
            <a:custGeom>
              <a:avLst/>
              <a:gdLst/>
              <a:ahLst/>
              <a:cxnLst/>
              <a:rect l="l" t="t" r="r" b="b"/>
              <a:pathLst>
                <a:path w="1330960" h="946785">
                  <a:moveTo>
                    <a:pt x="0" y="946403"/>
                  </a:moveTo>
                  <a:lnTo>
                    <a:pt x="1330452" y="946403"/>
                  </a:lnTo>
                  <a:lnTo>
                    <a:pt x="1330452" y="0"/>
                  </a:lnTo>
                  <a:lnTo>
                    <a:pt x="0" y="0"/>
                  </a:lnTo>
                  <a:lnTo>
                    <a:pt x="0" y="946403"/>
                  </a:lnTo>
                  <a:close/>
                </a:path>
              </a:pathLst>
            </a:custGeom>
            <a:ln w="9144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163824" y="3349751"/>
              <a:ext cx="1135380" cy="464820"/>
            </a:xfrm>
            <a:custGeom>
              <a:avLst/>
              <a:gdLst/>
              <a:ahLst/>
              <a:cxnLst/>
              <a:rect l="l" t="t" r="r" b="b"/>
              <a:pathLst>
                <a:path w="1135379" h="464820">
                  <a:moveTo>
                    <a:pt x="1057910" y="0"/>
                  </a:moveTo>
                  <a:lnTo>
                    <a:pt x="77469" y="0"/>
                  </a:lnTo>
                  <a:lnTo>
                    <a:pt x="47309" y="6086"/>
                  </a:lnTo>
                  <a:lnTo>
                    <a:pt x="22685" y="22685"/>
                  </a:lnTo>
                  <a:lnTo>
                    <a:pt x="6086" y="47309"/>
                  </a:lnTo>
                  <a:lnTo>
                    <a:pt x="0" y="77470"/>
                  </a:lnTo>
                  <a:lnTo>
                    <a:pt x="0" y="387350"/>
                  </a:lnTo>
                  <a:lnTo>
                    <a:pt x="6086" y="417510"/>
                  </a:lnTo>
                  <a:lnTo>
                    <a:pt x="22685" y="442134"/>
                  </a:lnTo>
                  <a:lnTo>
                    <a:pt x="47309" y="458733"/>
                  </a:lnTo>
                  <a:lnTo>
                    <a:pt x="77469" y="464820"/>
                  </a:lnTo>
                  <a:lnTo>
                    <a:pt x="1057910" y="464820"/>
                  </a:lnTo>
                  <a:lnTo>
                    <a:pt x="1088070" y="458733"/>
                  </a:lnTo>
                  <a:lnTo>
                    <a:pt x="1112694" y="442134"/>
                  </a:lnTo>
                  <a:lnTo>
                    <a:pt x="1129293" y="417510"/>
                  </a:lnTo>
                  <a:lnTo>
                    <a:pt x="1135379" y="387350"/>
                  </a:lnTo>
                  <a:lnTo>
                    <a:pt x="1135379" y="77470"/>
                  </a:lnTo>
                  <a:lnTo>
                    <a:pt x="1129293" y="47309"/>
                  </a:lnTo>
                  <a:lnTo>
                    <a:pt x="1112694" y="22685"/>
                  </a:lnTo>
                  <a:lnTo>
                    <a:pt x="1088070" y="6086"/>
                  </a:lnTo>
                  <a:lnTo>
                    <a:pt x="1057910" y="0"/>
                  </a:lnTo>
                  <a:close/>
                </a:path>
              </a:pathLst>
            </a:custGeom>
            <a:solidFill>
              <a:srgbClr val="3B78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163824" y="3349751"/>
              <a:ext cx="1135380" cy="464820"/>
            </a:xfrm>
            <a:custGeom>
              <a:avLst/>
              <a:gdLst/>
              <a:ahLst/>
              <a:cxnLst/>
              <a:rect l="l" t="t" r="r" b="b"/>
              <a:pathLst>
                <a:path w="1135379" h="464820">
                  <a:moveTo>
                    <a:pt x="0" y="77470"/>
                  </a:moveTo>
                  <a:lnTo>
                    <a:pt x="6086" y="47309"/>
                  </a:lnTo>
                  <a:lnTo>
                    <a:pt x="22685" y="22685"/>
                  </a:lnTo>
                  <a:lnTo>
                    <a:pt x="47309" y="6086"/>
                  </a:lnTo>
                  <a:lnTo>
                    <a:pt x="77469" y="0"/>
                  </a:lnTo>
                  <a:lnTo>
                    <a:pt x="1057910" y="0"/>
                  </a:lnTo>
                  <a:lnTo>
                    <a:pt x="1088070" y="6086"/>
                  </a:lnTo>
                  <a:lnTo>
                    <a:pt x="1112694" y="22685"/>
                  </a:lnTo>
                  <a:lnTo>
                    <a:pt x="1129293" y="47309"/>
                  </a:lnTo>
                  <a:lnTo>
                    <a:pt x="1135379" y="77470"/>
                  </a:lnTo>
                  <a:lnTo>
                    <a:pt x="1135379" y="387350"/>
                  </a:lnTo>
                  <a:lnTo>
                    <a:pt x="1129293" y="417510"/>
                  </a:lnTo>
                  <a:lnTo>
                    <a:pt x="1112694" y="442134"/>
                  </a:lnTo>
                  <a:lnTo>
                    <a:pt x="1088070" y="458733"/>
                  </a:lnTo>
                  <a:lnTo>
                    <a:pt x="1057910" y="464820"/>
                  </a:lnTo>
                  <a:lnTo>
                    <a:pt x="77469" y="464820"/>
                  </a:lnTo>
                  <a:lnTo>
                    <a:pt x="47309" y="458733"/>
                  </a:lnTo>
                  <a:lnTo>
                    <a:pt x="22685" y="442134"/>
                  </a:lnTo>
                  <a:lnTo>
                    <a:pt x="6086" y="417510"/>
                  </a:lnTo>
                  <a:lnTo>
                    <a:pt x="0" y="387350"/>
                  </a:lnTo>
                  <a:lnTo>
                    <a:pt x="0" y="77470"/>
                  </a:lnTo>
                  <a:close/>
                </a:path>
              </a:pathLst>
            </a:custGeom>
            <a:ln w="9144">
              <a:solidFill>
                <a:srgbClr val="3B78D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80847" y="69595"/>
            <a:ext cx="7788909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Example Microservice </a:t>
            </a:r>
            <a:r>
              <a:rPr spc="-5" dirty="0"/>
              <a:t>Application </a:t>
            </a:r>
            <a:r>
              <a:rPr dirty="0"/>
              <a:t>with</a:t>
            </a:r>
            <a:r>
              <a:rPr spc="-110" dirty="0"/>
              <a:t> </a:t>
            </a:r>
            <a:r>
              <a:rPr dirty="0"/>
              <a:t>Istio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3455923" y="3383407"/>
            <a:ext cx="5524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7790" marR="5080" indent="-85725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rodu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ct  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Page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5227129" y="770953"/>
            <a:ext cx="1338580" cy="954405"/>
            <a:chOff x="5227129" y="770953"/>
            <a:chExt cx="1338580" cy="954405"/>
          </a:xfrm>
        </p:grpSpPr>
        <p:sp>
          <p:nvSpPr>
            <p:cNvPr id="12" name="object 12"/>
            <p:cNvSpPr/>
            <p:nvPr/>
          </p:nvSpPr>
          <p:spPr>
            <a:xfrm>
              <a:off x="5231891" y="775716"/>
              <a:ext cx="1329055" cy="944880"/>
            </a:xfrm>
            <a:custGeom>
              <a:avLst/>
              <a:gdLst/>
              <a:ahLst/>
              <a:cxnLst/>
              <a:rect l="l" t="t" r="r" b="b"/>
              <a:pathLst>
                <a:path w="1329054" h="944880">
                  <a:moveTo>
                    <a:pt x="1328928" y="0"/>
                  </a:moveTo>
                  <a:lnTo>
                    <a:pt x="0" y="0"/>
                  </a:lnTo>
                  <a:lnTo>
                    <a:pt x="0" y="944879"/>
                  </a:lnTo>
                  <a:lnTo>
                    <a:pt x="1328928" y="944879"/>
                  </a:lnTo>
                  <a:lnTo>
                    <a:pt x="1328928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231891" y="775716"/>
              <a:ext cx="1329055" cy="944880"/>
            </a:xfrm>
            <a:custGeom>
              <a:avLst/>
              <a:gdLst/>
              <a:ahLst/>
              <a:cxnLst/>
              <a:rect l="l" t="t" r="r" b="b"/>
              <a:pathLst>
                <a:path w="1329054" h="944880">
                  <a:moveTo>
                    <a:pt x="0" y="944879"/>
                  </a:moveTo>
                  <a:lnTo>
                    <a:pt x="1328928" y="944879"/>
                  </a:lnTo>
                  <a:lnTo>
                    <a:pt x="1328928" y="0"/>
                  </a:lnTo>
                  <a:lnTo>
                    <a:pt x="0" y="0"/>
                  </a:lnTo>
                  <a:lnTo>
                    <a:pt x="0" y="944879"/>
                  </a:lnTo>
                  <a:close/>
                </a:path>
              </a:pathLst>
            </a:custGeom>
            <a:ln w="9144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327903" y="1196340"/>
              <a:ext cx="1137285" cy="464820"/>
            </a:xfrm>
            <a:custGeom>
              <a:avLst/>
              <a:gdLst/>
              <a:ahLst/>
              <a:cxnLst/>
              <a:rect l="l" t="t" r="r" b="b"/>
              <a:pathLst>
                <a:path w="1137285" h="464819">
                  <a:moveTo>
                    <a:pt x="1059434" y="0"/>
                  </a:moveTo>
                  <a:lnTo>
                    <a:pt x="77470" y="0"/>
                  </a:lnTo>
                  <a:lnTo>
                    <a:pt x="47309" y="6086"/>
                  </a:lnTo>
                  <a:lnTo>
                    <a:pt x="22685" y="22685"/>
                  </a:lnTo>
                  <a:lnTo>
                    <a:pt x="6086" y="47309"/>
                  </a:lnTo>
                  <a:lnTo>
                    <a:pt x="0" y="77470"/>
                  </a:lnTo>
                  <a:lnTo>
                    <a:pt x="0" y="387350"/>
                  </a:lnTo>
                  <a:lnTo>
                    <a:pt x="6086" y="417510"/>
                  </a:lnTo>
                  <a:lnTo>
                    <a:pt x="22685" y="442134"/>
                  </a:lnTo>
                  <a:lnTo>
                    <a:pt x="47309" y="458733"/>
                  </a:lnTo>
                  <a:lnTo>
                    <a:pt x="77470" y="464820"/>
                  </a:lnTo>
                  <a:lnTo>
                    <a:pt x="1059434" y="464820"/>
                  </a:lnTo>
                  <a:lnTo>
                    <a:pt x="1089594" y="458733"/>
                  </a:lnTo>
                  <a:lnTo>
                    <a:pt x="1114218" y="442134"/>
                  </a:lnTo>
                  <a:lnTo>
                    <a:pt x="1130817" y="417510"/>
                  </a:lnTo>
                  <a:lnTo>
                    <a:pt x="1136904" y="387350"/>
                  </a:lnTo>
                  <a:lnTo>
                    <a:pt x="1136904" y="77470"/>
                  </a:lnTo>
                  <a:lnTo>
                    <a:pt x="1130817" y="47309"/>
                  </a:lnTo>
                  <a:lnTo>
                    <a:pt x="1114218" y="22685"/>
                  </a:lnTo>
                  <a:lnTo>
                    <a:pt x="1089594" y="6086"/>
                  </a:lnTo>
                  <a:lnTo>
                    <a:pt x="1059434" y="0"/>
                  </a:lnTo>
                  <a:close/>
                </a:path>
              </a:pathLst>
            </a:custGeom>
            <a:solidFill>
              <a:srgbClr val="3B78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327903" y="1196340"/>
              <a:ext cx="1137285" cy="464820"/>
            </a:xfrm>
            <a:custGeom>
              <a:avLst/>
              <a:gdLst/>
              <a:ahLst/>
              <a:cxnLst/>
              <a:rect l="l" t="t" r="r" b="b"/>
              <a:pathLst>
                <a:path w="1137285" h="464819">
                  <a:moveTo>
                    <a:pt x="0" y="77470"/>
                  </a:moveTo>
                  <a:lnTo>
                    <a:pt x="6086" y="47309"/>
                  </a:lnTo>
                  <a:lnTo>
                    <a:pt x="22685" y="22685"/>
                  </a:lnTo>
                  <a:lnTo>
                    <a:pt x="47309" y="6086"/>
                  </a:lnTo>
                  <a:lnTo>
                    <a:pt x="77470" y="0"/>
                  </a:lnTo>
                  <a:lnTo>
                    <a:pt x="1059434" y="0"/>
                  </a:lnTo>
                  <a:lnTo>
                    <a:pt x="1089594" y="6086"/>
                  </a:lnTo>
                  <a:lnTo>
                    <a:pt x="1114218" y="22685"/>
                  </a:lnTo>
                  <a:lnTo>
                    <a:pt x="1130817" y="47309"/>
                  </a:lnTo>
                  <a:lnTo>
                    <a:pt x="1136904" y="77470"/>
                  </a:lnTo>
                  <a:lnTo>
                    <a:pt x="1136904" y="387350"/>
                  </a:lnTo>
                  <a:lnTo>
                    <a:pt x="1130817" y="417510"/>
                  </a:lnTo>
                  <a:lnTo>
                    <a:pt x="1114218" y="442134"/>
                  </a:lnTo>
                  <a:lnTo>
                    <a:pt x="1089594" y="458733"/>
                  </a:lnTo>
                  <a:lnTo>
                    <a:pt x="1059434" y="464820"/>
                  </a:lnTo>
                  <a:lnTo>
                    <a:pt x="77470" y="464820"/>
                  </a:lnTo>
                  <a:lnTo>
                    <a:pt x="47309" y="458733"/>
                  </a:lnTo>
                  <a:lnTo>
                    <a:pt x="22685" y="442134"/>
                  </a:lnTo>
                  <a:lnTo>
                    <a:pt x="6086" y="417510"/>
                  </a:lnTo>
                  <a:lnTo>
                    <a:pt x="0" y="387350"/>
                  </a:lnTo>
                  <a:lnTo>
                    <a:pt x="0" y="77470"/>
                  </a:lnTo>
                  <a:close/>
                </a:path>
              </a:pathLst>
            </a:custGeom>
            <a:ln w="9144">
              <a:solidFill>
                <a:srgbClr val="3B78D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5492877" y="1320546"/>
            <a:ext cx="8070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Reviews-v1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5227129" y="1891093"/>
            <a:ext cx="1338580" cy="2072005"/>
            <a:chOff x="5227129" y="1891093"/>
            <a:chExt cx="1338580" cy="2072005"/>
          </a:xfrm>
        </p:grpSpPr>
        <p:sp>
          <p:nvSpPr>
            <p:cNvPr id="18" name="object 18"/>
            <p:cNvSpPr/>
            <p:nvPr/>
          </p:nvSpPr>
          <p:spPr>
            <a:xfrm>
              <a:off x="5231891" y="1895855"/>
              <a:ext cx="1329055" cy="944880"/>
            </a:xfrm>
            <a:custGeom>
              <a:avLst/>
              <a:gdLst/>
              <a:ahLst/>
              <a:cxnLst/>
              <a:rect l="l" t="t" r="r" b="b"/>
              <a:pathLst>
                <a:path w="1329054" h="944880">
                  <a:moveTo>
                    <a:pt x="1328928" y="0"/>
                  </a:moveTo>
                  <a:lnTo>
                    <a:pt x="0" y="0"/>
                  </a:lnTo>
                  <a:lnTo>
                    <a:pt x="0" y="944880"/>
                  </a:lnTo>
                  <a:lnTo>
                    <a:pt x="1328928" y="944880"/>
                  </a:lnTo>
                  <a:lnTo>
                    <a:pt x="1328928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231891" y="1895855"/>
              <a:ext cx="1329055" cy="944880"/>
            </a:xfrm>
            <a:custGeom>
              <a:avLst/>
              <a:gdLst/>
              <a:ahLst/>
              <a:cxnLst/>
              <a:rect l="l" t="t" r="r" b="b"/>
              <a:pathLst>
                <a:path w="1329054" h="944880">
                  <a:moveTo>
                    <a:pt x="0" y="944880"/>
                  </a:moveTo>
                  <a:lnTo>
                    <a:pt x="1328928" y="944880"/>
                  </a:lnTo>
                  <a:lnTo>
                    <a:pt x="1328928" y="0"/>
                  </a:lnTo>
                  <a:lnTo>
                    <a:pt x="0" y="0"/>
                  </a:lnTo>
                  <a:lnTo>
                    <a:pt x="0" y="944880"/>
                  </a:lnTo>
                  <a:close/>
                </a:path>
              </a:pathLst>
            </a:custGeom>
            <a:ln w="9144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327903" y="2292095"/>
              <a:ext cx="1137285" cy="464820"/>
            </a:xfrm>
            <a:custGeom>
              <a:avLst/>
              <a:gdLst/>
              <a:ahLst/>
              <a:cxnLst/>
              <a:rect l="l" t="t" r="r" b="b"/>
              <a:pathLst>
                <a:path w="1137285" h="464819">
                  <a:moveTo>
                    <a:pt x="1059434" y="0"/>
                  </a:moveTo>
                  <a:lnTo>
                    <a:pt x="77470" y="0"/>
                  </a:lnTo>
                  <a:lnTo>
                    <a:pt x="47309" y="6086"/>
                  </a:lnTo>
                  <a:lnTo>
                    <a:pt x="22685" y="22685"/>
                  </a:lnTo>
                  <a:lnTo>
                    <a:pt x="6086" y="47309"/>
                  </a:lnTo>
                  <a:lnTo>
                    <a:pt x="0" y="77470"/>
                  </a:lnTo>
                  <a:lnTo>
                    <a:pt x="0" y="387350"/>
                  </a:lnTo>
                  <a:lnTo>
                    <a:pt x="6086" y="417510"/>
                  </a:lnTo>
                  <a:lnTo>
                    <a:pt x="22685" y="442134"/>
                  </a:lnTo>
                  <a:lnTo>
                    <a:pt x="47309" y="458733"/>
                  </a:lnTo>
                  <a:lnTo>
                    <a:pt x="77470" y="464820"/>
                  </a:lnTo>
                  <a:lnTo>
                    <a:pt x="1059434" y="464820"/>
                  </a:lnTo>
                  <a:lnTo>
                    <a:pt x="1089594" y="458733"/>
                  </a:lnTo>
                  <a:lnTo>
                    <a:pt x="1114218" y="442134"/>
                  </a:lnTo>
                  <a:lnTo>
                    <a:pt x="1130817" y="417510"/>
                  </a:lnTo>
                  <a:lnTo>
                    <a:pt x="1136904" y="387350"/>
                  </a:lnTo>
                  <a:lnTo>
                    <a:pt x="1136904" y="77470"/>
                  </a:lnTo>
                  <a:lnTo>
                    <a:pt x="1130817" y="47309"/>
                  </a:lnTo>
                  <a:lnTo>
                    <a:pt x="1114218" y="22685"/>
                  </a:lnTo>
                  <a:lnTo>
                    <a:pt x="1089594" y="6086"/>
                  </a:lnTo>
                  <a:lnTo>
                    <a:pt x="1059434" y="0"/>
                  </a:lnTo>
                  <a:close/>
                </a:path>
              </a:pathLst>
            </a:custGeom>
            <a:solidFill>
              <a:srgbClr val="3B78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327903" y="2292095"/>
              <a:ext cx="1137285" cy="464820"/>
            </a:xfrm>
            <a:custGeom>
              <a:avLst/>
              <a:gdLst/>
              <a:ahLst/>
              <a:cxnLst/>
              <a:rect l="l" t="t" r="r" b="b"/>
              <a:pathLst>
                <a:path w="1137285" h="464819">
                  <a:moveTo>
                    <a:pt x="0" y="77470"/>
                  </a:moveTo>
                  <a:lnTo>
                    <a:pt x="6086" y="47309"/>
                  </a:lnTo>
                  <a:lnTo>
                    <a:pt x="22685" y="22685"/>
                  </a:lnTo>
                  <a:lnTo>
                    <a:pt x="47309" y="6086"/>
                  </a:lnTo>
                  <a:lnTo>
                    <a:pt x="77470" y="0"/>
                  </a:lnTo>
                  <a:lnTo>
                    <a:pt x="1059434" y="0"/>
                  </a:lnTo>
                  <a:lnTo>
                    <a:pt x="1089594" y="6086"/>
                  </a:lnTo>
                  <a:lnTo>
                    <a:pt x="1114218" y="22685"/>
                  </a:lnTo>
                  <a:lnTo>
                    <a:pt x="1130817" y="47309"/>
                  </a:lnTo>
                  <a:lnTo>
                    <a:pt x="1136904" y="77470"/>
                  </a:lnTo>
                  <a:lnTo>
                    <a:pt x="1136904" y="387350"/>
                  </a:lnTo>
                  <a:lnTo>
                    <a:pt x="1130817" y="417510"/>
                  </a:lnTo>
                  <a:lnTo>
                    <a:pt x="1114218" y="442134"/>
                  </a:lnTo>
                  <a:lnTo>
                    <a:pt x="1089594" y="458733"/>
                  </a:lnTo>
                  <a:lnTo>
                    <a:pt x="1059434" y="464820"/>
                  </a:lnTo>
                  <a:lnTo>
                    <a:pt x="77470" y="464820"/>
                  </a:lnTo>
                  <a:lnTo>
                    <a:pt x="47309" y="458733"/>
                  </a:lnTo>
                  <a:lnTo>
                    <a:pt x="22685" y="442134"/>
                  </a:lnTo>
                  <a:lnTo>
                    <a:pt x="6086" y="417510"/>
                  </a:lnTo>
                  <a:lnTo>
                    <a:pt x="0" y="387350"/>
                  </a:lnTo>
                  <a:lnTo>
                    <a:pt x="0" y="77470"/>
                  </a:lnTo>
                  <a:close/>
                </a:path>
              </a:pathLst>
            </a:custGeom>
            <a:ln w="9144">
              <a:solidFill>
                <a:srgbClr val="3B78D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231891" y="3012947"/>
              <a:ext cx="1329055" cy="944880"/>
            </a:xfrm>
            <a:custGeom>
              <a:avLst/>
              <a:gdLst/>
              <a:ahLst/>
              <a:cxnLst/>
              <a:rect l="l" t="t" r="r" b="b"/>
              <a:pathLst>
                <a:path w="1329054" h="944879">
                  <a:moveTo>
                    <a:pt x="1328928" y="0"/>
                  </a:moveTo>
                  <a:lnTo>
                    <a:pt x="0" y="0"/>
                  </a:lnTo>
                  <a:lnTo>
                    <a:pt x="0" y="944879"/>
                  </a:lnTo>
                  <a:lnTo>
                    <a:pt x="1328928" y="944879"/>
                  </a:lnTo>
                  <a:lnTo>
                    <a:pt x="1328928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231891" y="3012947"/>
              <a:ext cx="1329055" cy="944880"/>
            </a:xfrm>
            <a:custGeom>
              <a:avLst/>
              <a:gdLst/>
              <a:ahLst/>
              <a:cxnLst/>
              <a:rect l="l" t="t" r="r" b="b"/>
              <a:pathLst>
                <a:path w="1329054" h="944879">
                  <a:moveTo>
                    <a:pt x="0" y="944879"/>
                  </a:moveTo>
                  <a:lnTo>
                    <a:pt x="1328928" y="944879"/>
                  </a:lnTo>
                  <a:lnTo>
                    <a:pt x="1328928" y="0"/>
                  </a:lnTo>
                  <a:lnTo>
                    <a:pt x="0" y="0"/>
                  </a:lnTo>
                  <a:lnTo>
                    <a:pt x="0" y="944879"/>
                  </a:lnTo>
                  <a:close/>
                </a:path>
              </a:pathLst>
            </a:custGeom>
            <a:ln w="9143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327903" y="3398519"/>
              <a:ext cx="1137285" cy="464820"/>
            </a:xfrm>
            <a:custGeom>
              <a:avLst/>
              <a:gdLst/>
              <a:ahLst/>
              <a:cxnLst/>
              <a:rect l="l" t="t" r="r" b="b"/>
              <a:pathLst>
                <a:path w="1137285" h="464820">
                  <a:moveTo>
                    <a:pt x="1059434" y="0"/>
                  </a:moveTo>
                  <a:lnTo>
                    <a:pt x="77470" y="0"/>
                  </a:lnTo>
                  <a:lnTo>
                    <a:pt x="47309" y="6086"/>
                  </a:lnTo>
                  <a:lnTo>
                    <a:pt x="22685" y="22685"/>
                  </a:lnTo>
                  <a:lnTo>
                    <a:pt x="6086" y="47309"/>
                  </a:lnTo>
                  <a:lnTo>
                    <a:pt x="0" y="77469"/>
                  </a:lnTo>
                  <a:lnTo>
                    <a:pt x="0" y="387349"/>
                  </a:lnTo>
                  <a:lnTo>
                    <a:pt x="6086" y="417510"/>
                  </a:lnTo>
                  <a:lnTo>
                    <a:pt x="22685" y="442134"/>
                  </a:lnTo>
                  <a:lnTo>
                    <a:pt x="47309" y="458733"/>
                  </a:lnTo>
                  <a:lnTo>
                    <a:pt x="77470" y="464819"/>
                  </a:lnTo>
                  <a:lnTo>
                    <a:pt x="1059434" y="464819"/>
                  </a:lnTo>
                  <a:lnTo>
                    <a:pt x="1089594" y="458733"/>
                  </a:lnTo>
                  <a:lnTo>
                    <a:pt x="1114218" y="442134"/>
                  </a:lnTo>
                  <a:lnTo>
                    <a:pt x="1130817" y="417510"/>
                  </a:lnTo>
                  <a:lnTo>
                    <a:pt x="1136904" y="387349"/>
                  </a:lnTo>
                  <a:lnTo>
                    <a:pt x="1136904" y="77469"/>
                  </a:lnTo>
                  <a:lnTo>
                    <a:pt x="1130817" y="47309"/>
                  </a:lnTo>
                  <a:lnTo>
                    <a:pt x="1114218" y="22685"/>
                  </a:lnTo>
                  <a:lnTo>
                    <a:pt x="1089594" y="6086"/>
                  </a:lnTo>
                  <a:lnTo>
                    <a:pt x="1059434" y="0"/>
                  </a:lnTo>
                  <a:close/>
                </a:path>
              </a:pathLst>
            </a:custGeom>
            <a:solidFill>
              <a:srgbClr val="3B78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327903" y="3398519"/>
              <a:ext cx="1137285" cy="464820"/>
            </a:xfrm>
            <a:custGeom>
              <a:avLst/>
              <a:gdLst/>
              <a:ahLst/>
              <a:cxnLst/>
              <a:rect l="l" t="t" r="r" b="b"/>
              <a:pathLst>
                <a:path w="1137285" h="464820">
                  <a:moveTo>
                    <a:pt x="0" y="77469"/>
                  </a:moveTo>
                  <a:lnTo>
                    <a:pt x="6086" y="47309"/>
                  </a:lnTo>
                  <a:lnTo>
                    <a:pt x="22685" y="22685"/>
                  </a:lnTo>
                  <a:lnTo>
                    <a:pt x="47309" y="6086"/>
                  </a:lnTo>
                  <a:lnTo>
                    <a:pt x="77470" y="0"/>
                  </a:lnTo>
                  <a:lnTo>
                    <a:pt x="1059434" y="0"/>
                  </a:lnTo>
                  <a:lnTo>
                    <a:pt x="1089594" y="6086"/>
                  </a:lnTo>
                  <a:lnTo>
                    <a:pt x="1114218" y="22685"/>
                  </a:lnTo>
                  <a:lnTo>
                    <a:pt x="1130817" y="47309"/>
                  </a:lnTo>
                  <a:lnTo>
                    <a:pt x="1136904" y="77469"/>
                  </a:lnTo>
                  <a:lnTo>
                    <a:pt x="1136904" y="387349"/>
                  </a:lnTo>
                  <a:lnTo>
                    <a:pt x="1130817" y="417510"/>
                  </a:lnTo>
                  <a:lnTo>
                    <a:pt x="1114218" y="442134"/>
                  </a:lnTo>
                  <a:lnTo>
                    <a:pt x="1089594" y="458733"/>
                  </a:lnTo>
                  <a:lnTo>
                    <a:pt x="1059434" y="464819"/>
                  </a:lnTo>
                  <a:lnTo>
                    <a:pt x="77470" y="464819"/>
                  </a:lnTo>
                  <a:lnTo>
                    <a:pt x="47309" y="458733"/>
                  </a:lnTo>
                  <a:lnTo>
                    <a:pt x="22685" y="442134"/>
                  </a:lnTo>
                  <a:lnTo>
                    <a:pt x="6086" y="417510"/>
                  </a:lnTo>
                  <a:lnTo>
                    <a:pt x="0" y="387349"/>
                  </a:lnTo>
                  <a:lnTo>
                    <a:pt x="0" y="77469"/>
                  </a:lnTo>
                  <a:close/>
                </a:path>
              </a:pathLst>
            </a:custGeom>
            <a:ln w="9144">
              <a:solidFill>
                <a:srgbClr val="3B78D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5492877" y="3432175"/>
            <a:ext cx="8070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Reviews-v3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5227129" y="2563177"/>
            <a:ext cx="3585210" cy="2496820"/>
            <a:chOff x="5227129" y="2563177"/>
            <a:chExt cx="3585210" cy="2496820"/>
          </a:xfrm>
        </p:grpSpPr>
        <p:sp>
          <p:nvSpPr>
            <p:cNvPr id="28" name="object 28"/>
            <p:cNvSpPr/>
            <p:nvPr/>
          </p:nvSpPr>
          <p:spPr>
            <a:xfrm>
              <a:off x="7478267" y="2567939"/>
              <a:ext cx="1329055" cy="988060"/>
            </a:xfrm>
            <a:custGeom>
              <a:avLst/>
              <a:gdLst/>
              <a:ahLst/>
              <a:cxnLst/>
              <a:rect l="l" t="t" r="r" b="b"/>
              <a:pathLst>
                <a:path w="1329054" h="988060">
                  <a:moveTo>
                    <a:pt x="1328927" y="0"/>
                  </a:moveTo>
                  <a:lnTo>
                    <a:pt x="0" y="0"/>
                  </a:lnTo>
                  <a:lnTo>
                    <a:pt x="0" y="987552"/>
                  </a:lnTo>
                  <a:lnTo>
                    <a:pt x="1328927" y="987552"/>
                  </a:lnTo>
                  <a:lnTo>
                    <a:pt x="1328927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478267" y="2567939"/>
              <a:ext cx="1329055" cy="988060"/>
            </a:xfrm>
            <a:custGeom>
              <a:avLst/>
              <a:gdLst/>
              <a:ahLst/>
              <a:cxnLst/>
              <a:rect l="l" t="t" r="r" b="b"/>
              <a:pathLst>
                <a:path w="1329054" h="988060">
                  <a:moveTo>
                    <a:pt x="0" y="987552"/>
                  </a:moveTo>
                  <a:lnTo>
                    <a:pt x="1328927" y="987552"/>
                  </a:lnTo>
                  <a:lnTo>
                    <a:pt x="1328927" y="0"/>
                  </a:lnTo>
                  <a:lnTo>
                    <a:pt x="0" y="0"/>
                  </a:lnTo>
                  <a:lnTo>
                    <a:pt x="0" y="987552"/>
                  </a:lnTo>
                  <a:close/>
                </a:path>
              </a:pathLst>
            </a:custGeom>
            <a:ln w="9144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575803" y="2964179"/>
              <a:ext cx="1135380" cy="464820"/>
            </a:xfrm>
            <a:custGeom>
              <a:avLst/>
              <a:gdLst/>
              <a:ahLst/>
              <a:cxnLst/>
              <a:rect l="l" t="t" r="r" b="b"/>
              <a:pathLst>
                <a:path w="1135379" h="464820">
                  <a:moveTo>
                    <a:pt x="1057910" y="0"/>
                  </a:moveTo>
                  <a:lnTo>
                    <a:pt x="77470" y="0"/>
                  </a:lnTo>
                  <a:lnTo>
                    <a:pt x="47309" y="6086"/>
                  </a:lnTo>
                  <a:lnTo>
                    <a:pt x="22685" y="22685"/>
                  </a:lnTo>
                  <a:lnTo>
                    <a:pt x="6086" y="47309"/>
                  </a:lnTo>
                  <a:lnTo>
                    <a:pt x="0" y="77469"/>
                  </a:lnTo>
                  <a:lnTo>
                    <a:pt x="0" y="387350"/>
                  </a:lnTo>
                  <a:lnTo>
                    <a:pt x="6086" y="417510"/>
                  </a:lnTo>
                  <a:lnTo>
                    <a:pt x="22685" y="442134"/>
                  </a:lnTo>
                  <a:lnTo>
                    <a:pt x="47309" y="458733"/>
                  </a:lnTo>
                  <a:lnTo>
                    <a:pt x="77470" y="464819"/>
                  </a:lnTo>
                  <a:lnTo>
                    <a:pt x="1057910" y="464819"/>
                  </a:lnTo>
                  <a:lnTo>
                    <a:pt x="1088070" y="458733"/>
                  </a:lnTo>
                  <a:lnTo>
                    <a:pt x="1112694" y="442134"/>
                  </a:lnTo>
                  <a:lnTo>
                    <a:pt x="1129293" y="417510"/>
                  </a:lnTo>
                  <a:lnTo>
                    <a:pt x="1135379" y="387350"/>
                  </a:lnTo>
                  <a:lnTo>
                    <a:pt x="1135379" y="77469"/>
                  </a:lnTo>
                  <a:lnTo>
                    <a:pt x="1129293" y="47309"/>
                  </a:lnTo>
                  <a:lnTo>
                    <a:pt x="1112694" y="22685"/>
                  </a:lnTo>
                  <a:lnTo>
                    <a:pt x="1088070" y="6086"/>
                  </a:lnTo>
                  <a:lnTo>
                    <a:pt x="1057910" y="0"/>
                  </a:lnTo>
                  <a:close/>
                </a:path>
              </a:pathLst>
            </a:custGeom>
            <a:solidFill>
              <a:srgbClr val="3B78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575803" y="2964179"/>
              <a:ext cx="1135380" cy="464820"/>
            </a:xfrm>
            <a:custGeom>
              <a:avLst/>
              <a:gdLst/>
              <a:ahLst/>
              <a:cxnLst/>
              <a:rect l="l" t="t" r="r" b="b"/>
              <a:pathLst>
                <a:path w="1135379" h="464820">
                  <a:moveTo>
                    <a:pt x="0" y="77469"/>
                  </a:moveTo>
                  <a:lnTo>
                    <a:pt x="6086" y="47309"/>
                  </a:lnTo>
                  <a:lnTo>
                    <a:pt x="22685" y="22685"/>
                  </a:lnTo>
                  <a:lnTo>
                    <a:pt x="47309" y="6086"/>
                  </a:lnTo>
                  <a:lnTo>
                    <a:pt x="77470" y="0"/>
                  </a:lnTo>
                  <a:lnTo>
                    <a:pt x="1057910" y="0"/>
                  </a:lnTo>
                  <a:lnTo>
                    <a:pt x="1088070" y="6086"/>
                  </a:lnTo>
                  <a:lnTo>
                    <a:pt x="1112694" y="22685"/>
                  </a:lnTo>
                  <a:lnTo>
                    <a:pt x="1129293" y="47309"/>
                  </a:lnTo>
                  <a:lnTo>
                    <a:pt x="1135379" y="77469"/>
                  </a:lnTo>
                  <a:lnTo>
                    <a:pt x="1135379" y="387350"/>
                  </a:lnTo>
                  <a:lnTo>
                    <a:pt x="1129293" y="417510"/>
                  </a:lnTo>
                  <a:lnTo>
                    <a:pt x="1112694" y="442134"/>
                  </a:lnTo>
                  <a:lnTo>
                    <a:pt x="1088070" y="458733"/>
                  </a:lnTo>
                  <a:lnTo>
                    <a:pt x="1057910" y="464819"/>
                  </a:lnTo>
                  <a:lnTo>
                    <a:pt x="77470" y="464819"/>
                  </a:lnTo>
                  <a:lnTo>
                    <a:pt x="47309" y="458733"/>
                  </a:lnTo>
                  <a:lnTo>
                    <a:pt x="22685" y="442134"/>
                  </a:lnTo>
                  <a:lnTo>
                    <a:pt x="6086" y="417510"/>
                  </a:lnTo>
                  <a:lnTo>
                    <a:pt x="0" y="387350"/>
                  </a:lnTo>
                  <a:lnTo>
                    <a:pt x="0" y="77469"/>
                  </a:lnTo>
                  <a:close/>
                </a:path>
              </a:pathLst>
            </a:custGeom>
            <a:ln w="9144">
              <a:solidFill>
                <a:srgbClr val="3B78D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231891" y="4108703"/>
              <a:ext cx="1329055" cy="946785"/>
            </a:xfrm>
            <a:custGeom>
              <a:avLst/>
              <a:gdLst/>
              <a:ahLst/>
              <a:cxnLst/>
              <a:rect l="l" t="t" r="r" b="b"/>
              <a:pathLst>
                <a:path w="1329054" h="946785">
                  <a:moveTo>
                    <a:pt x="1328928" y="0"/>
                  </a:moveTo>
                  <a:lnTo>
                    <a:pt x="0" y="0"/>
                  </a:lnTo>
                  <a:lnTo>
                    <a:pt x="0" y="946404"/>
                  </a:lnTo>
                  <a:lnTo>
                    <a:pt x="1328928" y="946404"/>
                  </a:lnTo>
                  <a:lnTo>
                    <a:pt x="1328928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231891" y="4108703"/>
              <a:ext cx="1329055" cy="946785"/>
            </a:xfrm>
            <a:custGeom>
              <a:avLst/>
              <a:gdLst/>
              <a:ahLst/>
              <a:cxnLst/>
              <a:rect l="l" t="t" r="r" b="b"/>
              <a:pathLst>
                <a:path w="1329054" h="946785">
                  <a:moveTo>
                    <a:pt x="0" y="946404"/>
                  </a:moveTo>
                  <a:lnTo>
                    <a:pt x="1328928" y="946404"/>
                  </a:lnTo>
                  <a:lnTo>
                    <a:pt x="1328928" y="0"/>
                  </a:lnTo>
                  <a:lnTo>
                    <a:pt x="0" y="0"/>
                  </a:lnTo>
                  <a:lnTo>
                    <a:pt x="0" y="946404"/>
                  </a:lnTo>
                  <a:close/>
                </a:path>
              </a:pathLst>
            </a:custGeom>
            <a:ln w="9144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327903" y="4506467"/>
              <a:ext cx="1137285" cy="464820"/>
            </a:xfrm>
            <a:custGeom>
              <a:avLst/>
              <a:gdLst/>
              <a:ahLst/>
              <a:cxnLst/>
              <a:rect l="l" t="t" r="r" b="b"/>
              <a:pathLst>
                <a:path w="1137285" h="464820">
                  <a:moveTo>
                    <a:pt x="1059434" y="0"/>
                  </a:moveTo>
                  <a:lnTo>
                    <a:pt x="77470" y="0"/>
                  </a:lnTo>
                  <a:lnTo>
                    <a:pt x="47309" y="6087"/>
                  </a:lnTo>
                  <a:lnTo>
                    <a:pt x="22685" y="22690"/>
                  </a:lnTo>
                  <a:lnTo>
                    <a:pt x="6086" y="47314"/>
                  </a:lnTo>
                  <a:lnTo>
                    <a:pt x="0" y="77469"/>
                  </a:lnTo>
                  <a:lnTo>
                    <a:pt x="0" y="387349"/>
                  </a:lnTo>
                  <a:lnTo>
                    <a:pt x="6086" y="417505"/>
                  </a:lnTo>
                  <a:lnTo>
                    <a:pt x="22685" y="442129"/>
                  </a:lnTo>
                  <a:lnTo>
                    <a:pt x="47309" y="458732"/>
                  </a:lnTo>
                  <a:lnTo>
                    <a:pt x="77470" y="464819"/>
                  </a:lnTo>
                  <a:lnTo>
                    <a:pt x="1059434" y="464819"/>
                  </a:lnTo>
                  <a:lnTo>
                    <a:pt x="1089594" y="458732"/>
                  </a:lnTo>
                  <a:lnTo>
                    <a:pt x="1114218" y="442129"/>
                  </a:lnTo>
                  <a:lnTo>
                    <a:pt x="1130817" y="417505"/>
                  </a:lnTo>
                  <a:lnTo>
                    <a:pt x="1136904" y="387349"/>
                  </a:lnTo>
                  <a:lnTo>
                    <a:pt x="1136904" y="77469"/>
                  </a:lnTo>
                  <a:lnTo>
                    <a:pt x="1130817" y="47314"/>
                  </a:lnTo>
                  <a:lnTo>
                    <a:pt x="1114218" y="22690"/>
                  </a:lnTo>
                  <a:lnTo>
                    <a:pt x="1089594" y="6087"/>
                  </a:lnTo>
                  <a:lnTo>
                    <a:pt x="1059434" y="0"/>
                  </a:lnTo>
                  <a:close/>
                </a:path>
              </a:pathLst>
            </a:custGeom>
            <a:solidFill>
              <a:srgbClr val="3B78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327903" y="4506467"/>
              <a:ext cx="1137285" cy="464820"/>
            </a:xfrm>
            <a:custGeom>
              <a:avLst/>
              <a:gdLst/>
              <a:ahLst/>
              <a:cxnLst/>
              <a:rect l="l" t="t" r="r" b="b"/>
              <a:pathLst>
                <a:path w="1137285" h="464820">
                  <a:moveTo>
                    <a:pt x="0" y="77469"/>
                  </a:moveTo>
                  <a:lnTo>
                    <a:pt x="6086" y="47314"/>
                  </a:lnTo>
                  <a:lnTo>
                    <a:pt x="22685" y="22690"/>
                  </a:lnTo>
                  <a:lnTo>
                    <a:pt x="47309" y="6087"/>
                  </a:lnTo>
                  <a:lnTo>
                    <a:pt x="77470" y="0"/>
                  </a:lnTo>
                  <a:lnTo>
                    <a:pt x="1059434" y="0"/>
                  </a:lnTo>
                  <a:lnTo>
                    <a:pt x="1089594" y="6087"/>
                  </a:lnTo>
                  <a:lnTo>
                    <a:pt x="1114218" y="22690"/>
                  </a:lnTo>
                  <a:lnTo>
                    <a:pt x="1130817" y="47314"/>
                  </a:lnTo>
                  <a:lnTo>
                    <a:pt x="1136904" y="77469"/>
                  </a:lnTo>
                  <a:lnTo>
                    <a:pt x="1136904" y="387349"/>
                  </a:lnTo>
                  <a:lnTo>
                    <a:pt x="1130817" y="417505"/>
                  </a:lnTo>
                  <a:lnTo>
                    <a:pt x="1114218" y="442129"/>
                  </a:lnTo>
                  <a:lnTo>
                    <a:pt x="1089594" y="458732"/>
                  </a:lnTo>
                  <a:lnTo>
                    <a:pt x="1059434" y="464819"/>
                  </a:lnTo>
                  <a:lnTo>
                    <a:pt x="77470" y="464819"/>
                  </a:lnTo>
                  <a:lnTo>
                    <a:pt x="47309" y="458732"/>
                  </a:lnTo>
                  <a:lnTo>
                    <a:pt x="22685" y="442129"/>
                  </a:lnTo>
                  <a:lnTo>
                    <a:pt x="6086" y="417505"/>
                  </a:lnTo>
                  <a:lnTo>
                    <a:pt x="0" y="387349"/>
                  </a:lnTo>
                  <a:lnTo>
                    <a:pt x="0" y="77469"/>
                  </a:lnTo>
                  <a:close/>
                </a:path>
              </a:pathLst>
            </a:custGeom>
            <a:ln w="9143">
              <a:solidFill>
                <a:srgbClr val="3B78D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7873110" y="3089275"/>
            <a:ext cx="5422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Ratings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1077467" y="864108"/>
            <a:ext cx="7350759" cy="3862070"/>
            <a:chOff x="1077467" y="864108"/>
            <a:chExt cx="7350759" cy="3862070"/>
          </a:xfrm>
        </p:grpSpPr>
        <p:sp>
          <p:nvSpPr>
            <p:cNvPr id="38" name="object 38"/>
            <p:cNvSpPr/>
            <p:nvPr/>
          </p:nvSpPr>
          <p:spPr>
            <a:xfrm>
              <a:off x="1077467" y="3258312"/>
              <a:ext cx="850392" cy="24079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119352" y="3320034"/>
              <a:ext cx="687705" cy="78105"/>
            </a:xfrm>
            <a:custGeom>
              <a:avLst/>
              <a:gdLst/>
              <a:ahLst/>
              <a:cxnLst/>
              <a:rect l="l" t="t" r="r" b="b"/>
              <a:pathLst>
                <a:path w="687705" h="78104">
                  <a:moveTo>
                    <a:pt x="635279" y="38862"/>
                  </a:moveTo>
                  <a:lnTo>
                    <a:pt x="609244" y="77724"/>
                  </a:lnTo>
                  <a:lnTo>
                    <a:pt x="661315" y="51816"/>
                  </a:lnTo>
                  <a:lnTo>
                    <a:pt x="635279" y="51816"/>
                  </a:lnTo>
                  <a:lnTo>
                    <a:pt x="635279" y="38862"/>
                  </a:lnTo>
                  <a:close/>
                </a:path>
                <a:path w="687705" h="78104">
                  <a:moveTo>
                    <a:pt x="630089" y="46609"/>
                  </a:moveTo>
                  <a:lnTo>
                    <a:pt x="338226" y="46609"/>
                  </a:lnTo>
                  <a:lnTo>
                    <a:pt x="341401" y="47371"/>
                  </a:lnTo>
                  <a:lnTo>
                    <a:pt x="340131" y="47371"/>
                  </a:lnTo>
                  <a:lnTo>
                    <a:pt x="354863" y="48641"/>
                  </a:lnTo>
                  <a:lnTo>
                    <a:pt x="360070" y="48895"/>
                  </a:lnTo>
                  <a:lnTo>
                    <a:pt x="366039" y="49022"/>
                  </a:lnTo>
                  <a:lnTo>
                    <a:pt x="372643" y="49276"/>
                  </a:lnTo>
                  <a:lnTo>
                    <a:pt x="380136" y="49403"/>
                  </a:lnTo>
                  <a:lnTo>
                    <a:pt x="388264" y="49657"/>
                  </a:lnTo>
                  <a:lnTo>
                    <a:pt x="397154" y="49784"/>
                  </a:lnTo>
                  <a:lnTo>
                    <a:pt x="406806" y="50038"/>
                  </a:lnTo>
                  <a:lnTo>
                    <a:pt x="416839" y="50038"/>
                  </a:lnTo>
                  <a:lnTo>
                    <a:pt x="427634" y="50292"/>
                  </a:lnTo>
                  <a:lnTo>
                    <a:pt x="622960" y="51816"/>
                  </a:lnTo>
                  <a:lnTo>
                    <a:pt x="626601" y="51816"/>
                  </a:lnTo>
                  <a:lnTo>
                    <a:pt x="629578" y="47371"/>
                  </a:lnTo>
                  <a:lnTo>
                    <a:pt x="341401" y="47371"/>
                  </a:lnTo>
                  <a:lnTo>
                    <a:pt x="339803" y="47248"/>
                  </a:lnTo>
                  <a:lnTo>
                    <a:pt x="629661" y="47248"/>
                  </a:lnTo>
                  <a:lnTo>
                    <a:pt x="630089" y="46609"/>
                  </a:lnTo>
                  <a:close/>
                </a:path>
                <a:path w="687705" h="78104">
                  <a:moveTo>
                    <a:pt x="661018" y="25908"/>
                  </a:moveTo>
                  <a:lnTo>
                    <a:pt x="635279" y="25908"/>
                  </a:lnTo>
                  <a:lnTo>
                    <a:pt x="635279" y="51816"/>
                  </a:lnTo>
                  <a:lnTo>
                    <a:pt x="661315" y="51816"/>
                  </a:lnTo>
                  <a:lnTo>
                    <a:pt x="687095" y="38989"/>
                  </a:lnTo>
                  <a:lnTo>
                    <a:pt x="661018" y="25908"/>
                  </a:lnTo>
                  <a:close/>
                </a:path>
                <a:path w="687705" h="78104">
                  <a:moveTo>
                    <a:pt x="338226" y="46609"/>
                  </a:moveTo>
                  <a:lnTo>
                    <a:pt x="338734" y="46736"/>
                  </a:lnTo>
                  <a:lnTo>
                    <a:pt x="339115" y="46990"/>
                  </a:lnTo>
                  <a:lnTo>
                    <a:pt x="339803" y="47248"/>
                  </a:lnTo>
                  <a:lnTo>
                    <a:pt x="341401" y="47371"/>
                  </a:lnTo>
                  <a:lnTo>
                    <a:pt x="338226" y="46609"/>
                  </a:lnTo>
                  <a:close/>
                </a:path>
                <a:path w="687705" h="78104">
                  <a:moveTo>
                    <a:pt x="50" y="17526"/>
                  </a:moveTo>
                  <a:lnTo>
                    <a:pt x="0" y="43434"/>
                  </a:lnTo>
                  <a:lnTo>
                    <a:pt x="63995" y="43561"/>
                  </a:lnTo>
                  <a:lnTo>
                    <a:pt x="269773" y="45212"/>
                  </a:lnTo>
                  <a:lnTo>
                    <a:pt x="279806" y="45466"/>
                  </a:lnTo>
                  <a:lnTo>
                    <a:pt x="289331" y="45593"/>
                  </a:lnTo>
                  <a:lnTo>
                    <a:pt x="298094" y="45847"/>
                  </a:lnTo>
                  <a:lnTo>
                    <a:pt x="306222" y="45974"/>
                  </a:lnTo>
                  <a:lnTo>
                    <a:pt x="313588" y="46228"/>
                  </a:lnTo>
                  <a:lnTo>
                    <a:pt x="320192" y="46355"/>
                  </a:lnTo>
                  <a:lnTo>
                    <a:pt x="326034" y="46609"/>
                  </a:lnTo>
                  <a:lnTo>
                    <a:pt x="330987" y="46736"/>
                  </a:lnTo>
                  <a:lnTo>
                    <a:pt x="335051" y="46990"/>
                  </a:lnTo>
                  <a:lnTo>
                    <a:pt x="338099" y="47117"/>
                  </a:lnTo>
                  <a:lnTo>
                    <a:pt x="339803" y="47248"/>
                  </a:lnTo>
                  <a:lnTo>
                    <a:pt x="339115" y="46990"/>
                  </a:lnTo>
                  <a:lnTo>
                    <a:pt x="338734" y="46736"/>
                  </a:lnTo>
                  <a:lnTo>
                    <a:pt x="338226" y="46609"/>
                  </a:lnTo>
                  <a:lnTo>
                    <a:pt x="630089" y="46609"/>
                  </a:lnTo>
                  <a:lnTo>
                    <a:pt x="635279" y="38862"/>
                  </a:lnTo>
                  <a:lnTo>
                    <a:pt x="626643" y="25908"/>
                  </a:lnTo>
                  <a:lnTo>
                    <a:pt x="622960" y="25908"/>
                  </a:lnTo>
                  <a:lnTo>
                    <a:pt x="407060" y="24130"/>
                  </a:lnTo>
                  <a:lnTo>
                    <a:pt x="397662" y="23876"/>
                  </a:lnTo>
                  <a:lnTo>
                    <a:pt x="388772" y="23749"/>
                  </a:lnTo>
                  <a:lnTo>
                    <a:pt x="380771" y="23495"/>
                  </a:lnTo>
                  <a:lnTo>
                    <a:pt x="373405" y="23368"/>
                  </a:lnTo>
                  <a:lnTo>
                    <a:pt x="366674" y="23114"/>
                  </a:lnTo>
                  <a:lnTo>
                    <a:pt x="360832" y="22987"/>
                  </a:lnTo>
                  <a:lnTo>
                    <a:pt x="348767" y="22987"/>
                  </a:lnTo>
                  <a:lnTo>
                    <a:pt x="345592" y="22098"/>
                  </a:lnTo>
                  <a:lnTo>
                    <a:pt x="346862" y="22098"/>
                  </a:lnTo>
                  <a:lnTo>
                    <a:pt x="345719" y="21844"/>
                  </a:lnTo>
                  <a:lnTo>
                    <a:pt x="327050" y="20701"/>
                  </a:lnTo>
                  <a:lnTo>
                    <a:pt x="321081" y="20447"/>
                  </a:lnTo>
                  <a:lnTo>
                    <a:pt x="314350" y="20320"/>
                  </a:lnTo>
                  <a:lnTo>
                    <a:pt x="306857" y="20066"/>
                  </a:lnTo>
                  <a:lnTo>
                    <a:pt x="298729" y="19939"/>
                  </a:lnTo>
                  <a:lnTo>
                    <a:pt x="289839" y="19685"/>
                  </a:lnTo>
                  <a:lnTo>
                    <a:pt x="280314" y="19558"/>
                  </a:lnTo>
                  <a:lnTo>
                    <a:pt x="270154" y="19304"/>
                  </a:lnTo>
                  <a:lnTo>
                    <a:pt x="259359" y="19304"/>
                  </a:lnTo>
                  <a:lnTo>
                    <a:pt x="95542" y="17653"/>
                  </a:lnTo>
                  <a:lnTo>
                    <a:pt x="64071" y="17653"/>
                  </a:lnTo>
                  <a:lnTo>
                    <a:pt x="50" y="17526"/>
                  </a:lnTo>
                  <a:close/>
                </a:path>
                <a:path w="687705" h="78104">
                  <a:moveTo>
                    <a:pt x="609371" y="0"/>
                  </a:moveTo>
                  <a:lnTo>
                    <a:pt x="635279" y="38862"/>
                  </a:lnTo>
                  <a:lnTo>
                    <a:pt x="635279" y="25908"/>
                  </a:lnTo>
                  <a:lnTo>
                    <a:pt x="661018" y="25908"/>
                  </a:lnTo>
                  <a:lnTo>
                    <a:pt x="609371" y="0"/>
                  </a:lnTo>
                  <a:close/>
                </a:path>
                <a:path w="687705" h="78104">
                  <a:moveTo>
                    <a:pt x="345592" y="22098"/>
                  </a:moveTo>
                  <a:lnTo>
                    <a:pt x="348767" y="22987"/>
                  </a:lnTo>
                  <a:lnTo>
                    <a:pt x="348259" y="22733"/>
                  </a:lnTo>
                  <a:lnTo>
                    <a:pt x="347878" y="22606"/>
                  </a:lnTo>
                  <a:lnTo>
                    <a:pt x="347201" y="22267"/>
                  </a:lnTo>
                  <a:lnTo>
                    <a:pt x="346481" y="22225"/>
                  </a:lnTo>
                  <a:lnTo>
                    <a:pt x="345592" y="22098"/>
                  </a:lnTo>
                  <a:close/>
                </a:path>
                <a:path w="687705" h="78104">
                  <a:moveTo>
                    <a:pt x="347201" y="22267"/>
                  </a:moveTo>
                  <a:lnTo>
                    <a:pt x="347878" y="22606"/>
                  </a:lnTo>
                  <a:lnTo>
                    <a:pt x="348259" y="22733"/>
                  </a:lnTo>
                  <a:lnTo>
                    <a:pt x="348767" y="22987"/>
                  </a:lnTo>
                  <a:lnTo>
                    <a:pt x="360832" y="22987"/>
                  </a:lnTo>
                  <a:lnTo>
                    <a:pt x="355879" y="22733"/>
                  </a:lnTo>
                  <a:lnTo>
                    <a:pt x="351815" y="22606"/>
                  </a:lnTo>
                  <a:lnTo>
                    <a:pt x="348640" y="22352"/>
                  </a:lnTo>
                  <a:lnTo>
                    <a:pt x="347201" y="22267"/>
                  </a:lnTo>
                  <a:close/>
                </a:path>
                <a:path w="687705" h="78104">
                  <a:moveTo>
                    <a:pt x="346862" y="22098"/>
                  </a:moveTo>
                  <a:lnTo>
                    <a:pt x="345592" y="22098"/>
                  </a:lnTo>
                  <a:lnTo>
                    <a:pt x="346481" y="22225"/>
                  </a:lnTo>
                  <a:lnTo>
                    <a:pt x="347201" y="22267"/>
                  </a:lnTo>
                  <a:lnTo>
                    <a:pt x="346862" y="22098"/>
                  </a:lnTo>
                  <a:close/>
                </a:path>
              </a:pathLst>
            </a:custGeom>
            <a:solidFill>
              <a:srgbClr val="39DB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423659" y="2490215"/>
              <a:ext cx="1274064" cy="38709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465442" y="2513075"/>
              <a:ext cx="1111250" cy="260985"/>
            </a:xfrm>
            <a:custGeom>
              <a:avLst/>
              <a:gdLst/>
              <a:ahLst/>
              <a:cxnLst/>
              <a:rect l="l" t="t" r="r" b="b"/>
              <a:pathLst>
                <a:path w="1111250" h="260985">
                  <a:moveTo>
                    <a:pt x="1050302" y="234786"/>
                  </a:moveTo>
                  <a:lnTo>
                    <a:pt x="1032637" y="260731"/>
                  </a:lnTo>
                  <a:lnTo>
                    <a:pt x="1085403" y="235076"/>
                  </a:lnTo>
                  <a:lnTo>
                    <a:pt x="1058799" y="235076"/>
                  </a:lnTo>
                  <a:lnTo>
                    <a:pt x="1050302" y="234786"/>
                  </a:lnTo>
                  <a:close/>
                </a:path>
                <a:path w="1111250" h="260985">
                  <a:moveTo>
                    <a:pt x="1058926" y="222123"/>
                  </a:moveTo>
                  <a:lnTo>
                    <a:pt x="1050302" y="234786"/>
                  </a:lnTo>
                  <a:lnTo>
                    <a:pt x="1058799" y="235076"/>
                  </a:lnTo>
                  <a:lnTo>
                    <a:pt x="1058926" y="222123"/>
                  </a:lnTo>
                  <a:close/>
                </a:path>
                <a:path w="1111250" h="260985">
                  <a:moveTo>
                    <a:pt x="1033399" y="183006"/>
                  </a:moveTo>
                  <a:lnTo>
                    <a:pt x="1050276" y="208869"/>
                  </a:lnTo>
                  <a:lnTo>
                    <a:pt x="1058926" y="209169"/>
                  </a:lnTo>
                  <a:lnTo>
                    <a:pt x="1058926" y="222123"/>
                  </a:lnTo>
                  <a:lnTo>
                    <a:pt x="1058799" y="235076"/>
                  </a:lnTo>
                  <a:lnTo>
                    <a:pt x="1085403" y="235076"/>
                  </a:lnTo>
                  <a:lnTo>
                    <a:pt x="1110741" y="222757"/>
                  </a:lnTo>
                  <a:lnTo>
                    <a:pt x="1033399" y="183006"/>
                  </a:lnTo>
                  <a:close/>
                </a:path>
                <a:path w="1111250" h="260985">
                  <a:moveTo>
                    <a:pt x="542179" y="116566"/>
                  </a:moveTo>
                  <a:lnTo>
                    <a:pt x="543433" y="124713"/>
                  </a:lnTo>
                  <a:lnTo>
                    <a:pt x="543687" y="125984"/>
                  </a:lnTo>
                  <a:lnTo>
                    <a:pt x="544067" y="127254"/>
                  </a:lnTo>
                  <a:lnTo>
                    <a:pt x="544703" y="128524"/>
                  </a:lnTo>
                  <a:lnTo>
                    <a:pt x="546988" y="133350"/>
                  </a:lnTo>
                  <a:lnTo>
                    <a:pt x="547497" y="134238"/>
                  </a:lnTo>
                  <a:lnTo>
                    <a:pt x="548005" y="135000"/>
                  </a:lnTo>
                  <a:lnTo>
                    <a:pt x="548639" y="135762"/>
                  </a:lnTo>
                  <a:lnTo>
                    <a:pt x="552450" y="140588"/>
                  </a:lnTo>
                  <a:lnTo>
                    <a:pt x="552958" y="141097"/>
                  </a:lnTo>
                  <a:lnTo>
                    <a:pt x="553465" y="141731"/>
                  </a:lnTo>
                  <a:lnTo>
                    <a:pt x="553974" y="142112"/>
                  </a:lnTo>
                  <a:lnTo>
                    <a:pt x="587375" y="163703"/>
                  </a:lnTo>
                  <a:lnTo>
                    <a:pt x="624586" y="177673"/>
                  </a:lnTo>
                  <a:lnTo>
                    <a:pt x="671449" y="190881"/>
                  </a:lnTo>
                  <a:lnTo>
                    <a:pt x="726821" y="202692"/>
                  </a:lnTo>
                  <a:lnTo>
                    <a:pt x="767714" y="209804"/>
                  </a:lnTo>
                  <a:lnTo>
                    <a:pt x="811403" y="216154"/>
                  </a:lnTo>
                  <a:lnTo>
                    <a:pt x="857758" y="221869"/>
                  </a:lnTo>
                  <a:lnTo>
                    <a:pt x="905890" y="226568"/>
                  </a:lnTo>
                  <a:lnTo>
                    <a:pt x="955675" y="230505"/>
                  </a:lnTo>
                  <a:lnTo>
                    <a:pt x="1006729" y="233299"/>
                  </a:lnTo>
                  <a:lnTo>
                    <a:pt x="1050302" y="234786"/>
                  </a:lnTo>
                  <a:lnTo>
                    <a:pt x="1058926" y="222123"/>
                  </a:lnTo>
                  <a:lnTo>
                    <a:pt x="1050276" y="208869"/>
                  </a:lnTo>
                  <a:lnTo>
                    <a:pt x="1007617" y="207391"/>
                  </a:lnTo>
                  <a:lnTo>
                    <a:pt x="957199" y="204597"/>
                  </a:lnTo>
                  <a:lnTo>
                    <a:pt x="907923" y="200787"/>
                  </a:lnTo>
                  <a:lnTo>
                    <a:pt x="860298" y="196087"/>
                  </a:lnTo>
                  <a:lnTo>
                    <a:pt x="814705" y="190500"/>
                  </a:lnTo>
                  <a:lnTo>
                    <a:pt x="771525" y="184150"/>
                  </a:lnTo>
                  <a:lnTo>
                    <a:pt x="731392" y="177165"/>
                  </a:lnTo>
                  <a:lnTo>
                    <a:pt x="677417" y="165607"/>
                  </a:lnTo>
                  <a:lnTo>
                    <a:pt x="632333" y="153035"/>
                  </a:lnTo>
                  <a:lnTo>
                    <a:pt x="588772" y="135381"/>
                  </a:lnTo>
                  <a:lnTo>
                    <a:pt x="572865" y="124332"/>
                  </a:lnTo>
                  <a:lnTo>
                    <a:pt x="572642" y="124332"/>
                  </a:lnTo>
                  <a:lnTo>
                    <a:pt x="571246" y="122809"/>
                  </a:lnTo>
                  <a:lnTo>
                    <a:pt x="571399" y="122809"/>
                  </a:lnTo>
                  <a:lnTo>
                    <a:pt x="570674" y="121919"/>
                  </a:lnTo>
                  <a:lnTo>
                    <a:pt x="570357" y="121919"/>
                  </a:lnTo>
                  <a:lnTo>
                    <a:pt x="569574" y="120776"/>
                  </a:lnTo>
                  <a:lnTo>
                    <a:pt x="569087" y="120776"/>
                  </a:lnTo>
                  <a:lnTo>
                    <a:pt x="568416" y="118618"/>
                  </a:lnTo>
                  <a:lnTo>
                    <a:pt x="543179" y="118618"/>
                  </a:lnTo>
                  <a:lnTo>
                    <a:pt x="542179" y="116566"/>
                  </a:lnTo>
                  <a:close/>
                </a:path>
                <a:path w="1111250" h="260985">
                  <a:moveTo>
                    <a:pt x="1050276" y="208869"/>
                  </a:moveTo>
                  <a:lnTo>
                    <a:pt x="1058926" y="222123"/>
                  </a:lnTo>
                  <a:lnTo>
                    <a:pt x="1058926" y="209169"/>
                  </a:lnTo>
                  <a:lnTo>
                    <a:pt x="1050276" y="208869"/>
                  </a:lnTo>
                  <a:close/>
                </a:path>
                <a:path w="1111250" h="260985">
                  <a:moveTo>
                    <a:pt x="571246" y="122809"/>
                  </a:moveTo>
                  <a:lnTo>
                    <a:pt x="572642" y="124332"/>
                  </a:lnTo>
                  <a:lnTo>
                    <a:pt x="571908" y="123432"/>
                  </a:lnTo>
                  <a:lnTo>
                    <a:pt x="571246" y="122809"/>
                  </a:lnTo>
                  <a:close/>
                </a:path>
                <a:path w="1111250" h="260985">
                  <a:moveTo>
                    <a:pt x="571908" y="123432"/>
                  </a:moveTo>
                  <a:lnTo>
                    <a:pt x="572642" y="124332"/>
                  </a:lnTo>
                  <a:lnTo>
                    <a:pt x="572865" y="124332"/>
                  </a:lnTo>
                  <a:lnTo>
                    <a:pt x="571908" y="123432"/>
                  </a:lnTo>
                  <a:close/>
                </a:path>
                <a:path w="1111250" h="260985">
                  <a:moveTo>
                    <a:pt x="571399" y="122809"/>
                  </a:moveTo>
                  <a:lnTo>
                    <a:pt x="571246" y="122809"/>
                  </a:lnTo>
                  <a:lnTo>
                    <a:pt x="571908" y="123432"/>
                  </a:lnTo>
                  <a:lnTo>
                    <a:pt x="571399" y="122809"/>
                  </a:lnTo>
                  <a:close/>
                </a:path>
                <a:path w="1111250" h="260985">
                  <a:moveTo>
                    <a:pt x="568934" y="119787"/>
                  </a:moveTo>
                  <a:lnTo>
                    <a:pt x="570357" y="121919"/>
                  </a:lnTo>
                  <a:lnTo>
                    <a:pt x="569854" y="120914"/>
                  </a:lnTo>
                  <a:lnTo>
                    <a:pt x="568934" y="119787"/>
                  </a:lnTo>
                  <a:close/>
                </a:path>
                <a:path w="1111250" h="260985">
                  <a:moveTo>
                    <a:pt x="569854" y="120914"/>
                  </a:moveTo>
                  <a:lnTo>
                    <a:pt x="570357" y="121919"/>
                  </a:lnTo>
                  <a:lnTo>
                    <a:pt x="570674" y="121919"/>
                  </a:lnTo>
                  <a:lnTo>
                    <a:pt x="569854" y="120914"/>
                  </a:lnTo>
                  <a:close/>
                </a:path>
                <a:path w="1111250" h="260985">
                  <a:moveTo>
                    <a:pt x="568776" y="118759"/>
                  </a:moveTo>
                  <a:lnTo>
                    <a:pt x="568891" y="119506"/>
                  </a:lnTo>
                  <a:lnTo>
                    <a:pt x="568991" y="119856"/>
                  </a:lnTo>
                  <a:lnTo>
                    <a:pt x="569854" y="120914"/>
                  </a:lnTo>
                  <a:lnTo>
                    <a:pt x="568776" y="118759"/>
                  </a:lnTo>
                  <a:close/>
                </a:path>
                <a:path w="1111250" h="260985">
                  <a:moveTo>
                    <a:pt x="567943" y="117093"/>
                  </a:moveTo>
                  <a:lnTo>
                    <a:pt x="569087" y="120776"/>
                  </a:lnTo>
                  <a:lnTo>
                    <a:pt x="568945" y="119856"/>
                  </a:lnTo>
                  <a:lnTo>
                    <a:pt x="568706" y="119506"/>
                  </a:lnTo>
                  <a:lnTo>
                    <a:pt x="568891" y="119506"/>
                  </a:lnTo>
                  <a:lnTo>
                    <a:pt x="568776" y="118759"/>
                  </a:lnTo>
                  <a:lnTo>
                    <a:pt x="567943" y="117093"/>
                  </a:lnTo>
                  <a:close/>
                </a:path>
                <a:path w="1111250" h="260985">
                  <a:moveTo>
                    <a:pt x="568945" y="119856"/>
                  </a:moveTo>
                  <a:lnTo>
                    <a:pt x="569087" y="120776"/>
                  </a:lnTo>
                  <a:lnTo>
                    <a:pt x="569574" y="120776"/>
                  </a:lnTo>
                  <a:lnTo>
                    <a:pt x="568945" y="119856"/>
                  </a:lnTo>
                  <a:close/>
                </a:path>
                <a:path w="1111250" h="260985">
                  <a:moveTo>
                    <a:pt x="568706" y="119506"/>
                  </a:moveTo>
                  <a:lnTo>
                    <a:pt x="568945" y="119856"/>
                  </a:lnTo>
                  <a:lnTo>
                    <a:pt x="568706" y="119506"/>
                  </a:lnTo>
                  <a:close/>
                </a:path>
                <a:path w="1111250" h="260985">
                  <a:moveTo>
                    <a:pt x="568891" y="119506"/>
                  </a:moveTo>
                  <a:lnTo>
                    <a:pt x="568706" y="119506"/>
                  </a:lnTo>
                  <a:lnTo>
                    <a:pt x="568934" y="119787"/>
                  </a:lnTo>
                  <a:lnTo>
                    <a:pt x="568891" y="119506"/>
                  </a:lnTo>
                  <a:close/>
                </a:path>
                <a:path w="1111250" h="260985">
                  <a:moveTo>
                    <a:pt x="568520" y="117093"/>
                  </a:moveTo>
                  <a:lnTo>
                    <a:pt x="567943" y="117093"/>
                  </a:lnTo>
                  <a:lnTo>
                    <a:pt x="568776" y="118759"/>
                  </a:lnTo>
                  <a:lnTo>
                    <a:pt x="568520" y="117093"/>
                  </a:lnTo>
                  <a:close/>
                </a:path>
                <a:path w="1111250" h="260985">
                  <a:moveTo>
                    <a:pt x="542061" y="115797"/>
                  </a:moveTo>
                  <a:lnTo>
                    <a:pt x="542179" y="116566"/>
                  </a:lnTo>
                  <a:lnTo>
                    <a:pt x="543179" y="118618"/>
                  </a:lnTo>
                  <a:lnTo>
                    <a:pt x="542332" y="116078"/>
                  </a:lnTo>
                  <a:lnTo>
                    <a:pt x="542061" y="115797"/>
                  </a:lnTo>
                  <a:close/>
                </a:path>
                <a:path w="1111250" h="260985">
                  <a:moveTo>
                    <a:pt x="568168" y="114807"/>
                  </a:moveTo>
                  <a:lnTo>
                    <a:pt x="541909" y="114807"/>
                  </a:lnTo>
                  <a:lnTo>
                    <a:pt x="543179" y="118618"/>
                  </a:lnTo>
                  <a:lnTo>
                    <a:pt x="568416" y="118618"/>
                  </a:lnTo>
                  <a:lnTo>
                    <a:pt x="567943" y="117093"/>
                  </a:lnTo>
                  <a:lnTo>
                    <a:pt x="568520" y="117093"/>
                  </a:lnTo>
                  <a:lnTo>
                    <a:pt x="568168" y="114807"/>
                  </a:lnTo>
                  <a:close/>
                </a:path>
                <a:path w="1111250" h="260985">
                  <a:moveTo>
                    <a:pt x="541424" y="115017"/>
                  </a:moveTo>
                  <a:lnTo>
                    <a:pt x="542179" y="116566"/>
                  </a:lnTo>
                  <a:lnTo>
                    <a:pt x="542061" y="115797"/>
                  </a:lnTo>
                  <a:lnTo>
                    <a:pt x="541424" y="115017"/>
                  </a:lnTo>
                  <a:close/>
                </a:path>
                <a:path w="1111250" h="260985">
                  <a:moveTo>
                    <a:pt x="542044" y="115689"/>
                  </a:moveTo>
                  <a:lnTo>
                    <a:pt x="542289" y="116078"/>
                  </a:lnTo>
                  <a:lnTo>
                    <a:pt x="542044" y="115689"/>
                  </a:lnTo>
                  <a:close/>
                </a:path>
                <a:path w="1111250" h="260985">
                  <a:moveTo>
                    <a:pt x="541909" y="114807"/>
                  </a:moveTo>
                  <a:lnTo>
                    <a:pt x="542044" y="115689"/>
                  </a:lnTo>
                  <a:lnTo>
                    <a:pt x="542289" y="116078"/>
                  </a:lnTo>
                  <a:lnTo>
                    <a:pt x="541909" y="114807"/>
                  </a:lnTo>
                  <a:close/>
                </a:path>
                <a:path w="1111250" h="260985">
                  <a:moveTo>
                    <a:pt x="540765" y="113665"/>
                  </a:moveTo>
                  <a:lnTo>
                    <a:pt x="541424" y="115017"/>
                  </a:lnTo>
                  <a:lnTo>
                    <a:pt x="542061" y="115797"/>
                  </a:lnTo>
                  <a:lnTo>
                    <a:pt x="540765" y="113665"/>
                  </a:lnTo>
                  <a:close/>
                </a:path>
                <a:path w="1111250" h="260985">
                  <a:moveTo>
                    <a:pt x="567992" y="113665"/>
                  </a:moveTo>
                  <a:lnTo>
                    <a:pt x="540765" y="113665"/>
                  </a:lnTo>
                  <a:lnTo>
                    <a:pt x="542044" y="115689"/>
                  </a:lnTo>
                  <a:lnTo>
                    <a:pt x="541909" y="114807"/>
                  </a:lnTo>
                  <a:lnTo>
                    <a:pt x="568168" y="114807"/>
                  </a:lnTo>
                  <a:lnTo>
                    <a:pt x="567992" y="113665"/>
                  </a:lnTo>
                  <a:close/>
                </a:path>
                <a:path w="1111250" h="260985">
                  <a:moveTo>
                    <a:pt x="538871" y="111887"/>
                  </a:moveTo>
                  <a:lnTo>
                    <a:pt x="541424" y="115017"/>
                  </a:lnTo>
                  <a:lnTo>
                    <a:pt x="540765" y="113665"/>
                  </a:lnTo>
                  <a:lnTo>
                    <a:pt x="567992" y="113665"/>
                  </a:lnTo>
                  <a:lnTo>
                    <a:pt x="567856" y="112775"/>
                  </a:lnTo>
                  <a:lnTo>
                    <a:pt x="539877" y="112775"/>
                  </a:lnTo>
                  <a:lnTo>
                    <a:pt x="538871" y="111887"/>
                  </a:lnTo>
                  <a:close/>
                </a:path>
                <a:path w="1111250" h="260985">
                  <a:moveTo>
                    <a:pt x="538353" y="111251"/>
                  </a:moveTo>
                  <a:lnTo>
                    <a:pt x="538871" y="111887"/>
                  </a:lnTo>
                  <a:lnTo>
                    <a:pt x="539877" y="112775"/>
                  </a:lnTo>
                  <a:lnTo>
                    <a:pt x="538353" y="111251"/>
                  </a:lnTo>
                  <a:close/>
                </a:path>
                <a:path w="1111250" h="260985">
                  <a:moveTo>
                    <a:pt x="567621" y="111251"/>
                  </a:moveTo>
                  <a:lnTo>
                    <a:pt x="538353" y="111251"/>
                  </a:lnTo>
                  <a:lnTo>
                    <a:pt x="539877" y="112775"/>
                  </a:lnTo>
                  <a:lnTo>
                    <a:pt x="567856" y="112775"/>
                  </a:lnTo>
                  <a:lnTo>
                    <a:pt x="567621" y="111251"/>
                  </a:lnTo>
                  <a:close/>
                </a:path>
                <a:path w="1111250" h="260985">
                  <a:moveTo>
                    <a:pt x="254" y="0"/>
                  </a:moveTo>
                  <a:lnTo>
                    <a:pt x="0" y="25907"/>
                  </a:lnTo>
                  <a:lnTo>
                    <a:pt x="51688" y="26416"/>
                  </a:lnTo>
                  <a:lnTo>
                    <a:pt x="102997" y="28321"/>
                  </a:lnTo>
                  <a:lnTo>
                    <a:pt x="153542" y="30987"/>
                  </a:lnTo>
                  <a:lnTo>
                    <a:pt x="202818" y="34925"/>
                  </a:lnTo>
                  <a:lnTo>
                    <a:pt x="250571" y="39624"/>
                  </a:lnTo>
                  <a:lnTo>
                    <a:pt x="296037" y="45085"/>
                  </a:lnTo>
                  <a:lnTo>
                    <a:pt x="339343" y="51435"/>
                  </a:lnTo>
                  <a:lnTo>
                    <a:pt x="379476" y="58419"/>
                  </a:lnTo>
                  <a:lnTo>
                    <a:pt x="433451" y="69976"/>
                  </a:lnTo>
                  <a:lnTo>
                    <a:pt x="478536" y="82550"/>
                  </a:lnTo>
                  <a:lnTo>
                    <a:pt x="521588" y="99822"/>
                  </a:lnTo>
                  <a:lnTo>
                    <a:pt x="538871" y="111887"/>
                  </a:lnTo>
                  <a:lnTo>
                    <a:pt x="538353" y="111251"/>
                  </a:lnTo>
                  <a:lnTo>
                    <a:pt x="567621" y="111251"/>
                  </a:lnTo>
                  <a:lnTo>
                    <a:pt x="567563" y="110871"/>
                  </a:lnTo>
                  <a:lnTo>
                    <a:pt x="567309" y="109600"/>
                  </a:lnTo>
                  <a:lnTo>
                    <a:pt x="566928" y="108331"/>
                  </a:lnTo>
                  <a:lnTo>
                    <a:pt x="566420" y="107187"/>
                  </a:lnTo>
                  <a:lnTo>
                    <a:pt x="564007" y="102362"/>
                  </a:lnTo>
                  <a:lnTo>
                    <a:pt x="563626" y="101473"/>
                  </a:lnTo>
                  <a:lnTo>
                    <a:pt x="563117" y="100584"/>
                  </a:lnTo>
                  <a:lnTo>
                    <a:pt x="562483" y="99949"/>
                  </a:lnTo>
                  <a:lnTo>
                    <a:pt x="558546" y="94996"/>
                  </a:lnTo>
                  <a:lnTo>
                    <a:pt x="524256" y="72390"/>
                  </a:lnTo>
                  <a:lnTo>
                    <a:pt x="486790" y="58038"/>
                  </a:lnTo>
                  <a:lnTo>
                    <a:pt x="439928" y="44831"/>
                  </a:lnTo>
                  <a:lnTo>
                    <a:pt x="384556" y="33019"/>
                  </a:lnTo>
                  <a:lnTo>
                    <a:pt x="343535" y="25907"/>
                  </a:lnTo>
                  <a:lnTo>
                    <a:pt x="299720" y="19431"/>
                  </a:lnTo>
                  <a:lnTo>
                    <a:pt x="253491" y="13843"/>
                  </a:lnTo>
                  <a:lnTo>
                    <a:pt x="205359" y="9143"/>
                  </a:lnTo>
                  <a:lnTo>
                    <a:pt x="155575" y="5206"/>
                  </a:lnTo>
                  <a:lnTo>
                    <a:pt x="104521" y="2412"/>
                  </a:lnTo>
                  <a:lnTo>
                    <a:pt x="52578" y="635"/>
                  </a:lnTo>
                  <a:lnTo>
                    <a:pt x="254" y="0"/>
                  </a:lnTo>
                  <a:close/>
                </a:path>
              </a:pathLst>
            </a:custGeom>
            <a:solidFill>
              <a:srgbClr val="39DB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6423659" y="2633472"/>
              <a:ext cx="1274064" cy="107441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6465189" y="2699893"/>
              <a:ext cx="1111250" cy="944880"/>
            </a:xfrm>
            <a:custGeom>
              <a:avLst/>
              <a:gdLst/>
              <a:ahLst/>
              <a:cxnLst/>
              <a:rect l="l" t="t" r="r" b="b"/>
              <a:pathLst>
                <a:path w="1111250" h="944879">
                  <a:moveTo>
                    <a:pt x="1050381" y="25558"/>
                  </a:moveTo>
                  <a:lnTo>
                    <a:pt x="1005332" y="32257"/>
                  </a:lnTo>
                  <a:lnTo>
                    <a:pt x="953388" y="44576"/>
                  </a:lnTo>
                  <a:lnTo>
                    <a:pt x="902842" y="61340"/>
                  </a:lnTo>
                  <a:lnTo>
                    <a:pt x="853947" y="81914"/>
                  </a:lnTo>
                  <a:lnTo>
                    <a:pt x="807085" y="106299"/>
                  </a:lnTo>
                  <a:lnTo>
                    <a:pt x="762762" y="134112"/>
                  </a:lnTo>
                  <a:lnTo>
                    <a:pt x="721360" y="164845"/>
                  </a:lnTo>
                  <a:lnTo>
                    <a:pt x="683260" y="198374"/>
                  </a:lnTo>
                  <a:lnTo>
                    <a:pt x="648608" y="234442"/>
                  </a:lnTo>
                  <a:lnTo>
                    <a:pt x="618363" y="272288"/>
                  </a:lnTo>
                  <a:lnTo>
                    <a:pt x="592455" y="312038"/>
                  </a:lnTo>
                  <a:lnTo>
                    <a:pt x="571500" y="353187"/>
                  </a:lnTo>
                  <a:lnTo>
                    <a:pt x="556006" y="395858"/>
                  </a:lnTo>
                  <a:lnTo>
                    <a:pt x="546227" y="439038"/>
                  </a:lnTo>
                  <a:lnTo>
                    <a:pt x="542765" y="483869"/>
                  </a:lnTo>
                  <a:lnTo>
                    <a:pt x="542036" y="504063"/>
                  </a:lnTo>
                  <a:lnTo>
                    <a:pt x="539750" y="524001"/>
                  </a:lnTo>
                  <a:lnTo>
                    <a:pt x="530733" y="563752"/>
                  </a:lnTo>
                  <a:lnTo>
                    <a:pt x="516382" y="603250"/>
                  </a:lnTo>
                  <a:lnTo>
                    <a:pt x="496696" y="641984"/>
                  </a:lnTo>
                  <a:lnTo>
                    <a:pt x="472186" y="679450"/>
                  </a:lnTo>
                  <a:lnTo>
                    <a:pt x="443357" y="715518"/>
                  </a:lnTo>
                  <a:lnTo>
                    <a:pt x="410463" y="749807"/>
                  </a:lnTo>
                  <a:lnTo>
                    <a:pt x="373888" y="781812"/>
                  </a:lnTo>
                  <a:lnTo>
                    <a:pt x="334137" y="811402"/>
                  </a:lnTo>
                  <a:lnTo>
                    <a:pt x="291464" y="838072"/>
                  </a:lnTo>
                  <a:lnTo>
                    <a:pt x="246507" y="861568"/>
                  </a:lnTo>
                  <a:lnTo>
                    <a:pt x="199516" y="881379"/>
                  </a:lnTo>
                  <a:lnTo>
                    <a:pt x="151003" y="897382"/>
                  </a:lnTo>
                  <a:lnTo>
                    <a:pt x="101218" y="909193"/>
                  </a:lnTo>
                  <a:lnTo>
                    <a:pt x="50800" y="916559"/>
                  </a:lnTo>
                  <a:lnTo>
                    <a:pt x="0" y="919098"/>
                  </a:lnTo>
                  <a:lnTo>
                    <a:pt x="762" y="944879"/>
                  </a:lnTo>
                  <a:lnTo>
                    <a:pt x="53975" y="942340"/>
                  </a:lnTo>
                  <a:lnTo>
                    <a:pt x="106807" y="934593"/>
                  </a:lnTo>
                  <a:lnTo>
                    <a:pt x="158622" y="922147"/>
                  </a:lnTo>
                  <a:lnTo>
                    <a:pt x="209041" y="905510"/>
                  </a:lnTo>
                  <a:lnTo>
                    <a:pt x="258063" y="884682"/>
                  </a:lnTo>
                  <a:lnTo>
                    <a:pt x="304800" y="860297"/>
                  </a:lnTo>
                  <a:lnTo>
                    <a:pt x="349250" y="832485"/>
                  </a:lnTo>
                  <a:lnTo>
                    <a:pt x="390525" y="801751"/>
                  </a:lnTo>
                  <a:lnTo>
                    <a:pt x="428752" y="768223"/>
                  </a:lnTo>
                  <a:lnTo>
                    <a:pt x="463168" y="732155"/>
                  </a:lnTo>
                  <a:lnTo>
                    <a:pt x="493649" y="694182"/>
                  </a:lnTo>
                  <a:lnTo>
                    <a:pt x="519430" y="654304"/>
                  </a:lnTo>
                  <a:lnTo>
                    <a:pt x="540385" y="613029"/>
                  </a:lnTo>
                  <a:lnTo>
                    <a:pt x="555879" y="570357"/>
                  </a:lnTo>
                  <a:lnTo>
                    <a:pt x="565531" y="526923"/>
                  </a:lnTo>
                  <a:lnTo>
                    <a:pt x="568739" y="482981"/>
                  </a:lnTo>
                  <a:lnTo>
                    <a:pt x="569467" y="463931"/>
                  </a:lnTo>
                  <a:lnTo>
                    <a:pt x="575310" y="423925"/>
                  </a:lnTo>
                  <a:lnTo>
                    <a:pt x="586993" y="384048"/>
                  </a:lnTo>
                  <a:lnTo>
                    <a:pt x="604138" y="344805"/>
                  </a:lnTo>
                  <a:lnTo>
                    <a:pt x="626237" y="306577"/>
                  </a:lnTo>
                  <a:lnTo>
                    <a:pt x="652907" y="269620"/>
                  </a:lnTo>
                  <a:lnTo>
                    <a:pt x="683894" y="234314"/>
                  </a:lnTo>
                  <a:lnTo>
                    <a:pt x="718565" y="201168"/>
                  </a:lnTo>
                  <a:lnTo>
                    <a:pt x="756792" y="170180"/>
                  </a:lnTo>
                  <a:lnTo>
                    <a:pt x="798067" y="141986"/>
                  </a:lnTo>
                  <a:lnTo>
                    <a:pt x="841756" y="116967"/>
                  </a:lnTo>
                  <a:lnTo>
                    <a:pt x="887730" y="95123"/>
                  </a:lnTo>
                  <a:lnTo>
                    <a:pt x="935482" y="77088"/>
                  </a:lnTo>
                  <a:lnTo>
                    <a:pt x="984631" y="63118"/>
                  </a:lnTo>
                  <a:lnTo>
                    <a:pt x="1034795" y="53467"/>
                  </a:lnTo>
                  <a:lnTo>
                    <a:pt x="1050815" y="51525"/>
                  </a:lnTo>
                  <a:lnTo>
                    <a:pt x="1059180" y="37464"/>
                  </a:lnTo>
                  <a:lnTo>
                    <a:pt x="1050381" y="25558"/>
                  </a:lnTo>
                  <a:close/>
                </a:path>
                <a:path w="1111250" h="944879">
                  <a:moveTo>
                    <a:pt x="1087289" y="24511"/>
                  </a:moveTo>
                  <a:lnTo>
                    <a:pt x="1058290" y="24511"/>
                  </a:lnTo>
                  <a:lnTo>
                    <a:pt x="1060195" y="50418"/>
                  </a:lnTo>
                  <a:lnTo>
                    <a:pt x="1059941" y="50418"/>
                  </a:lnTo>
                  <a:lnTo>
                    <a:pt x="1050815" y="51525"/>
                  </a:lnTo>
                  <a:lnTo>
                    <a:pt x="1035304" y="77596"/>
                  </a:lnTo>
                  <a:lnTo>
                    <a:pt x="1110995" y="34925"/>
                  </a:lnTo>
                  <a:lnTo>
                    <a:pt x="1087289" y="24511"/>
                  </a:lnTo>
                  <a:close/>
                </a:path>
                <a:path w="1111250" h="944879">
                  <a:moveTo>
                    <a:pt x="1058290" y="24511"/>
                  </a:moveTo>
                  <a:lnTo>
                    <a:pt x="1058037" y="24637"/>
                  </a:lnTo>
                  <a:lnTo>
                    <a:pt x="1050381" y="25558"/>
                  </a:lnTo>
                  <a:lnTo>
                    <a:pt x="1059180" y="37464"/>
                  </a:lnTo>
                  <a:lnTo>
                    <a:pt x="1050815" y="51525"/>
                  </a:lnTo>
                  <a:lnTo>
                    <a:pt x="1059941" y="50418"/>
                  </a:lnTo>
                  <a:lnTo>
                    <a:pt x="1060195" y="50418"/>
                  </a:lnTo>
                  <a:lnTo>
                    <a:pt x="1058290" y="24511"/>
                  </a:lnTo>
                  <a:close/>
                </a:path>
                <a:path w="1111250" h="944879">
                  <a:moveTo>
                    <a:pt x="1031493" y="0"/>
                  </a:moveTo>
                  <a:lnTo>
                    <a:pt x="1050381" y="25558"/>
                  </a:lnTo>
                  <a:lnTo>
                    <a:pt x="1058037" y="24637"/>
                  </a:lnTo>
                  <a:lnTo>
                    <a:pt x="1058290" y="24511"/>
                  </a:lnTo>
                  <a:lnTo>
                    <a:pt x="1087289" y="24511"/>
                  </a:lnTo>
                  <a:lnTo>
                    <a:pt x="1031493" y="0"/>
                  </a:lnTo>
                  <a:close/>
                </a:path>
              </a:pathLst>
            </a:custGeom>
            <a:solidFill>
              <a:srgbClr val="39DB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4256532" y="864108"/>
              <a:ext cx="1193291" cy="23012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298060" y="937387"/>
              <a:ext cx="1031240" cy="2165985"/>
            </a:xfrm>
            <a:custGeom>
              <a:avLst/>
              <a:gdLst/>
              <a:ahLst/>
              <a:cxnLst/>
              <a:rect l="l" t="t" r="r" b="b"/>
              <a:pathLst>
                <a:path w="1031239" h="2165985">
                  <a:moveTo>
                    <a:pt x="970380" y="24203"/>
                  </a:moveTo>
                  <a:lnTo>
                    <a:pt x="929766" y="40259"/>
                  </a:lnTo>
                  <a:lnTo>
                    <a:pt x="892683" y="61595"/>
                  </a:lnTo>
                  <a:lnTo>
                    <a:pt x="856741" y="88646"/>
                  </a:lnTo>
                  <a:lnTo>
                    <a:pt x="821689" y="121412"/>
                  </a:lnTo>
                  <a:lnTo>
                    <a:pt x="787780" y="159003"/>
                  </a:lnTo>
                  <a:lnTo>
                    <a:pt x="744474" y="216662"/>
                  </a:lnTo>
                  <a:lnTo>
                    <a:pt x="703452" y="281939"/>
                  </a:lnTo>
                  <a:lnTo>
                    <a:pt x="684022" y="317373"/>
                  </a:lnTo>
                  <a:lnTo>
                    <a:pt x="665352" y="354202"/>
                  </a:lnTo>
                  <a:lnTo>
                    <a:pt x="647446" y="392811"/>
                  </a:lnTo>
                  <a:lnTo>
                    <a:pt x="630427" y="432688"/>
                  </a:lnTo>
                  <a:lnTo>
                    <a:pt x="614172" y="473963"/>
                  </a:lnTo>
                  <a:lnTo>
                    <a:pt x="598804" y="516509"/>
                  </a:lnTo>
                  <a:lnTo>
                    <a:pt x="584453" y="560197"/>
                  </a:lnTo>
                  <a:lnTo>
                    <a:pt x="571118" y="604901"/>
                  </a:lnTo>
                  <a:lnTo>
                    <a:pt x="558800" y="650748"/>
                  </a:lnTo>
                  <a:lnTo>
                    <a:pt x="547624" y="697357"/>
                  </a:lnTo>
                  <a:lnTo>
                    <a:pt x="537463" y="744727"/>
                  </a:lnTo>
                  <a:lnTo>
                    <a:pt x="528574" y="792734"/>
                  </a:lnTo>
                  <a:lnTo>
                    <a:pt x="520953" y="841375"/>
                  </a:lnTo>
                  <a:lnTo>
                    <a:pt x="514603" y="890524"/>
                  </a:lnTo>
                  <a:lnTo>
                    <a:pt x="509524" y="940180"/>
                  </a:lnTo>
                  <a:lnTo>
                    <a:pt x="505967" y="989964"/>
                  </a:lnTo>
                  <a:lnTo>
                    <a:pt x="503681" y="1040002"/>
                  </a:lnTo>
                  <a:lnTo>
                    <a:pt x="502158" y="1139952"/>
                  </a:lnTo>
                  <a:lnTo>
                    <a:pt x="499999" y="1189227"/>
                  </a:lnTo>
                  <a:lnTo>
                    <a:pt x="496442" y="1238377"/>
                  </a:lnTo>
                  <a:lnTo>
                    <a:pt x="491363" y="1287145"/>
                  </a:lnTo>
                  <a:lnTo>
                    <a:pt x="485139" y="1335658"/>
                  </a:lnTo>
                  <a:lnTo>
                    <a:pt x="477519" y="1383664"/>
                  </a:lnTo>
                  <a:lnTo>
                    <a:pt x="468884" y="1431036"/>
                  </a:lnTo>
                  <a:lnTo>
                    <a:pt x="458850" y="1477771"/>
                  </a:lnTo>
                  <a:lnTo>
                    <a:pt x="447801" y="1523745"/>
                  </a:lnTo>
                  <a:lnTo>
                    <a:pt x="435737" y="1568831"/>
                  </a:lnTo>
                  <a:lnTo>
                    <a:pt x="422655" y="1612900"/>
                  </a:lnTo>
                  <a:lnTo>
                    <a:pt x="408431" y="1655952"/>
                  </a:lnTo>
                  <a:lnTo>
                    <a:pt x="393446" y="1697863"/>
                  </a:lnTo>
                  <a:lnTo>
                    <a:pt x="377443" y="1738249"/>
                  </a:lnTo>
                  <a:lnTo>
                    <a:pt x="360552" y="1777619"/>
                  </a:lnTo>
                  <a:lnTo>
                    <a:pt x="343026" y="1815338"/>
                  </a:lnTo>
                  <a:lnTo>
                    <a:pt x="324738" y="1851533"/>
                  </a:lnTo>
                  <a:lnTo>
                    <a:pt x="305688" y="1885950"/>
                  </a:lnTo>
                  <a:lnTo>
                    <a:pt x="286130" y="1918715"/>
                  </a:lnTo>
                  <a:lnTo>
                    <a:pt x="245237" y="1978533"/>
                  </a:lnTo>
                  <a:lnTo>
                    <a:pt x="202311" y="2029968"/>
                  </a:lnTo>
                  <a:lnTo>
                    <a:pt x="169417" y="2062607"/>
                  </a:lnTo>
                  <a:lnTo>
                    <a:pt x="135889" y="2089785"/>
                  </a:lnTo>
                  <a:lnTo>
                    <a:pt x="101980" y="2111375"/>
                  </a:lnTo>
                  <a:lnTo>
                    <a:pt x="56514" y="2130933"/>
                  </a:lnTo>
                  <a:lnTo>
                    <a:pt x="11302" y="2139442"/>
                  </a:lnTo>
                  <a:lnTo>
                    <a:pt x="0" y="2139823"/>
                  </a:lnTo>
                  <a:lnTo>
                    <a:pt x="762" y="2165604"/>
                  </a:lnTo>
                  <a:lnTo>
                    <a:pt x="39369" y="2161921"/>
                  </a:lnTo>
                  <a:lnTo>
                    <a:pt x="77469" y="2151126"/>
                  </a:lnTo>
                  <a:lnTo>
                    <a:pt x="114808" y="2133854"/>
                  </a:lnTo>
                  <a:lnTo>
                    <a:pt x="151384" y="2110486"/>
                  </a:lnTo>
                  <a:lnTo>
                    <a:pt x="187198" y="2081530"/>
                  </a:lnTo>
                  <a:lnTo>
                    <a:pt x="221868" y="2046986"/>
                  </a:lnTo>
                  <a:lnTo>
                    <a:pt x="266318" y="1993519"/>
                  </a:lnTo>
                  <a:lnTo>
                    <a:pt x="308228" y="1932051"/>
                  </a:lnTo>
                  <a:lnTo>
                    <a:pt x="328422" y="1898523"/>
                  </a:lnTo>
                  <a:lnTo>
                    <a:pt x="347852" y="1863217"/>
                  </a:lnTo>
                  <a:lnTo>
                    <a:pt x="366522" y="1826260"/>
                  </a:lnTo>
                  <a:lnTo>
                    <a:pt x="384428" y="1787779"/>
                  </a:lnTo>
                  <a:lnTo>
                    <a:pt x="401574" y="1747774"/>
                  </a:lnTo>
                  <a:lnTo>
                    <a:pt x="417829" y="1706499"/>
                  </a:lnTo>
                  <a:lnTo>
                    <a:pt x="433069" y="1664081"/>
                  </a:lnTo>
                  <a:lnTo>
                    <a:pt x="447421" y="1620265"/>
                  </a:lnTo>
                  <a:lnTo>
                    <a:pt x="460755" y="1575562"/>
                  </a:lnTo>
                  <a:lnTo>
                    <a:pt x="473075" y="1529714"/>
                  </a:lnTo>
                  <a:lnTo>
                    <a:pt x="484250" y="1483106"/>
                  </a:lnTo>
                  <a:lnTo>
                    <a:pt x="494284" y="1435735"/>
                  </a:lnTo>
                  <a:lnTo>
                    <a:pt x="503174" y="1387729"/>
                  </a:lnTo>
                  <a:lnTo>
                    <a:pt x="510793" y="1339088"/>
                  </a:lnTo>
                  <a:lnTo>
                    <a:pt x="517143" y="1289812"/>
                  </a:lnTo>
                  <a:lnTo>
                    <a:pt x="522224" y="1240282"/>
                  </a:lnTo>
                  <a:lnTo>
                    <a:pt x="525906" y="1190370"/>
                  </a:lnTo>
                  <a:lnTo>
                    <a:pt x="528065" y="1140460"/>
                  </a:lnTo>
                  <a:lnTo>
                    <a:pt x="529589" y="1041145"/>
                  </a:lnTo>
                  <a:lnTo>
                    <a:pt x="531749" y="991743"/>
                  </a:lnTo>
                  <a:lnTo>
                    <a:pt x="535304" y="942721"/>
                  </a:lnTo>
                  <a:lnTo>
                    <a:pt x="540258" y="893826"/>
                  </a:lnTo>
                  <a:lnTo>
                    <a:pt x="546608" y="845438"/>
                  </a:lnTo>
                  <a:lnTo>
                    <a:pt x="554101" y="797433"/>
                  </a:lnTo>
                  <a:lnTo>
                    <a:pt x="562863" y="750062"/>
                  </a:lnTo>
                  <a:lnTo>
                    <a:pt x="572769" y="703326"/>
                  </a:lnTo>
                  <a:lnTo>
                    <a:pt x="583818" y="657351"/>
                  </a:lnTo>
                  <a:lnTo>
                    <a:pt x="595884" y="612266"/>
                  </a:lnTo>
                  <a:lnTo>
                    <a:pt x="609091" y="568325"/>
                  </a:lnTo>
                  <a:lnTo>
                    <a:pt x="623188" y="525272"/>
                  </a:lnTo>
                  <a:lnTo>
                    <a:pt x="638175" y="483488"/>
                  </a:lnTo>
                  <a:lnTo>
                    <a:pt x="654176" y="442849"/>
                  </a:lnTo>
                  <a:lnTo>
                    <a:pt x="670940" y="403605"/>
                  </a:lnTo>
                  <a:lnTo>
                    <a:pt x="688466" y="365887"/>
                  </a:lnTo>
                  <a:lnTo>
                    <a:pt x="706754" y="329691"/>
                  </a:lnTo>
                  <a:lnTo>
                    <a:pt x="725677" y="295275"/>
                  </a:lnTo>
                  <a:lnTo>
                    <a:pt x="745363" y="262509"/>
                  </a:lnTo>
                  <a:lnTo>
                    <a:pt x="786129" y="202818"/>
                  </a:lnTo>
                  <a:lnTo>
                    <a:pt x="828928" y="151257"/>
                  </a:lnTo>
                  <a:lnTo>
                    <a:pt x="861822" y="118490"/>
                  </a:lnTo>
                  <a:lnTo>
                    <a:pt x="895350" y="91186"/>
                  </a:lnTo>
                  <a:lnTo>
                    <a:pt x="929131" y="69596"/>
                  </a:lnTo>
                  <a:lnTo>
                    <a:pt x="972256" y="50784"/>
                  </a:lnTo>
                  <a:lnTo>
                    <a:pt x="979931" y="35051"/>
                  </a:lnTo>
                  <a:lnTo>
                    <a:pt x="970380" y="24203"/>
                  </a:lnTo>
                  <a:close/>
                </a:path>
                <a:path w="1031239" h="2165985">
                  <a:moveTo>
                    <a:pt x="1014880" y="22478"/>
                  </a:moveTo>
                  <a:lnTo>
                    <a:pt x="976502" y="22478"/>
                  </a:lnTo>
                  <a:lnTo>
                    <a:pt x="983361" y="47498"/>
                  </a:lnTo>
                  <a:lnTo>
                    <a:pt x="974471" y="50037"/>
                  </a:lnTo>
                  <a:lnTo>
                    <a:pt x="972256" y="50784"/>
                  </a:lnTo>
                  <a:lnTo>
                    <a:pt x="959485" y="76962"/>
                  </a:lnTo>
                  <a:lnTo>
                    <a:pt x="1031239" y="28066"/>
                  </a:lnTo>
                  <a:lnTo>
                    <a:pt x="1014880" y="22478"/>
                  </a:lnTo>
                  <a:close/>
                </a:path>
                <a:path w="1031239" h="2165985">
                  <a:moveTo>
                    <a:pt x="976502" y="22478"/>
                  </a:moveTo>
                  <a:lnTo>
                    <a:pt x="970380" y="24203"/>
                  </a:lnTo>
                  <a:lnTo>
                    <a:pt x="979931" y="35051"/>
                  </a:lnTo>
                  <a:lnTo>
                    <a:pt x="972256" y="50784"/>
                  </a:lnTo>
                  <a:lnTo>
                    <a:pt x="974471" y="50037"/>
                  </a:lnTo>
                  <a:lnTo>
                    <a:pt x="983361" y="47498"/>
                  </a:lnTo>
                  <a:lnTo>
                    <a:pt x="976502" y="22478"/>
                  </a:lnTo>
                  <a:close/>
                </a:path>
                <a:path w="1031239" h="2165985">
                  <a:moveTo>
                    <a:pt x="949071" y="0"/>
                  </a:moveTo>
                  <a:lnTo>
                    <a:pt x="970380" y="24203"/>
                  </a:lnTo>
                  <a:lnTo>
                    <a:pt x="976502" y="22478"/>
                  </a:lnTo>
                  <a:lnTo>
                    <a:pt x="1014880" y="22478"/>
                  </a:lnTo>
                  <a:lnTo>
                    <a:pt x="949071" y="0"/>
                  </a:lnTo>
                  <a:close/>
                </a:path>
              </a:pathLst>
            </a:custGeom>
            <a:solidFill>
              <a:srgbClr val="39DB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4256532" y="1955291"/>
              <a:ext cx="1193291" cy="121158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4298060" y="2023110"/>
              <a:ext cx="1031240" cy="1080770"/>
            </a:xfrm>
            <a:custGeom>
              <a:avLst/>
              <a:gdLst/>
              <a:ahLst/>
              <a:cxnLst/>
              <a:rect l="l" t="t" r="r" b="b"/>
              <a:pathLst>
                <a:path w="1031239" h="1080770">
                  <a:moveTo>
                    <a:pt x="970523" y="25229"/>
                  </a:moveTo>
                  <a:lnTo>
                    <a:pt x="932434" y="32512"/>
                  </a:lnTo>
                  <a:lnTo>
                    <a:pt x="884047" y="46735"/>
                  </a:lnTo>
                  <a:lnTo>
                    <a:pt x="836802" y="66166"/>
                  </a:lnTo>
                  <a:lnTo>
                    <a:pt x="791210" y="90169"/>
                  </a:lnTo>
                  <a:lnTo>
                    <a:pt x="747649" y="118237"/>
                  </a:lnTo>
                  <a:lnTo>
                    <a:pt x="706374" y="150367"/>
                  </a:lnTo>
                  <a:lnTo>
                    <a:pt x="667892" y="185800"/>
                  </a:lnTo>
                  <a:lnTo>
                    <a:pt x="632587" y="224408"/>
                  </a:lnTo>
                  <a:lnTo>
                    <a:pt x="600583" y="265810"/>
                  </a:lnTo>
                  <a:lnTo>
                    <a:pt x="572515" y="309371"/>
                  </a:lnTo>
                  <a:lnTo>
                    <a:pt x="548513" y="355091"/>
                  </a:lnTo>
                  <a:lnTo>
                    <a:pt x="529209" y="402335"/>
                  </a:lnTo>
                  <a:lnTo>
                    <a:pt x="514985" y="450976"/>
                  </a:lnTo>
                  <a:lnTo>
                    <a:pt x="505967" y="500379"/>
                  </a:lnTo>
                  <a:lnTo>
                    <a:pt x="502919" y="550290"/>
                  </a:lnTo>
                  <a:lnTo>
                    <a:pt x="502158" y="574420"/>
                  </a:lnTo>
                  <a:lnTo>
                    <a:pt x="496442" y="621157"/>
                  </a:lnTo>
                  <a:lnTo>
                    <a:pt x="485393" y="667512"/>
                  </a:lnTo>
                  <a:lnTo>
                    <a:pt x="469518" y="713104"/>
                  </a:lnTo>
                  <a:lnTo>
                    <a:pt x="448817" y="757301"/>
                  </a:lnTo>
                  <a:lnTo>
                    <a:pt x="423925" y="799972"/>
                  </a:lnTo>
                  <a:lnTo>
                    <a:pt x="395097" y="840739"/>
                  </a:lnTo>
                  <a:lnTo>
                    <a:pt x="362838" y="878966"/>
                  </a:lnTo>
                  <a:lnTo>
                    <a:pt x="327278" y="914653"/>
                  </a:lnTo>
                  <a:lnTo>
                    <a:pt x="289051" y="946912"/>
                  </a:lnTo>
                  <a:lnTo>
                    <a:pt x="248412" y="975740"/>
                  </a:lnTo>
                  <a:lnTo>
                    <a:pt x="205866" y="1000759"/>
                  </a:lnTo>
                  <a:lnTo>
                    <a:pt x="161543" y="1021460"/>
                  </a:lnTo>
                  <a:lnTo>
                    <a:pt x="116204" y="1037463"/>
                  </a:lnTo>
                  <a:lnTo>
                    <a:pt x="69976" y="1048384"/>
                  </a:lnTo>
                  <a:lnTo>
                    <a:pt x="23367" y="1053972"/>
                  </a:lnTo>
                  <a:lnTo>
                    <a:pt x="0" y="1054734"/>
                  </a:lnTo>
                  <a:lnTo>
                    <a:pt x="762" y="1080642"/>
                  </a:lnTo>
                  <a:lnTo>
                    <a:pt x="50546" y="1077467"/>
                  </a:lnTo>
                  <a:lnTo>
                    <a:pt x="99822" y="1068577"/>
                  </a:lnTo>
                  <a:lnTo>
                    <a:pt x="148209" y="1054227"/>
                  </a:lnTo>
                  <a:lnTo>
                    <a:pt x="195452" y="1034795"/>
                  </a:lnTo>
                  <a:lnTo>
                    <a:pt x="240918" y="1010919"/>
                  </a:lnTo>
                  <a:lnTo>
                    <a:pt x="284606" y="982598"/>
                  </a:lnTo>
                  <a:lnTo>
                    <a:pt x="325627" y="950594"/>
                  </a:lnTo>
                  <a:lnTo>
                    <a:pt x="364236" y="915034"/>
                  </a:lnTo>
                  <a:lnTo>
                    <a:pt x="399541" y="876426"/>
                  </a:lnTo>
                  <a:lnTo>
                    <a:pt x="431418" y="835151"/>
                  </a:lnTo>
                  <a:lnTo>
                    <a:pt x="459613" y="791463"/>
                  </a:lnTo>
                  <a:lnTo>
                    <a:pt x="483488" y="745616"/>
                  </a:lnTo>
                  <a:lnTo>
                    <a:pt x="502665" y="698372"/>
                  </a:lnTo>
                  <a:lnTo>
                    <a:pt x="516889" y="649732"/>
                  </a:lnTo>
                  <a:lnTo>
                    <a:pt x="525779" y="600201"/>
                  </a:lnTo>
                  <a:lnTo>
                    <a:pt x="529589" y="527557"/>
                  </a:lnTo>
                  <a:lnTo>
                    <a:pt x="531622" y="504189"/>
                  </a:lnTo>
                  <a:lnTo>
                    <a:pt x="540003" y="457581"/>
                  </a:lnTo>
                  <a:lnTo>
                    <a:pt x="553465" y="411479"/>
                  </a:lnTo>
                  <a:lnTo>
                    <a:pt x="571753" y="366521"/>
                  </a:lnTo>
                  <a:lnTo>
                    <a:pt x="594487" y="322960"/>
                  </a:lnTo>
                  <a:lnTo>
                    <a:pt x="621411" y="281177"/>
                  </a:lnTo>
                  <a:lnTo>
                    <a:pt x="652017" y="241553"/>
                  </a:lnTo>
                  <a:lnTo>
                    <a:pt x="685926" y="204469"/>
                  </a:lnTo>
                  <a:lnTo>
                    <a:pt x="722756" y="170433"/>
                  </a:lnTo>
                  <a:lnTo>
                    <a:pt x="762253" y="139700"/>
                  </a:lnTo>
                  <a:lnTo>
                    <a:pt x="803783" y="112775"/>
                  </a:lnTo>
                  <a:lnTo>
                    <a:pt x="847216" y="89915"/>
                  </a:lnTo>
                  <a:lnTo>
                    <a:pt x="892048" y="71373"/>
                  </a:lnTo>
                  <a:lnTo>
                    <a:pt x="937894" y="57784"/>
                  </a:lnTo>
                  <a:lnTo>
                    <a:pt x="971292" y="51352"/>
                  </a:lnTo>
                  <a:lnTo>
                    <a:pt x="979551" y="36956"/>
                  </a:lnTo>
                  <a:lnTo>
                    <a:pt x="970523" y="25229"/>
                  </a:lnTo>
                  <a:close/>
                </a:path>
                <a:path w="1031239" h="1080770">
                  <a:moveTo>
                    <a:pt x="1008777" y="24129"/>
                  </a:moveTo>
                  <a:lnTo>
                    <a:pt x="977646" y="24129"/>
                  </a:lnTo>
                  <a:lnTo>
                    <a:pt x="981455" y="49783"/>
                  </a:lnTo>
                  <a:lnTo>
                    <a:pt x="971292" y="51352"/>
                  </a:lnTo>
                  <a:lnTo>
                    <a:pt x="956310" y="77469"/>
                  </a:lnTo>
                  <a:lnTo>
                    <a:pt x="1031239" y="33527"/>
                  </a:lnTo>
                  <a:lnTo>
                    <a:pt x="1008777" y="24129"/>
                  </a:lnTo>
                  <a:close/>
                </a:path>
                <a:path w="1031239" h="1080770">
                  <a:moveTo>
                    <a:pt x="979551" y="36956"/>
                  </a:moveTo>
                  <a:lnTo>
                    <a:pt x="971292" y="51352"/>
                  </a:lnTo>
                  <a:lnTo>
                    <a:pt x="981455" y="49783"/>
                  </a:lnTo>
                  <a:lnTo>
                    <a:pt x="979551" y="36956"/>
                  </a:lnTo>
                  <a:close/>
                </a:path>
                <a:path w="1031239" h="1080770">
                  <a:moveTo>
                    <a:pt x="977646" y="24129"/>
                  </a:moveTo>
                  <a:lnTo>
                    <a:pt x="970523" y="25229"/>
                  </a:lnTo>
                  <a:lnTo>
                    <a:pt x="979551" y="36956"/>
                  </a:lnTo>
                  <a:lnTo>
                    <a:pt x="977646" y="24129"/>
                  </a:lnTo>
                  <a:close/>
                </a:path>
                <a:path w="1031239" h="1080770">
                  <a:moveTo>
                    <a:pt x="951102" y="0"/>
                  </a:moveTo>
                  <a:lnTo>
                    <a:pt x="970523" y="25229"/>
                  </a:lnTo>
                  <a:lnTo>
                    <a:pt x="977646" y="24129"/>
                  </a:lnTo>
                  <a:lnTo>
                    <a:pt x="1008777" y="24129"/>
                  </a:lnTo>
                  <a:lnTo>
                    <a:pt x="951102" y="0"/>
                  </a:lnTo>
                  <a:close/>
                </a:path>
              </a:pathLst>
            </a:custGeom>
            <a:solidFill>
              <a:srgbClr val="39DB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4256532" y="3054096"/>
              <a:ext cx="1191767" cy="25908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4298314" y="3076956"/>
              <a:ext cx="1029335" cy="134620"/>
            </a:xfrm>
            <a:custGeom>
              <a:avLst/>
              <a:gdLst/>
              <a:ahLst/>
              <a:cxnLst/>
              <a:rect l="l" t="t" r="r" b="b"/>
              <a:pathLst>
                <a:path w="1029335" h="134619">
                  <a:moveTo>
                    <a:pt x="951738" y="56768"/>
                  </a:moveTo>
                  <a:lnTo>
                    <a:pt x="968785" y="82678"/>
                  </a:lnTo>
                  <a:lnTo>
                    <a:pt x="977519" y="82804"/>
                  </a:lnTo>
                  <a:lnTo>
                    <a:pt x="977264" y="108712"/>
                  </a:lnTo>
                  <a:lnTo>
                    <a:pt x="968642" y="108712"/>
                  </a:lnTo>
                  <a:lnTo>
                    <a:pt x="951230" y="134493"/>
                  </a:lnTo>
                  <a:lnTo>
                    <a:pt x="1003645" y="108712"/>
                  </a:lnTo>
                  <a:lnTo>
                    <a:pt x="977264" y="108712"/>
                  </a:lnTo>
                  <a:lnTo>
                    <a:pt x="968725" y="108589"/>
                  </a:lnTo>
                  <a:lnTo>
                    <a:pt x="1003895" y="108589"/>
                  </a:lnTo>
                  <a:lnTo>
                    <a:pt x="1029208" y="96138"/>
                  </a:lnTo>
                  <a:lnTo>
                    <a:pt x="951738" y="56768"/>
                  </a:lnTo>
                  <a:close/>
                </a:path>
                <a:path w="1029335" h="134619">
                  <a:moveTo>
                    <a:pt x="977391" y="95758"/>
                  </a:moveTo>
                  <a:lnTo>
                    <a:pt x="968725" y="108589"/>
                  </a:lnTo>
                  <a:lnTo>
                    <a:pt x="977264" y="108712"/>
                  </a:lnTo>
                  <a:lnTo>
                    <a:pt x="977391" y="95758"/>
                  </a:lnTo>
                  <a:close/>
                </a:path>
                <a:path w="1029335" h="134619">
                  <a:moveTo>
                    <a:pt x="503088" y="60810"/>
                  </a:moveTo>
                  <a:lnTo>
                    <a:pt x="504063" y="63118"/>
                  </a:lnTo>
                  <a:lnTo>
                    <a:pt x="505206" y="64769"/>
                  </a:lnTo>
                  <a:lnTo>
                    <a:pt x="506602" y="66039"/>
                  </a:lnTo>
                  <a:lnTo>
                    <a:pt x="508762" y="68071"/>
                  </a:lnTo>
                  <a:lnTo>
                    <a:pt x="546481" y="80771"/>
                  </a:lnTo>
                  <a:lnTo>
                    <a:pt x="608202" y="89788"/>
                  </a:lnTo>
                  <a:lnTo>
                    <a:pt x="692912" y="97536"/>
                  </a:lnTo>
                  <a:lnTo>
                    <a:pt x="752601" y="101473"/>
                  </a:lnTo>
                  <a:lnTo>
                    <a:pt x="839851" y="105537"/>
                  </a:lnTo>
                  <a:lnTo>
                    <a:pt x="885825" y="106933"/>
                  </a:lnTo>
                  <a:lnTo>
                    <a:pt x="968725" y="108589"/>
                  </a:lnTo>
                  <a:lnTo>
                    <a:pt x="977392" y="95758"/>
                  </a:lnTo>
                  <a:lnTo>
                    <a:pt x="968785" y="82678"/>
                  </a:lnTo>
                  <a:lnTo>
                    <a:pt x="933323" y="82168"/>
                  </a:lnTo>
                  <a:lnTo>
                    <a:pt x="840613" y="79629"/>
                  </a:lnTo>
                  <a:lnTo>
                    <a:pt x="753872" y="75564"/>
                  </a:lnTo>
                  <a:lnTo>
                    <a:pt x="676401" y="70231"/>
                  </a:lnTo>
                  <a:lnTo>
                    <a:pt x="626110" y="65658"/>
                  </a:lnTo>
                  <a:lnTo>
                    <a:pt x="596843" y="62230"/>
                  </a:lnTo>
                  <a:lnTo>
                    <a:pt x="505079" y="62230"/>
                  </a:lnTo>
                  <a:lnTo>
                    <a:pt x="504159" y="61364"/>
                  </a:lnTo>
                  <a:lnTo>
                    <a:pt x="503088" y="60810"/>
                  </a:lnTo>
                  <a:close/>
                </a:path>
                <a:path w="1029335" h="134619">
                  <a:moveTo>
                    <a:pt x="968785" y="82678"/>
                  </a:moveTo>
                  <a:lnTo>
                    <a:pt x="977392" y="95758"/>
                  </a:lnTo>
                  <a:lnTo>
                    <a:pt x="977519" y="82804"/>
                  </a:lnTo>
                  <a:lnTo>
                    <a:pt x="968785" y="82678"/>
                  </a:lnTo>
                  <a:close/>
                </a:path>
                <a:path w="1029335" h="134619">
                  <a:moveTo>
                    <a:pt x="504159" y="61364"/>
                  </a:moveTo>
                  <a:lnTo>
                    <a:pt x="505079" y="62230"/>
                  </a:lnTo>
                  <a:lnTo>
                    <a:pt x="504648" y="61617"/>
                  </a:lnTo>
                  <a:lnTo>
                    <a:pt x="504159" y="61364"/>
                  </a:lnTo>
                  <a:close/>
                </a:path>
                <a:path w="1029335" h="134619">
                  <a:moveTo>
                    <a:pt x="563952" y="57531"/>
                  </a:moveTo>
                  <a:lnTo>
                    <a:pt x="501776" y="57531"/>
                  </a:lnTo>
                  <a:lnTo>
                    <a:pt x="504387" y="61246"/>
                  </a:lnTo>
                  <a:lnTo>
                    <a:pt x="505587" y="62102"/>
                  </a:lnTo>
                  <a:lnTo>
                    <a:pt x="504989" y="62102"/>
                  </a:lnTo>
                  <a:lnTo>
                    <a:pt x="505079" y="62230"/>
                  </a:lnTo>
                  <a:lnTo>
                    <a:pt x="596843" y="62230"/>
                  </a:lnTo>
                  <a:lnTo>
                    <a:pt x="595841" y="62102"/>
                  </a:lnTo>
                  <a:lnTo>
                    <a:pt x="505587" y="62102"/>
                  </a:lnTo>
                  <a:lnTo>
                    <a:pt x="504648" y="61617"/>
                  </a:lnTo>
                  <a:lnTo>
                    <a:pt x="592013" y="61617"/>
                  </a:lnTo>
                  <a:lnTo>
                    <a:pt x="583819" y="60579"/>
                  </a:lnTo>
                  <a:lnTo>
                    <a:pt x="571754" y="58800"/>
                  </a:lnTo>
                  <a:lnTo>
                    <a:pt x="563952" y="57531"/>
                  </a:lnTo>
                  <a:close/>
                </a:path>
                <a:path w="1029335" h="134619">
                  <a:moveTo>
                    <a:pt x="504387" y="61246"/>
                  </a:moveTo>
                  <a:lnTo>
                    <a:pt x="504648" y="61617"/>
                  </a:lnTo>
                  <a:lnTo>
                    <a:pt x="505587" y="62102"/>
                  </a:lnTo>
                  <a:lnTo>
                    <a:pt x="504387" y="61246"/>
                  </a:lnTo>
                  <a:close/>
                </a:path>
                <a:path w="1029335" h="134619">
                  <a:moveTo>
                    <a:pt x="502920" y="60198"/>
                  </a:moveTo>
                  <a:lnTo>
                    <a:pt x="504159" y="61364"/>
                  </a:lnTo>
                  <a:lnTo>
                    <a:pt x="504648" y="61617"/>
                  </a:lnTo>
                  <a:lnTo>
                    <a:pt x="504387" y="61246"/>
                  </a:lnTo>
                  <a:lnTo>
                    <a:pt x="502920" y="60198"/>
                  </a:lnTo>
                  <a:close/>
                </a:path>
                <a:path w="1029335" h="134619">
                  <a:moveTo>
                    <a:pt x="501776" y="57531"/>
                  </a:moveTo>
                  <a:lnTo>
                    <a:pt x="503088" y="60810"/>
                  </a:lnTo>
                  <a:lnTo>
                    <a:pt x="504159" y="61364"/>
                  </a:lnTo>
                  <a:lnTo>
                    <a:pt x="502920" y="60198"/>
                  </a:lnTo>
                  <a:lnTo>
                    <a:pt x="503651" y="60198"/>
                  </a:lnTo>
                  <a:lnTo>
                    <a:pt x="501776" y="57531"/>
                  </a:lnTo>
                  <a:close/>
                </a:path>
                <a:path w="1029335" h="134619">
                  <a:moveTo>
                    <a:pt x="503651" y="60198"/>
                  </a:moveTo>
                  <a:lnTo>
                    <a:pt x="502920" y="60198"/>
                  </a:lnTo>
                  <a:lnTo>
                    <a:pt x="504387" y="61246"/>
                  </a:lnTo>
                  <a:lnTo>
                    <a:pt x="503651" y="60198"/>
                  </a:lnTo>
                  <a:close/>
                </a:path>
                <a:path w="1029335" h="134619">
                  <a:moveTo>
                    <a:pt x="254" y="0"/>
                  </a:moveTo>
                  <a:lnTo>
                    <a:pt x="0" y="25907"/>
                  </a:lnTo>
                  <a:lnTo>
                    <a:pt x="95758" y="26796"/>
                  </a:lnTo>
                  <a:lnTo>
                    <a:pt x="142621" y="27939"/>
                  </a:lnTo>
                  <a:lnTo>
                    <a:pt x="232663" y="31368"/>
                  </a:lnTo>
                  <a:lnTo>
                    <a:pt x="295529" y="34798"/>
                  </a:lnTo>
                  <a:lnTo>
                    <a:pt x="352806" y="38862"/>
                  </a:lnTo>
                  <a:lnTo>
                    <a:pt x="403098" y="43561"/>
                  </a:lnTo>
                  <a:lnTo>
                    <a:pt x="445135" y="48513"/>
                  </a:lnTo>
                  <a:lnTo>
                    <a:pt x="486029" y="55625"/>
                  </a:lnTo>
                  <a:lnTo>
                    <a:pt x="503088" y="60810"/>
                  </a:lnTo>
                  <a:lnTo>
                    <a:pt x="501776" y="57531"/>
                  </a:lnTo>
                  <a:lnTo>
                    <a:pt x="563952" y="57531"/>
                  </a:lnTo>
                  <a:lnTo>
                    <a:pt x="560832" y="57023"/>
                  </a:lnTo>
                  <a:lnTo>
                    <a:pt x="551180" y="55244"/>
                  </a:lnTo>
                  <a:lnTo>
                    <a:pt x="542671" y="53467"/>
                  </a:lnTo>
                  <a:lnTo>
                    <a:pt x="535686" y="51688"/>
                  </a:lnTo>
                  <a:lnTo>
                    <a:pt x="527304" y="51688"/>
                  </a:lnTo>
                  <a:lnTo>
                    <a:pt x="524736" y="47787"/>
                  </a:lnTo>
                  <a:lnTo>
                    <a:pt x="523621" y="46989"/>
                  </a:lnTo>
                  <a:lnTo>
                    <a:pt x="524212" y="46989"/>
                  </a:lnTo>
                  <a:lnTo>
                    <a:pt x="525417" y="46862"/>
                  </a:lnTo>
                  <a:lnTo>
                    <a:pt x="525145" y="46100"/>
                  </a:lnTo>
                  <a:lnTo>
                    <a:pt x="524001" y="44450"/>
                  </a:lnTo>
                  <a:lnTo>
                    <a:pt x="522605" y="43052"/>
                  </a:lnTo>
                  <a:lnTo>
                    <a:pt x="520319" y="41148"/>
                  </a:lnTo>
                  <a:lnTo>
                    <a:pt x="519557" y="40386"/>
                  </a:lnTo>
                  <a:lnTo>
                    <a:pt x="518668" y="39750"/>
                  </a:lnTo>
                  <a:lnTo>
                    <a:pt x="517651" y="39243"/>
                  </a:lnTo>
                  <a:lnTo>
                    <a:pt x="514096" y="37337"/>
                  </a:lnTo>
                  <a:lnTo>
                    <a:pt x="472694" y="26543"/>
                  </a:lnTo>
                  <a:lnTo>
                    <a:pt x="421132" y="19431"/>
                  </a:lnTo>
                  <a:lnTo>
                    <a:pt x="372745" y="14477"/>
                  </a:lnTo>
                  <a:lnTo>
                    <a:pt x="317119" y="10287"/>
                  </a:lnTo>
                  <a:lnTo>
                    <a:pt x="234061" y="5461"/>
                  </a:lnTo>
                  <a:lnTo>
                    <a:pt x="143510" y="2158"/>
                  </a:lnTo>
                  <a:lnTo>
                    <a:pt x="48387" y="254"/>
                  </a:lnTo>
                  <a:lnTo>
                    <a:pt x="254" y="0"/>
                  </a:lnTo>
                  <a:close/>
                </a:path>
                <a:path w="1029335" h="134619">
                  <a:moveTo>
                    <a:pt x="524736" y="47787"/>
                  </a:moveTo>
                  <a:lnTo>
                    <a:pt x="527304" y="51688"/>
                  </a:lnTo>
                  <a:lnTo>
                    <a:pt x="526186" y="48894"/>
                  </a:lnTo>
                  <a:lnTo>
                    <a:pt x="526073" y="48741"/>
                  </a:lnTo>
                  <a:lnTo>
                    <a:pt x="524736" y="47787"/>
                  </a:lnTo>
                  <a:close/>
                </a:path>
                <a:path w="1029335" h="134619">
                  <a:moveTo>
                    <a:pt x="525961" y="48333"/>
                  </a:moveTo>
                  <a:lnTo>
                    <a:pt x="526125" y="48741"/>
                  </a:lnTo>
                  <a:lnTo>
                    <a:pt x="526288" y="48894"/>
                  </a:lnTo>
                  <a:lnTo>
                    <a:pt x="527304" y="51688"/>
                  </a:lnTo>
                  <a:lnTo>
                    <a:pt x="535686" y="51688"/>
                  </a:lnTo>
                  <a:lnTo>
                    <a:pt x="529844" y="49911"/>
                  </a:lnTo>
                  <a:lnTo>
                    <a:pt x="525961" y="48333"/>
                  </a:lnTo>
                  <a:close/>
                </a:path>
                <a:path w="1029335" h="134619">
                  <a:moveTo>
                    <a:pt x="526145" y="48793"/>
                  </a:moveTo>
                  <a:lnTo>
                    <a:pt x="526288" y="48894"/>
                  </a:lnTo>
                  <a:lnTo>
                    <a:pt x="526145" y="48793"/>
                  </a:lnTo>
                  <a:close/>
                </a:path>
                <a:path w="1029335" h="134619">
                  <a:moveTo>
                    <a:pt x="526125" y="48741"/>
                  </a:moveTo>
                  <a:lnTo>
                    <a:pt x="526288" y="48894"/>
                  </a:lnTo>
                  <a:lnTo>
                    <a:pt x="526125" y="48741"/>
                  </a:lnTo>
                  <a:close/>
                </a:path>
                <a:path w="1029335" h="134619">
                  <a:moveTo>
                    <a:pt x="524586" y="47557"/>
                  </a:moveTo>
                  <a:lnTo>
                    <a:pt x="524736" y="47787"/>
                  </a:lnTo>
                  <a:lnTo>
                    <a:pt x="526145" y="48793"/>
                  </a:lnTo>
                  <a:lnTo>
                    <a:pt x="525335" y="47998"/>
                  </a:lnTo>
                  <a:lnTo>
                    <a:pt x="524586" y="47557"/>
                  </a:lnTo>
                  <a:close/>
                </a:path>
                <a:path w="1029335" h="134619">
                  <a:moveTo>
                    <a:pt x="525335" y="47998"/>
                  </a:moveTo>
                  <a:lnTo>
                    <a:pt x="526125" y="48741"/>
                  </a:lnTo>
                  <a:lnTo>
                    <a:pt x="525961" y="48333"/>
                  </a:lnTo>
                  <a:lnTo>
                    <a:pt x="525780" y="48260"/>
                  </a:lnTo>
                  <a:lnTo>
                    <a:pt x="525335" y="47998"/>
                  </a:lnTo>
                  <a:close/>
                </a:path>
                <a:path w="1029335" h="134619">
                  <a:moveTo>
                    <a:pt x="525417" y="46862"/>
                  </a:moveTo>
                  <a:lnTo>
                    <a:pt x="524129" y="46862"/>
                  </a:lnTo>
                  <a:lnTo>
                    <a:pt x="525335" y="47998"/>
                  </a:lnTo>
                  <a:lnTo>
                    <a:pt x="525780" y="48260"/>
                  </a:lnTo>
                  <a:lnTo>
                    <a:pt x="525961" y="48333"/>
                  </a:lnTo>
                  <a:lnTo>
                    <a:pt x="525417" y="46862"/>
                  </a:lnTo>
                  <a:close/>
                </a:path>
                <a:path w="1029335" h="134619">
                  <a:moveTo>
                    <a:pt x="524129" y="46862"/>
                  </a:moveTo>
                  <a:lnTo>
                    <a:pt x="524586" y="47557"/>
                  </a:lnTo>
                  <a:lnTo>
                    <a:pt x="525335" y="47998"/>
                  </a:lnTo>
                  <a:lnTo>
                    <a:pt x="524129" y="46862"/>
                  </a:lnTo>
                  <a:close/>
                </a:path>
                <a:path w="1029335" h="134619">
                  <a:moveTo>
                    <a:pt x="523621" y="46989"/>
                  </a:moveTo>
                  <a:lnTo>
                    <a:pt x="524736" y="47787"/>
                  </a:lnTo>
                  <a:lnTo>
                    <a:pt x="524586" y="47557"/>
                  </a:lnTo>
                  <a:lnTo>
                    <a:pt x="523621" y="46989"/>
                  </a:lnTo>
                  <a:close/>
                </a:path>
                <a:path w="1029335" h="134619">
                  <a:moveTo>
                    <a:pt x="524212" y="46989"/>
                  </a:moveTo>
                  <a:lnTo>
                    <a:pt x="523621" y="46989"/>
                  </a:lnTo>
                  <a:lnTo>
                    <a:pt x="524586" y="47557"/>
                  </a:lnTo>
                  <a:lnTo>
                    <a:pt x="524212" y="46989"/>
                  </a:lnTo>
                  <a:close/>
                </a:path>
              </a:pathLst>
            </a:custGeom>
            <a:solidFill>
              <a:srgbClr val="39DB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4256532" y="3054096"/>
              <a:ext cx="1193291" cy="1362456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4297933" y="3076956"/>
              <a:ext cx="1031875" cy="1231265"/>
            </a:xfrm>
            <a:custGeom>
              <a:avLst/>
              <a:gdLst/>
              <a:ahLst/>
              <a:cxnLst/>
              <a:rect l="l" t="t" r="r" b="b"/>
              <a:pathLst>
                <a:path w="1031875" h="1231264">
                  <a:moveTo>
                    <a:pt x="970586" y="1205538"/>
                  </a:moveTo>
                  <a:lnTo>
                    <a:pt x="950849" y="1230693"/>
                  </a:lnTo>
                  <a:lnTo>
                    <a:pt x="1009808" y="1206728"/>
                  </a:lnTo>
                  <a:lnTo>
                    <a:pt x="977518" y="1206728"/>
                  </a:lnTo>
                  <a:lnTo>
                    <a:pt x="970586" y="1205538"/>
                  </a:lnTo>
                  <a:close/>
                </a:path>
                <a:path w="1031875" h="1231264">
                  <a:moveTo>
                    <a:pt x="971570" y="1179422"/>
                  </a:moveTo>
                  <a:lnTo>
                    <a:pt x="979677" y="1193952"/>
                  </a:lnTo>
                  <a:lnTo>
                    <a:pt x="970586" y="1205538"/>
                  </a:lnTo>
                  <a:lnTo>
                    <a:pt x="977518" y="1206728"/>
                  </a:lnTo>
                  <a:lnTo>
                    <a:pt x="981963" y="1181188"/>
                  </a:lnTo>
                  <a:lnTo>
                    <a:pt x="971570" y="1179422"/>
                  </a:lnTo>
                  <a:close/>
                </a:path>
                <a:path w="1031875" h="1231264">
                  <a:moveTo>
                    <a:pt x="956944" y="1153210"/>
                  </a:moveTo>
                  <a:lnTo>
                    <a:pt x="971570" y="1179422"/>
                  </a:lnTo>
                  <a:lnTo>
                    <a:pt x="981963" y="1181188"/>
                  </a:lnTo>
                  <a:lnTo>
                    <a:pt x="977518" y="1206728"/>
                  </a:lnTo>
                  <a:lnTo>
                    <a:pt x="1009808" y="1206728"/>
                  </a:lnTo>
                  <a:lnTo>
                    <a:pt x="1031366" y="1197965"/>
                  </a:lnTo>
                  <a:lnTo>
                    <a:pt x="956944" y="1153210"/>
                  </a:lnTo>
                  <a:close/>
                </a:path>
                <a:path w="1031875" h="1231264">
                  <a:moveTo>
                    <a:pt x="1015" y="0"/>
                  </a:moveTo>
                  <a:lnTo>
                    <a:pt x="0" y="25907"/>
                  </a:lnTo>
                  <a:lnTo>
                    <a:pt x="23367" y="26669"/>
                  </a:lnTo>
                  <a:lnTo>
                    <a:pt x="46608" y="29210"/>
                  </a:lnTo>
                  <a:lnTo>
                    <a:pt x="92837" y="38735"/>
                  </a:lnTo>
                  <a:lnTo>
                    <a:pt x="138556" y="54101"/>
                  </a:lnTo>
                  <a:lnTo>
                    <a:pt x="183387" y="75183"/>
                  </a:lnTo>
                  <a:lnTo>
                    <a:pt x="226821" y="101218"/>
                  </a:lnTo>
                  <a:lnTo>
                    <a:pt x="268477" y="132080"/>
                  </a:lnTo>
                  <a:lnTo>
                    <a:pt x="307975" y="167386"/>
                  </a:lnTo>
                  <a:lnTo>
                    <a:pt x="344931" y="206375"/>
                  </a:lnTo>
                  <a:lnTo>
                    <a:pt x="378967" y="248919"/>
                  </a:lnTo>
                  <a:lnTo>
                    <a:pt x="409701" y="294386"/>
                  </a:lnTo>
                  <a:lnTo>
                    <a:pt x="436752" y="342392"/>
                  </a:lnTo>
                  <a:lnTo>
                    <a:pt x="459613" y="392556"/>
                  </a:lnTo>
                  <a:lnTo>
                    <a:pt x="478027" y="444372"/>
                  </a:lnTo>
                  <a:lnTo>
                    <a:pt x="491616" y="497331"/>
                  </a:lnTo>
                  <a:lnTo>
                    <a:pt x="500125" y="551053"/>
                  </a:lnTo>
                  <a:lnTo>
                    <a:pt x="503808" y="634238"/>
                  </a:lnTo>
                  <a:lnTo>
                    <a:pt x="506094" y="662685"/>
                  </a:lnTo>
                  <a:lnTo>
                    <a:pt x="514985" y="718947"/>
                  </a:lnTo>
                  <a:lnTo>
                    <a:pt x="529081" y="774319"/>
                  </a:lnTo>
                  <a:lnTo>
                    <a:pt x="548386" y="828192"/>
                  </a:lnTo>
                  <a:lnTo>
                    <a:pt x="572262" y="880313"/>
                  </a:lnTo>
                  <a:lnTo>
                    <a:pt x="600201" y="930173"/>
                  </a:lnTo>
                  <a:lnTo>
                    <a:pt x="632078" y="977341"/>
                  </a:lnTo>
                  <a:lnTo>
                    <a:pt x="667512" y="1021499"/>
                  </a:lnTo>
                  <a:lnTo>
                    <a:pt x="705865" y="1062202"/>
                  </a:lnTo>
                  <a:lnTo>
                    <a:pt x="747140" y="1098829"/>
                  </a:lnTo>
                  <a:lnTo>
                    <a:pt x="790701" y="1131163"/>
                  </a:lnTo>
                  <a:lnTo>
                    <a:pt x="836294" y="1158570"/>
                  </a:lnTo>
                  <a:lnTo>
                    <a:pt x="883665" y="1180757"/>
                  </a:lnTo>
                  <a:lnTo>
                    <a:pt x="932179" y="1197203"/>
                  </a:lnTo>
                  <a:lnTo>
                    <a:pt x="970586" y="1205538"/>
                  </a:lnTo>
                  <a:lnTo>
                    <a:pt x="979677" y="1193952"/>
                  </a:lnTo>
                  <a:lnTo>
                    <a:pt x="971570" y="1179422"/>
                  </a:lnTo>
                  <a:lnTo>
                    <a:pt x="961263" y="1177671"/>
                  </a:lnTo>
                  <a:lnTo>
                    <a:pt x="938402" y="1172044"/>
                  </a:lnTo>
                  <a:lnTo>
                    <a:pt x="892682" y="1156487"/>
                  </a:lnTo>
                  <a:lnTo>
                    <a:pt x="847978" y="1135430"/>
                  </a:lnTo>
                  <a:lnTo>
                    <a:pt x="804671" y="1109306"/>
                  </a:lnTo>
                  <a:lnTo>
                    <a:pt x="763015" y="1078395"/>
                  </a:lnTo>
                  <a:lnTo>
                    <a:pt x="723518" y="1043203"/>
                  </a:lnTo>
                  <a:lnTo>
                    <a:pt x="686688" y="1004087"/>
                  </a:lnTo>
                  <a:lnTo>
                    <a:pt x="652652" y="961567"/>
                  </a:lnTo>
                  <a:lnTo>
                    <a:pt x="622045" y="916152"/>
                  </a:lnTo>
                  <a:lnTo>
                    <a:pt x="594994" y="868095"/>
                  </a:lnTo>
                  <a:lnTo>
                    <a:pt x="572135" y="817918"/>
                  </a:lnTo>
                  <a:lnTo>
                    <a:pt x="553719" y="766063"/>
                  </a:lnTo>
                  <a:lnTo>
                    <a:pt x="540257" y="713105"/>
                  </a:lnTo>
                  <a:lnTo>
                    <a:pt x="531749" y="659257"/>
                  </a:lnTo>
                  <a:lnTo>
                    <a:pt x="528192" y="577469"/>
                  </a:lnTo>
                  <a:lnTo>
                    <a:pt x="525906" y="549021"/>
                  </a:lnTo>
                  <a:lnTo>
                    <a:pt x="517143" y="492632"/>
                  </a:lnTo>
                  <a:lnTo>
                    <a:pt x="502919" y="437261"/>
                  </a:lnTo>
                  <a:lnTo>
                    <a:pt x="483869" y="383286"/>
                  </a:lnTo>
                  <a:lnTo>
                    <a:pt x="459993" y="331216"/>
                  </a:lnTo>
                  <a:lnTo>
                    <a:pt x="432053" y="281305"/>
                  </a:lnTo>
                  <a:lnTo>
                    <a:pt x="400176" y="234061"/>
                  </a:lnTo>
                  <a:lnTo>
                    <a:pt x="364870" y="189864"/>
                  </a:lnTo>
                  <a:lnTo>
                    <a:pt x="326389" y="149225"/>
                  </a:lnTo>
                  <a:lnTo>
                    <a:pt x="285368" y="112521"/>
                  </a:lnTo>
                  <a:lnTo>
                    <a:pt x="241680" y="80137"/>
                  </a:lnTo>
                  <a:lnTo>
                    <a:pt x="196214" y="52705"/>
                  </a:lnTo>
                  <a:lnTo>
                    <a:pt x="148970" y="30480"/>
                  </a:lnTo>
                  <a:lnTo>
                    <a:pt x="100456" y="13843"/>
                  </a:lnTo>
                  <a:lnTo>
                    <a:pt x="50926" y="3556"/>
                  </a:lnTo>
                  <a:lnTo>
                    <a:pt x="26035" y="888"/>
                  </a:lnTo>
                  <a:lnTo>
                    <a:pt x="1015" y="0"/>
                  </a:lnTo>
                  <a:close/>
                </a:path>
              </a:pathLst>
            </a:custGeom>
            <a:solidFill>
              <a:srgbClr val="39DB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7859267" y="2144268"/>
              <a:ext cx="568451" cy="348995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6915911" y="1895855"/>
              <a:ext cx="672083" cy="672084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6722364" y="4338828"/>
              <a:ext cx="775716" cy="387095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3043427" y="2449068"/>
              <a:ext cx="1376172" cy="464819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6" name="object 56"/>
          <p:cNvSpPr txBox="1"/>
          <p:nvPr/>
        </p:nvSpPr>
        <p:spPr>
          <a:xfrm>
            <a:off x="932484" y="3122802"/>
            <a:ext cx="6102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"/>
                <a:cs typeface="Arial"/>
              </a:rPr>
              <a:t>requests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57" name="object 57"/>
          <p:cNvGrpSpPr/>
          <p:nvPr/>
        </p:nvGrpSpPr>
        <p:grpSpPr>
          <a:xfrm>
            <a:off x="117347" y="854773"/>
            <a:ext cx="6352540" cy="3769360"/>
            <a:chOff x="117347" y="854773"/>
            <a:chExt cx="6352540" cy="3769360"/>
          </a:xfrm>
        </p:grpSpPr>
        <p:sp>
          <p:nvSpPr>
            <p:cNvPr id="58" name="object 58"/>
            <p:cNvSpPr/>
            <p:nvPr/>
          </p:nvSpPr>
          <p:spPr>
            <a:xfrm>
              <a:off x="117347" y="2010155"/>
              <a:ext cx="972312" cy="98755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286511" y="3758184"/>
              <a:ext cx="775716" cy="865632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1048511" y="2468880"/>
              <a:ext cx="879348" cy="1031748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1089901" y="2491740"/>
              <a:ext cx="716915" cy="898525"/>
            </a:xfrm>
            <a:custGeom>
              <a:avLst/>
              <a:gdLst/>
              <a:ahLst/>
              <a:cxnLst/>
              <a:rect l="l" t="t" r="r" b="b"/>
              <a:pathLst>
                <a:path w="716914" h="898525">
                  <a:moveTo>
                    <a:pt x="655573" y="873845"/>
                  </a:moveTo>
                  <a:lnTo>
                    <a:pt x="634758" y="898525"/>
                  </a:lnTo>
                  <a:lnTo>
                    <a:pt x="697636" y="875411"/>
                  </a:lnTo>
                  <a:lnTo>
                    <a:pt x="661682" y="875411"/>
                  </a:lnTo>
                  <a:lnTo>
                    <a:pt x="655573" y="873845"/>
                  </a:lnTo>
                  <a:close/>
                </a:path>
                <a:path w="716914" h="898525">
                  <a:moveTo>
                    <a:pt x="664857" y="862838"/>
                  </a:moveTo>
                  <a:lnTo>
                    <a:pt x="655573" y="873845"/>
                  </a:lnTo>
                  <a:lnTo>
                    <a:pt x="661682" y="875411"/>
                  </a:lnTo>
                  <a:lnTo>
                    <a:pt x="664857" y="862838"/>
                  </a:lnTo>
                  <a:close/>
                </a:path>
                <a:path w="716914" h="898525">
                  <a:moveTo>
                    <a:pt x="643394" y="821309"/>
                  </a:moveTo>
                  <a:lnTo>
                    <a:pt x="656924" y="847487"/>
                  </a:lnTo>
                  <a:lnTo>
                    <a:pt x="668032" y="850265"/>
                  </a:lnTo>
                  <a:lnTo>
                    <a:pt x="661682" y="875411"/>
                  </a:lnTo>
                  <a:lnTo>
                    <a:pt x="697636" y="875411"/>
                  </a:lnTo>
                  <a:lnTo>
                    <a:pt x="716292" y="868553"/>
                  </a:lnTo>
                  <a:lnTo>
                    <a:pt x="643394" y="821309"/>
                  </a:lnTo>
                  <a:close/>
                </a:path>
                <a:path w="716914" h="898525">
                  <a:moveTo>
                    <a:pt x="1041" y="0"/>
                  </a:moveTo>
                  <a:lnTo>
                    <a:pt x="0" y="25908"/>
                  </a:lnTo>
                  <a:lnTo>
                    <a:pt x="15900" y="26543"/>
                  </a:lnTo>
                  <a:lnTo>
                    <a:pt x="31788" y="28193"/>
                  </a:lnTo>
                  <a:lnTo>
                    <a:pt x="79006" y="39878"/>
                  </a:lnTo>
                  <a:lnTo>
                    <a:pt x="125336" y="60833"/>
                  </a:lnTo>
                  <a:lnTo>
                    <a:pt x="169659" y="90170"/>
                  </a:lnTo>
                  <a:lnTo>
                    <a:pt x="211086" y="126873"/>
                  </a:lnTo>
                  <a:lnTo>
                    <a:pt x="248551" y="169672"/>
                  </a:lnTo>
                  <a:lnTo>
                    <a:pt x="270903" y="201168"/>
                  </a:lnTo>
                  <a:lnTo>
                    <a:pt x="290715" y="234823"/>
                  </a:lnTo>
                  <a:lnTo>
                    <a:pt x="307987" y="270002"/>
                  </a:lnTo>
                  <a:lnTo>
                    <a:pt x="322338" y="306578"/>
                  </a:lnTo>
                  <a:lnTo>
                    <a:pt x="333387" y="344170"/>
                  </a:lnTo>
                  <a:lnTo>
                    <a:pt x="341007" y="382397"/>
                  </a:lnTo>
                  <a:lnTo>
                    <a:pt x="345071" y="421132"/>
                  </a:lnTo>
                  <a:lnTo>
                    <a:pt x="346087" y="461899"/>
                  </a:lnTo>
                  <a:lnTo>
                    <a:pt x="347738" y="482473"/>
                  </a:lnTo>
                  <a:lnTo>
                    <a:pt x="353834" y="523367"/>
                  </a:lnTo>
                  <a:lnTo>
                    <a:pt x="363867" y="563626"/>
                  </a:lnTo>
                  <a:lnTo>
                    <a:pt x="377329" y="602869"/>
                  </a:lnTo>
                  <a:lnTo>
                    <a:pt x="393966" y="640715"/>
                  </a:lnTo>
                  <a:lnTo>
                    <a:pt x="413524" y="676910"/>
                  </a:lnTo>
                  <a:lnTo>
                    <a:pt x="435970" y="711454"/>
                  </a:lnTo>
                  <a:lnTo>
                    <a:pt x="460514" y="743331"/>
                  </a:lnTo>
                  <a:lnTo>
                    <a:pt x="487438" y="772922"/>
                  </a:lnTo>
                  <a:lnTo>
                    <a:pt x="516394" y="799719"/>
                  </a:lnTo>
                  <a:lnTo>
                    <a:pt x="546874" y="823341"/>
                  </a:lnTo>
                  <a:lnTo>
                    <a:pt x="595388" y="851916"/>
                  </a:lnTo>
                  <a:lnTo>
                    <a:pt x="646315" y="871474"/>
                  </a:lnTo>
                  <a:lnTo>
                    <a:pt x="655573" y="873845"/>
                  </a:lnTo>
                  <a:lnTo>
                    <a:pt x="664857" y="862838"/>
                  </a:lnTo>
                  <a:lnTo>
                    <a:pt x="656924" y="847487"/>
                  </a:lnTo>
                  <a:lnTo>
                    <a:pt x="652792" y="846455"/>
                  </a:lnTo>
                  <a:lnTo>
                    <a:pt x="637171" y="841375"/>
                  </a:lnTo>
                  <a:lnTo>
                    <a:pt x="590943" y="820293"/>
                  </a:lnTo>
                  <a:lnTo>
                    <a:pt x="546747" y="790956"/>
                  </a:lnTo>
                  <a:lnTo>
                    <a:pt x="505472" y="754380"/>
                  </a:lnTo>
                  <a:lnTo>
                    <a:pt x="468041" y="711327"/>
                  </a:lnTo>
                  <a:lnTo>
                    <a:pt x="445782" y="679831"/>
                  </a:lnTo>
                  <a:lnTo>
                    <a:pt x="425970" y="646303"/>
                  </a:lnTo>
                  <a:lnTo>
                    <a:pt x="408698" y="610997"/>
                  </a:lnTo>
                  <a:lnTo>
                    <a:pt x="394474" y="574421"/>
                  </a:lnTo>
                  <a:lnTo>
                    <a:pt x="383298" y="536829"/>
                  </a:lnTo>
                  <a:lnTo>
                    <a:pt x="375805" y="498475"/>
                  </a:lnTo>
                  <a:lnTo>
                    <a:pt x="371868" y="459740"/>
                  </a:lnTo>
                  <a:lnTo>
                    <a:pt x="370979" y="420497"/>
                  </a:lnTo>
                  <a:lnTo>
                    <a:pt x="369328" y="399669"/>
                  </a:lnTo>
                  <a:lnTo>
                    <a:pt x="363232" y="358775"/>
                  </a:lnTo>
                  <a:lnTo>
                    <a:pt x="353199" y="318389"/>
                  </a:lnTo>
                  <a:lnTo>
                    <a:pt x="339864" y="279273"/>
                  </a:lnTo>
                  <a:lnTo>
                    <a:pt x="323227" y="241300"/>
                  </a:lnTo>
                  <a:lnTo>
                    <a:pt x="303669" y="205105"/>
                  </a:lnTo>
                  <a:lnTo>
                    <a:pt x="281317" y="170687"/>
                  </a:lnTo>
                  <a:lnTo>
                    <a:pt x="256806" y="138557"/>
                  </a:lnTo>
                  <a:lnTo>
                    <a:pt x="229882" y="108966"/>
                  </a:lnTo>
                  <a:lnTo>
                    <a:pt x="201053" y="82168"/>
                  </a:lnTo>
                  <a:lnTo>
                    <a:pt x="170522" y="58674"/>
                  </a:lnTo>
                  <a:lnTo>
                    <a:pt x="122047" y="29972"/>
                  </a:lnTo>
                  <a:lnTo>
                    <a:pt x="71234" y="10287"/>
                  </a:lnTo>
                  <a:lnTo>
                    <a:pt x="18668" y="762"/>
                  </a:lnTo>
                  <a:lnTo>
                    <a:pt x="1041" y="0"/>
                  </a:lnTo>
                  <a:close/>
                </a:path>
                <a:path w="716914" h="898525">
                  <a:moveTo>
                    <a:pt x="656924" y="847487"/>
                  </a:moveTo>
                  <a:lnTo>
                    <a:pt x="664857" y="862838"/>
                  </a:lnTo>
                  <a:lnTo>
                    <a:pt x="668032" y="850265"/>
                  </a:lnTo>
                  <a:lnTo>
                    <a:pt x="656924" y="847487"/>
                  </a:lnTo>
                  <a:close/>
                </a:path>
              </a:pathLst>
            </a:custGeom>
            <a:solidFill>
              <a:srgbClr val="39DB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1021080" y="3261359"/>
              <a:ext cx="842771" cy="1005839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1062443" y="3333496"/>
              <a:ext cx="681355" cy="870585"/>
            </a:xfrm>
            <a:custGeom>
              <a:avLst/>
              <a:gdLst/>
              <a:ahLst/>
              <a:cxnLst/>
              <a:rect l="l" t="t" r="r" b="b"/>
              <a:pathLst>
                <a:path w="681355" h="870585">
                  <a:moveTo>
                    <a:pt x="619961" y="24549"/>
                  </a:moveTo>
                  <a:lnTo>
                    <a:pt x="581444" y="37591"/>
                  </a:lnTo>
                  <a:lnTo>
                    <a:pt x="534327" y="62737"/>
                  </a:lnTo>
                  <a:lnTo>
                    <a:pt x="490131" y="95757"/>
                  </a:lnTo>
                  <a:lnTo>
                    <a:pt x="449745" y="135508"/>
                  </a:lnTo>
                  <a:lnTo>
                    <a:pt x="425107" y="165480"/>
                  </a:lnTo>
                  <a:lnTo>
                    <a:pt x="402628" y="197738"/>
                  </a:lnTo>
                  <a:lnTo>
                    <a:pt x="382689" y="231901"/>
                  </a:lnTo>
                  <a:lnTo>
                    <a:pt x="365417" y="267969"/>
                  </a:lnTo>
                  <a:lnTo>
                    <a:pt x="351066" y="305180"/>
                  </a:lnTo>
                  <a:lnTo>
                    <a:pt x="340017" y="343788"/>
                  </a:lnTo>
                  <a:lnTo>
                    <a:pt x="332270" y="383031"/>
                  </a:lnTo>
                  <a:lnTo>
                    <a:pt x="328206" y="422909"/>
                  </a:lnTo>
                  <a:lnTo>
                    <a:pt x="327317" y="462406"/>
                  </a:lnTo>
                  <a:lnTo>
                    <a:pt x="325920" y="481202"/>
                  </a:lnTo>
                  <a:lnTo>
                    <a:pt x="316268" y="536828"/>
                  </a:lnTo>
                  <a:lnTo>
                    <a:pt x="299250" y="591108"/>
                  </a:lnTo>
                  <a:lnTo>
                    <a:pt x="275755" y="642734"/>
                  </a:lnTo>
                  <a:lnTo>
                    <a:pt x="246545" y="690651"/>
                  </a:lnTo>
                  <a:lnTo>
                    <a:pt x="212382" y="734034"/>
                  </a:lnTo>
                  <a:lnTo>
                    <a:pt x="174282" y="771486"/>
                  </a:lnTo>
                  <a:lnTo>
                    <a:pt x="133045" y="802271"/>
                  </a:lnTo>
                  <a:lnTo>
                    <a:pt x="89636" y="825385"/>
                  </a:lnTo>
                  <a:lnTo>
                    <a:pt x="45072" y="839711"/>
                  </a:lnTo>
                  <a:lnTo>
                    <a:pt x="0" y="844651"/>
                  </a:lnTo>
                  <a:lnTo>
                    <a:pt x="1092" y="870546"/>
                  </a:lnTo>
                  <a:lnTo>
                    <a:pt x="51460" y="864819"/>
                  </a:lnTo>
                  <a:lnTo>
                    <a:pt x="100622" y="848855"/>
                  </a:lnTo>
                  <a:lnTo>
                    <a:pt x="147510" y="823772"/>
                  </a:lnTo>
                  <a:lnTo>
                    <a:pt x="191617" y="790740"/>
                  </a:lnTo>
                  <a:lnTo>
                    <a:pt x="232067" y="750849"/>
                  </a:lnTo>
                  <a:lnTo>
                    <a:pt x="256578" y="720877"/>
                  </a:lnTo>
                  <a:lnTo>
                    <a:pt x="278930" y="688682"/>
                  </a:lnTo>
                  <a:lnTo>
                    <a:pt x="298869" y="654316"/>
                  </a:lnTo>
                  <a:lnTo>
                    <a:pt x="316141" y="618439"/>
                  </a:lnTo>
                  <a:lnTo>
                    <a:pt x="330365" y="580948"/>
                  </a:lnTo>
                  <a:lnTo>
                    <a:pt x="341541" y="542442"/>
                  </a:lnTo>
                  <a:lnTo>
                    <a:pt x="349161" y="503046"/>
                  </a:lnTo>
                  <a:lnTo>
                    <a:pt x="353098" y="463041"/>
                  </a:lnTo>
                  <a:lnTo>
                    <a:pt x="354114" y="424941"/>
                  </a:lnTo>
                  <a:lnTo>
                    <a:pt x="355384" y="406145"/>
                  </a:lnTo>
                  <a:lnTo>
                    <a:pt x="365036" y="350392"/>
                  </a:lnTo>
                  <a:lnTo>
                    <a:pt x="381927" y="296163"/>
                  </a:lnTo>
                  <a:lnTo>
                    <a:pt x="405295" y="244474"/>
                  </a:lnTo>
                  <a:lnTo>
                    <a:pt x="434505" y="196595"/>
                  </a:lnTo>
                  <a:lnTo>
                    <a:pt x="468668" y="153161"/>
                  </a:lnTo>
                  <a:lnTo>
                    <a:pt x="506641" y="115696"/>
                  </a:lnTo>
                  <a:lnTo>
                    <a:pt x="547789" y="84835"/>
                  </a:lnTo>
                  <a:lnTo>
                    <a:pt x="590969" y="61721"/>
                  </a:lnTo>
                  <a:lnTo>
                    <a:pt x="621588" y="50762"/>
                  </a:lnTo>
                  <a:lnTo>
                    <a:pt x="629312" y="35454"/>
                  </a:lnTo>
                  <a:lnTo>
                    <a:pt x="619961" y="24549"/>
                  </a:lnTo>
                  <a:close/>
                </a:path>
                <a:path w="681355" h="870585">
                  <a:moveTo>
                    <a:pt x="663306" y="22986"/>
                  </a:moveTo>
                  <a:lnTo>
                    <a:pt x="626148" y="22986"/>
                  </a:lnTo>
                  <a:lnTo>
                    <a:pt x="632498" y="48005"/>
                  </a:lnTo>
                  <a:lnTo>
                    <a:pt x="621588" y="50762"/>
                  </a:lnTo>
                  <a:lnTo>
                    <a:pt x="608241" y="77215"/>
                  </a:lnTo>
                  <a:lnTo>
                    <a:pt x="680758" y="29209"/>
                  </a:lnTo>
                  <a:lnTo>
                    <a:pt x="663306" y="22986"/>
                  </a:lnTo>
                  <a:close/>
                </a:path>
                <a:path w="681355" h="870585">
                  <a:moveTo>
                    <a:pt x="629312" y="35454"/>
                  </a:moveTo>
                  <a:lnTo>
                    <a:pt x="621588" y="50762"/>
                  </a:lnTo>
                  <a:lnTo>
                    <a:pt x="632498" y="48005"/>
                  </a:lnTo>
                  <a:lnTo>
                    <a:pt x="629312" y="35454"/>
                  </a:lnTo>
                  <a:close/>
                </a:path>
                <a:path w="681355" h="870585">
                  <a:moveTo>
                    <a:pt x="626148" y="22986"/>
                  </a:moveTo>
                  <a:lnTo>
                    <a:pt x="619961" y="24549"/>
                  </a:lnTo>
                  <a:lnTo>
                    <a:pt x="629300" y="35406"/>
                  </a:lnTo>
                  <a:lnTo>
                    <a:pt x="626148" y="22986"/>
                  </a:lnTo>
                  <a:close/>
                </a:path>
                <a:path w="681355" h="870585">
                  <a:moveTo>
                    <a:pt x="598843" y="0"/>
                  </a:moveTo>
                  <a:lnTo>
                    <a:pt x="619961" y="24549"/>
                  </a:lnTo>
                  <a:lnTo>
                    <a:pt x="626148" y="22986"/>
                  </a:lnTo>
                  <a:lnTo>
                    <a:pt x="663306" y="22986"/>
                  </a:lnTo>
                  <a:lnTo>
                    <a:pt x="598843" y="0"/>
                  </a:lnTo>
                  <a:close/>
                </a:path>
              </a:pathLst>
            </a:custGeom>
            <a:solidFill>
              <a:srgbClr val="39DB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5423915" y="3636263"/>
              <a:ext cx="216408" cy="205740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5655563" y="3633215"/>
              <a:ext cx="216408" cy="205740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5897880" y="3634740"/>
              <a:ext cx="216408" cy="205740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6129527" y="3631691"/>
              <a:ext cx="216408" cy="204215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5913119" y="2523743"/>
              <a:ext cx="214884" cy="205739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6141719" y="2526791"/>
              <a:ext cx="216408" cy="204216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5445251" y="2525268"/>
              <a:ext cx="216408" cy="204216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5675376" y="2526791"/>
              <a:ext cx="214884" cy="205739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5327903" y="859536"/>
              <a:ext cx="1137285" cy="210820"/>
            </a:xfrm>
            <a:custGeom>
              <a:avLst/>
              <a:gdLst/>
              <a:ahLst/>
              <a:cxnLst/>
              <a:rect l="l" t="t" r="r" b="b"/>
              <a:pathLst>
                <a:path w="1137285" h="210819">
                  <a:moveTo>
                    <a:pt x="1101852" y="0"/>
                  </a:moveTo>
                  <a:lnTo>
                    <a:pt x="35051" y="0"/>
                  </a:lnTo>
                  <a:lnTo>
                    <a:pt x="21431" y="2762"/>
                  </a:lnTo>
                  <a:lnTo>
                    <a:pt x="10286" y="10287"/>
                  </a:lnTo>
                  <a:lnTo>
                    <a:pt x="2762" y="21431"/>
                  </a:lnTo>
                  <a:lnTo>
                    <a:pt x="0" y="35051"/>
                  </a:lnTo>
                  <a:lnTo>
                    <a:pt x="0" y="175260"/>
                  </a:lnTo>
                  <a:lnTo>
                    <a:pt x="2762" y="188880"/>
                  </a:lnTo>
                  <a:lnTo>
                    <a:pt x="10287" y="200025"/>
                  </a:lnTo>
                  <a:lnTo>
                    <a:pt x="21431" y="207549"/>
                  </a:lnTo>
                  <a:lnTo>
                    <a:pt x="35051" y="210312"/>
                  </a:lnTo>
                  <a:lnTo>
                    <a:pt x="1101852" y="210312"/>
                  </a:lnTo>
                  <a:lnTo>
                    <a:pt x="1115472" y="207549"/>
                  </a:lnTo>
                  <a:lnTo>
                    <a:pt x="1126616" y="200025"/>
                  </a:lnTo>
                  <a:lnTo>
                    <a:pt x="1134141" y="188880"/>
                  </a:lnTo>
                  <a:lnTo>
                    <a:pt x="1136904" y="175260"/>
                  </a:lnTo>
                  <a:lnTo>
                    <a:pt x="1136904" y="35051"/>
                  </a:lnTo>
                  <a:lnTo>
                    <a:pt x="1134141" y="21431"/>
                  </a:lnTo>
                  <a:lnTo>
                    <a:pt x="1126617" y="10287"/>
                  </a:lnTo>
                  <a:lnTo>
                    <a:pt x="1115472" y="2762"/>
                  </a:lnTo>
                  <a:lnTo>
                    <a:pt x="1101852" y="0"/>
                  </a:lnTo>
                  <a:close/>
                </a:path>
              </a:pathLst>
            </a:custGeom>
            <a:solidFill>
              <a:srgbClr val="3B78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5327903" y="859536"/>
              <a:ext cx="1137285" cy="210820"/>
            </a:xfrm>
            <a:custGeom>
              <a:avLst/>
              <a:gdLst/>
              <a:ahLst/>
              <a:cxnLst/>
              <a:rect l="l" t="t" r="r" b="b"/>
              <a:pathLst>
                <a:path w="1137285" h="210819">
                  <a:moveTo>
                    <a:pt x="0" y="35051"/>
                  </a:moveTo>
                  <a:lnTo>
                    <a:pt x="2762" y="21431"/>
                  </a:lnTo>
                  <a:lnTo>
                    <a:pt x="10286" y="10287"/>
                  </a:lnTo>
                  <a:lnTo>
                    <a:pt x="21431" y="2762"/>
                  </a:lnTo>
                  <a:lnTo>
                    <a:pt x="35051" y="0"/>
                  </a:lnTo>
                  <a:lnTo>
                    <a:pt x="1101852" y="0"/>
                  </a:lnTo>
                  <a:lnTo>
                    <a:pt x="1115472" y="2762"/>
                  </a:lnTo>
                  <a:lnTo>
                    <a:pt x="1126617" y="10287"/>
                  </a:lnTo>
                  <a:lnTo>
                    <a:pt x="1134141" y="21431"/>
                  </a:lnTo>
                  <a:lnTo>
                    <a:pt x="1136904" y="35051"/>
                  </a:lnTo>
                  <a:lnTo>
                    <a:pt x="1136904" y="175260"/>
                  </a:lnTo>
                  <a:lnTo>
                    <a:pt x="1134141" y="188880"/>
                  </a:lnTo>
                  <a:lnTo>
                    <a:pt x="1126616" y="200025"/>
                  </a:lnTo>
                  <a:lnTo>
                    <a:pt x="1115472" y="207549"/>
                  </a:lnTo>
                  <a:lnTo>
                    <a:pt x="1101852" y="210312"/>
                  </a:lnTo>
                  <a:lnTo>
                    <a:pt x="35051" y="210312"/>
                  </a:lnTo>
                  <a:lnTo>
                    <a:pt x="21431" y="207549"/>
                  </a:lnTo>
                  <a:lnTo>
                    <a:pt x="10287" y="200025"/>
                  </a:lnTo>
                  <a:lnTo>
                    <a:pt x="2762" y="188880"/>
                  </a:lnTo>
                  <a:lnTo>
                    <a:pt x="0" y="175260"/>
                  </a:lnTo>
                  <a:lnTo>
                    <a:pt x="0" y="35051"/>
                  </a:lnTo>
                  <a:close/>
                </a:path>
              </a:pathLst>
            </a:custGeom>
            <a:ln w="9144">
              <a:solidFill>
                <a:srgbClr val="3B78D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4" name="object 74"/>
          <p:cNvSpPr txBox="1"/>
          <p:nvPr/>
        </p:nvSpPr>
        <p:spPr>
          <a:xfrm>
            <a:off x="5673090" y="856615"/>
            <a:ext cx="4489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75" name="object 75"/>
          <p:cNvGrpSpPr/>
          <p:nvPr/>
        </p:nvGrpSpPr>
        <p:grpSpPr>
          <a:xfrm>
            <a:off x="5323141" y="1945957"/>
            <a:ext cx="1146810" cy="220345"/>
            <a:chOff x="5323141" y="1945957"/>
            <a:chExt cx="1146810" cy="220345"/>
          </a:xfrm>
        </p:grpSpPr>
        <p:sp>
          <p:nvSpPr>
            <p:cNvPr id="76" name="object 76"/>
            <p:cNvSpPr/>
            <p:nvPr/>
          </p:nvSpPr>
          <p:spPr>
            <a:xfrm>
              <a:off x="5327903" y="1950720"/>
              <a:ext cx="1137285" cy="210820"/>
            </a:xfrm>
            <a:custGeom>
              <a:avLst/>
              <a:gdLst/>
              <a:ahLst/>
              <a:cxnLst/>
              <a:rect l="l" t="t" r="r" b="b"/>
              <a:pathLst>
                <a:path w="1137285" h="210819">
                  <a:moveTo>
                    <a:pt x="1101852" y="0"/>
                  </a:moveTo>
                  <a:lnTo>
                    <a:pt x="35051" y="0"/>
                  </a:lnTo>
                  <a:lnTo>
                    <a:pt x="21431" y="2762"/>
                  </a:lnTo>
                  <a:lnTo>
                    <a:pt x="10286" y="10287"/>
                  </a:lnTo>
                  <a:lnTo>
                    <a:pt x="2762" y="21431"/>
                  </a:lnTo>
                  <a:lnTo>
                    <a:pt x="0" y="35052"/>
                  </a:lnTo>
                  <a:lnTo>
                    <a:pt x="0" y="175260"/>
                  </a:lnTo>
                  <a:lnTo>
                    <a:pt x="2762" y="188880"/>
                  </a:lnTo>
                  <a:lnTo>
                    <a:pt x="10287" y="200025"/>
                  </a:lnTo>
                  <a:lnTo>
                    <a:pt x="21431" y="207549"/>
                  </a:lnTo>
                  <a:lnTo>
                    <a:pt x="35051" y="210312"/>
                  </a:lnTo>
                  <a:lnTo>
                    <a:pt x="1101852" y="210312"/>
                  </a:lnTo>
                  <a:lnTo>
                    <a:pt x="1115472" y="207549"/>
                  </a:lnTo>
                  <a:lnTo>
                    <a:pt x="1126616" y="200025"/>
                  </a:lnTo>
                  <a:lnTo>
                    <a:pt x="1134141" y="188880"/>
                  </a:lnTo>
                  <a:lnTo>
                    <a:pt x="1136904" y="175260"/>
                  </a:lnTo>
                  <a:lnTo>
                    <a:pt x="1136904" y="35052"/>
                  </a:lnTo>
                  <a:lnTo>
                    <a:pt x="1134141" y="21431"/>
                  </a:lnTo>
                  <a:lnTo>
                    <a:pt x="1126617" y="10287"/>
                  </a:lnTo>
                  <a:lnTo>
                    <a:pt x="1115472" y="2762"/>
                  </a:lnTo>
                  <a:lnTo>
                    <a:pt x="1101852" y="0"/>
                  </a:lnTo>
                  <a:close/>
                </a:path>
              </a:pathLst>
            </a:custGeom>
            <a:solidFill>
              <a:srgbClr val="3B78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5327903" y="1950720"/>
              <a:ext cx="1137285" cy="210820"/>
            </a:xfrm>
            <a:custGeom>
              <a:avLst/>
              <a:gdLst/>
              <a:ahLst/>
              <a:cxnLst/>
              <a:rect l="l" t="t" r="r" b="b"/>
              <a:pathLst>
                <a:path w="1137285" h="210819">
                  <a:moveTo>
                    <a:pt x="0" y="35052"/>
                  </a:moveTo>
                  <a:lnTo>
                    <a:pt x="2762" y="21431"/>
                  </a:lnTo>
                  <a:lnTo>
                    <a:pt x="10286" y="10287"/>
                  </a:lnTo>
                  <a:lnTo>
                    <a:pt x="21431" y="2762"/>
                  </a:lnTo>
                  <a:lnTo>
                    <a:pt x="35051" y="0"/>
                  </a:lnTo>
                  <a:lnTo>
                    <a:pt x="1101852" y="0"/>
                  </a:lnTo>
                  <a:lnTo>
                    <a:pt x="1115472" y="2762"/>
                  </a:lnTo>
                  <a:lnTo>
                    <a:pt x="1126617" y="10287"/>
                  </a:lnTo>
                  <a:lnTo>
                    <a:pt x="1134141" y="21431"/>
                  </a:lnTo>
                  <a:lnTo>
                    <a:pt x="1136904" y="35052"/>
                  </a:lnTo>
                  <a:lnTo>
                    <a:pt x="1136904" y="175260"/>
                  </a:lnTo>
                  <a:lnTo>
                    <a:pt x="1134141" y="188880"/>
                  </a:lnTo>
                  <a:lnTo>
                    <a:pt x="1126616" y="200025"/>
                  </a:lnTo>
                  <a:lnTo>
                    <a:pt x="1115472" y="207549"/>
                  </a:lnTo>
                  <a:lnTo>
                    <a:pt x="1101852" y="210312"/>
                  </a:lnTo>
                  <a:lnTo>
                    <a:pt x="35051" y="210312"/>
                  </a:lnTo>
                  <a:lnTo>
                    <a:pt x="21431" y="207549"/>
                  </a:lnTo>
                  <a:lnTo>
                    <a:pt x="10287" y="200025"/>
                  </a:lnTo>
                  <a:lnTo>
                    <a:pt x="2762" y="188880"/>
                  </a:lnTo>
                  <a:lnTo>
                    <a:pt x="0" y="175260"/>
                  </a:lnTo>
                  <a:lnTo>
                    <a:pt x="0" y="35052"/>
                  </a:lnTo>
                  <a:close/>
                </a:path>
              </a:pathLst>
            </a:custGeom>
            <a:ln w="9144">
              <a:solidFill>
                <a:srgbClr val="3B78D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8" name="object 78"/>
          <p:cNvSpPr txBox="1"/>
          <p:nvPr/>
        </p:nvSpPr>
        <p:spPr>
          <a:xfrm>
            <a:off x="5492877" y="1947417"/>
            <a:ext cx="807085" cy="5861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Envoy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3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Reviews-v2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79" name="object 79"/>
          <p:cNvGrpSpPr/>
          <p:nvPr/>
        </p:nvGrpSpPr>
        <p:grpSpPr>
          <a:xfrm>
            <a:off x="5321617" y="3063049"/>
            <a:ext cx="1146810" cy="220345"/>
            <a:chOff x="5321617" y="3063049"/>
            <a:chExt cx="1146810" cy="220345"/>
          </a:xfrm>
        </p:grpSpPr>
        <p:sp>
          <p:nvSpPr>
            <p:cNvPr id="80" name="object 80"/>
            <p:cNvSpPr/>
            <p:nvPr/>
          </p:nvSpPr>
          <p:spPr>
            <a:xfrm>
              <a:off x="5326379" y="3067811"/>
              <a:ext cx="1137285" cy="210820"/>
            </a:xfrm>
            <a:custGeom>
              <a:avLst/>
              <a:gdLst/>
              <a:ahLst/>
              <a:cxnLst/>
              <a:rect l="l" t="t" r="r" b="b"/>
              <a:pathLst>
                <a:path w="1137285" h="210820">
                  <a:moveTo>
                    <a:pt x="1101852" y="0"/>
                  </a:moveTo>
                  <a:lnTo>
                    <a:pt x="35052" y="0"/>
                  </a:lnTo>
                  <a:lnTo>
                    <a:pt x="21431" y="2762"/>
                  </a:lnTo>
                  <a:lnTo>
                    <a:pt x="10287" y="10287"/>
                  </a:lnTo>
                  <a:lnTo>
                    <a:pt x="2762" y="21431"/>
                  </a:lnTo>
                  <a:lnTo>
                    <a:pt x="0" y="35051"/>
                  </a:lnTo>
                  <a:lnTo>
                    <a:pt x="0" y="175260"/>
                  </a:lnTo>
                  <a:lnTo>
                    <a:pt x="2762" y="188880"/>
                  </a:lnTo>
                  <a:lnTo>
                    <a:pt x="10287" y="200025"/>
                  </a:lnTo>
                  <a:lnTo>
                    <a:pt x="21431" y="207549"/>
                  </a:lnTo>
                  <a:lnTo>
                    <a:pt x="35052" y="210312"/>
                  </a:lnTo>
                  <a:lnTo>
                    <a:pt x="1101852" y="210312"/>
                  </a:lnTo>
                  <a:lnTo>
                    <a:pt x="1115472" y="207549"/>
                  </a:lnTo>
                  <a:lnTo>
                    <a:pt x="1126617" y="200025"/>
                  </a:lnTo>
                  <a:lnTo>
                    <a:pt x="1134141" y="188880"/>
                  </a:lnTo>
                  <a:lnTo>
                    <a:pt x="1136904" y="175260"/>
                  </a:lnTo>
                  <a:lnTo>
                    <a:pt x="1136904" y="35051"/>
                  </a:lnTo>
                  <a:lnTo>
                    <a:pt x="1134141" y="21431"/>
                  </a:lnTo>
                  <a:lnTo>
                    <a:pt x="1126617" y="10287"/>
                  </a:lnTo>
                  <a:lnTo>
                    <a:pt x="1115472" y="2762"/>
                  </a:lnTo>
                  <a:lnTo>
                    <a:pt x="1101852" y="0"/>
                  </a:lnTo>
                  <a:close/>
                </a:path>
              </a:pathLst>
            </a:custGeom>
            <a:solidFill>
              <a:srgbClr val="3B78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5326379" y="3067811"/>
              <a:ext cx="1137285" cy="210820"/>
            </a:xfrm>
            <a:custGeom>
              <a:avLst/>
              <a:gdLst/>
              <a:ahLst/>
              <a:cxnLst/>
              <a:rect l="l" t="t" r="r" b="b"/>
              <a:pathLst>
                <a:path w="1137285" h="210820">
                  <a:moveTo>
                    <a:pt x="0" y="35051"/>
                  </a:moveTo>
                  <a:lnTo>
                    <a:pt x="2762" y="21431"/>
                  </a:lnTo>
                  <a:lnTo>
                    <a:pt x="10287" y="10287"/>
                  </a:lnTo>
                  <a:lnTo>
                    <a:pt x="21431" y="2762"/>
                  </a:lnTo>
                  <a:lnTo>
                    <a:pt x="35052" y="0"/>
                  </a:lnTo>
                  <a:lnTo>
                    <a:pt x="1101852" y="0"/>
                  </a:lnTo>
                  <a:lnTo>
                    <a:pt x="1115472" y="2762"/>
                  </a:lnTo>
                  <a:lnTo>
                    <a:pt x="1126617" y="10287"/>
                  </a:lnTo>
                  <a:lnTo>
                    <a:pt x="1134141" y="21431"/>
                  </a:lnTo>
                  <a:lnTo>
                    <a:pt x="1136904" y="35051"/>
                  </a:lnTo>
                  <a:lnTo>
                    <a:pt x="1136904" y="175260"/>
                  </a:lnTo>
                  <a:lnTo>
                    <a:pt x="1134141" y="188880"/>
                  </a:lnTo>
                  <a:lnTo>
                    <a:pt x="1126617" y="200025"/>
                  </a:lnTo>
                  <a:lnTo>
                    <a:pt x="1115472" y="207549"/>
                  </a:lnTo>
                  <a:lnTo>
                    <a:pt x="1101852" y="210312"/>
                  </a:lnTo>
                  <a:lnTo>
                    <a:pt x="35052" y="210312"/>
                  </a:lnTo>
                  <a:lnTo>
                    <a:pt x="21431" y="207549"/>
                  </a:lnTo>
                  <a:lnTo>
                    <a:pt x="10287" y="200025"/>
                  </a:lnTo>
                  <a:lnTo>
                    <a:pt x="2762" y="188880"/>
                  </a:lnTo>
                  <a:lnTo>
                    <a:pt x="0" y="175260"/>
                  </a:lnTo>
                  <a:lnTo>
                    <a:pt x="0" y="35051"/>
                  </a:lnTo>
                  <a:close/>
                </a:path>
              </a:pathLst>
            </a:custGeom>
            <a:ln w="9144">
              <a:solidFill>
                <a:srgbClr val="3B78D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2" name="object 82"/>
          <p:cNvSpPr txBox="1"/>
          <p:nvPr/>
        </p:nvSpPr>
        <p:spPr>
          <a:xfrm>
            <a:off x="5671565" y="3065145"/>
            <a:ext cx="4489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83" name="object 83"/>
          <p:cNvGrpSpPr/>
          <p:nvPr/>
        </p:nvGrpSpPr>
        <p:grpSpPr>
          <a:xfrm>
            <a:off x="5323141" y="4164901"/>
            <a:ext cx="1146810" cy="220345"/>
            <a:chOff x="5323141" y="4164901"/>
            <a:chExt cx="1146810" cy="220345"/>
          </a:xfrm>
        </p:grpSpPr>
        <p:sp>
          <p:nvSpPr>
            <p:cNvPr id="84" name="object 84"/>
            <p:cNvSpPr/>
            <p:nvPr/>
          </p:nvSpPr>
          <p:spPr>
            <a:xfrm>
              <a:off x="5327903" y="4169664"/>
              <a:ext cx="1137285" cy="210820"/>
            </a:xfrm>
            <a:custGeom>
              <a:avLst/>
              <a:gdLst/>
              <a:ahLst/>
              <a:cxnLst/>
              <a:rect l="l" t="t" r="r" b="b"/>
              <a:pathLst>
                <a:path w="1137285" h="210820">
                  <a:moveTo>
                    <a:pt x="1101852" y="0"/>
                  </a:moveTo>
                  <a:lnTo>
                    <a:pt x="35051" y="0"/>
                  </a:lnTo>
                  <a:lnTo>
                    <a:pt x="21431" y="2755"/>
                  </a:lnTo>
                  <a:lnTo>
                    <a:pt x="10286" y="10267"/>
                  </a:lnTo>
                  <a:lnTo>
                    <a:pt x="2762" y="21409"/>
                  </a:lnTo>
                  <a:lnTo>
                    <a:pt x="0" y="35052"/>
                  </a:lnTo>
                  <a:lnTo>
                    <a:pt x="0" y="175260"/>
                  </a:lnTo>
                  <a:lnTo>
                    <a:pt x="2762" y="188902"/>
                  </a:lnTo>
                  <a:lnTo>
                    <a:pt x="10287" y="200044"/>
                  </a:lnTo>
                  <a:lnTo>
                    <a:pt x="21431" y="207556"/>
                  </a:lnTo>
                  <a:lnTo>
                    <a:pt x="35051" y="210312"/>
                  </a:lnTo>
                  <a:lnTo>
                    <a:pt x="1101852" y="210312"/>
                  </a:lnTo>
                  <a:lnTo>
                    <a:pt x="1115472" y="207556"/>
                  </a:lnTo>
                  <a:lnTo>
                    <a:pt x="1126616" y="200044"/>
                  </a:lnTo>
                  <a:lnTo>
                    <a:pt x="1134141" y="188902"/>
                  </a:lnTo>
                  <a:lnTo>
                    <a:pt x="1136904" y="175260"/>
                  </a:lnTo>
                  <a:lnTo>
                    <a:pt x="1136904" y="35052"/>
                  </a:lnTo>
                  <a:lnTo>
                    <a:pt x="1134141" y="21409"/>
                  </a:lnTo>
                  <a:lnTo>
                    <a:pt x="1126617" y="10267"/>
                  </a:lnTo>
                  <a:lnTo>
                    <a:pt x="1115472" y="2755"/>
                  </a:lnTo>
                  <a:lnTo>
                    <a:pt x="1101852" y="0"/>
                  </a:lnTo>
                  <a:close/>
                </a:path>
              </a:pathLst>
            </a:custGeom>
            <a:solidFill>
              <a:srgbClr val="3B78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5327903" y="4169664"/>
              <a:ext cx="1137285" cy="210820"/>
            </a:xfrm>
            <a:custGeom>
              <a:avLst/>
              <a:gdLst/>
              <a:ahLst/>
              <a:cxnLst/>
              <a:rect l="l" t="t" r="r" b="b"/>
              <a:pathLst>
                <a:path w="1137285" h="210820">
                  <a:moveTo>
                    <a:pt x="0" y="35052"/>
                  </a:moveTo>
                  <a:lnTo>
                    <a:pt x="2762" y="21409"/>
                  </a:lnTo>
                  <a:lnTo>
                    <a:pt x="10286" y="10267"/>
                  </a:lnTo>
                  <a:lnTo>
                    <a:pt x="21431" y="2755"/>
                  </a:lnTo>
                  <a:lnTo>
                    <a:pt x="35051" y="0"/>
                  </a:lnTo>
                  <a:lnTo>
                    <a:pt x="1101852" y="0"/>
                  </a:lnTo>
                  <a:lnTo>
                    <a:pt x="1115472" y="2755"/>
                  </a:lnTo>
                  <a:lnTo>
                    <a:pt x="1126617" y="10267"/>
                  </a:lnTo>
                  <a:lnTo>
                    <a:pt x="1134141" y="21409"/>
                  </a:lnTo>
                  <a:lnTo>
                    <a:pt x="1136904" y="35052"/>
                  </a:lnTo>
                  <a:lnTo>
                    <a:pt x="1136904" y="175260"/>
                  </a:lnTo>
                  <a:lnTo>
                    <a:pt x="1134141" y="188902"/>
                  </a:lnTo>
                  <a:lnTo>
                    <a:pt x="1126616" y="200044"/>
                  </a:lnTo>
                  <a:lnTo>
                    <a:pt x="1115472" y="207556"/>
                  </a:lnTo>
                  <a:lnTo>
                    <a:pt x="1101852" y="210312"/>
                  </a:lnTo>
                  <a:lnTo>
                    <a:pt x="35051" y="210312"/>
                  </a:lnTo>
                  <a:lnTo>
                    <a:pt x="21431" y="207556"/>
                  </a:lnTo>
                  <a:lnTo>
                    <a:pt x="10287" y="200044"/>
                  </a:lnTo>
                  <a:lnTo>
                    <a:pt x="2762" y="188902"/>
                  </a:lnTo>
                  <a:lnTo>
                    <a:pt x="0" y="175260"/>
                  </a:lnTo>
                  <a:lnTo>
                    <a:pt x="0" y="35052"/>
                  </a:lnTo>
                  <a:close/>
                </a:path>
              </a:pathLst>
            </a:custGeom>
            <a:ln w="9144">
              <a:solidFill>
                <a:srgbClr val="3B78D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6" name="object 86"/>
          <p:cNvSpPr txBox="1"/>
          <p:nvPr/>
        </p:nvSpPr>
        <p:spPr>
          <a:xfrm>
            <a:off x="5651372" y="4167327"/>
            <a:ext cx="491490" cy="6724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29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Envoy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Details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87" name="object 87"/>
          <p:cNvGrpSpPr/>
          <p:nvPr/>
        </p:nvGrpSpPr>
        <p:grpSpPr>
          <a:xfrm>
            <a:off x="7571041" y="2624137"/>
            <a:ext cx="1144905" cy="220345"/>
            <a:chOff x="7571041" y="2624137"/>
            <a:chExt cx="1144905" cy="220345"/>
          </a:xfrm>
        </p:grpSpPr>
        <p:sp>
          <p:nvSpPr>
            <p:cNvPr id="88" name="object 88"/>
            <p:cNvSpPr/>
            <p:nvPr/>
          </p:nvSpPr>
          <p:spPr>
            <a:xfrm>
              <a:off x="7575804" y="2628900"/>
              <a:ext cx="1135380" cy="210820"/>
            </a:xfrm>
            <a:custGeom>
              <a:avLst/>
              <a:gdLst/>
              <a:ahLst/>
              <a:cxnLst/>
              <a:rect l="l" t="t" r="r" b="b"/>
              <a:pathLst>
                <a:path w="1135379" h="210819">
                  <a:moveTo>
                    <a:pt x="1100327" y="0"/>
                  </a:moveTo>
                  <a:lnTo>
                    <a:pt x="35051" y="0"/>
                  </a:lnTo>
                  <a:lnTo>
                    <a:pt x="21431" y="2762"/>
                  </a:lnTo>
                  <a:lnTo>
                    <a:pt x="10286" y="10287"/>
                  </a:lnTo>
                  <a:lnTo>
                    <a:pt x="2762" y="21431"/>
                  </a:lnTo>
                  <a:lnTo>
                    <a:pt x="0" y="35051"/>
                  </a:lnTo>
                  <a:lnTo>
                    <a:pt x="0" y="175260"/>
                  </a:lnTo>
                  <a:lnTo>
                    <a:pt x="2762" y="188880"/>
                  </a:lnTo>
                  <a:lnTo>
                    <a:pt x="10286" y="200025"/>
                  </a:lnTo>
                  <a:lnTo>
                    <a:pt x="21431" y="207549"/>
                  </a:lnTo>
                  <a:lnTo>
                    <a:pt x="35051" y="210312"/>
                  </a:lnTo>
                  <a:lnTo>
                    <a:pt x="1100327" y="210312"/>
                  </a:lnTo>
                  <a:lnTo>
                    <a:pt x="1113948" y="207549"/>
                  </a:lnTo>
                  <a:lnTo>
                    <a:pt x="1125093" y="200025"/>
                  </a:lnTo>
                  <a:lnTo>
                    <a:pt x="1132617" y="188880"/>
                  </a:lnTo>
                  <a:lnTo>
                    <a:pt x="1135379" y="175260"/>
                  </a:lnTo>
                  <a:lnTo>
                    <a:pt x="1135379" y="35051"/>
                  </a:lnTo>
                  <a:lnTo>
                    <a:pt x="1132617" y="21431"/>
                  </a:lnTo>
                  <a:lnTo>
                    <a:pt x="1125092" y="10287"/>
                  </a:lnTo>
                  <a:lnTo>
                    <a:pt x="1113948" y="2762"/>
                  </a:lnTo>
                  <a:lnTo>
                    <a:pt x="1100327" y="0"/>
                  </a:lnTo>
                  <a:close/>
                </a:path>
              </a:pathLst>
            </a:custGeom>
            <a:solidFill>
              <a:srgbClr val="3B78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7575804" y="2628900"/>
              <a:ext cx="1135380" cy="210820"/>
            </a:xfrm>
            <a:custGeom>
              <a:avLst/>
              <a:gdLst/>
              <a:ahLst/>
              <a:cxnLst/>
              <a:rect l="l" t="t" r="r" b="b"/>
              <a:pathLst>
                <a:path w="1135379" h="210819">
                  <a:moveTo>
                    <a:pt x="0" y="35051"/>
                  </a:moveTo>
                  <a:lnTo>
                    <a:pt x="2762" y="21431"/>
                  </a:lnTo>
                  <a:lnTo>
                    <a:pt x="10286" y="10287"/>
                  </a:lnTo>
                  <a:lnTo>
                    <a:pt x="21431" y="2762"/>
                  </a:lnTo>
                  <a:lnTo>
                    <a:pt x="35051" y="0"/>
                  </a:lnTo>
                  <a:lnTo>
                    <a:pt x="1100327" y="0"/>
                  </a:lnTo>
                  <a:lnTo>
                    <a:pt x="1113948" y="2762"/>
                  </a:lnTo>
                  <a:lnTo>
                    <a:pt x="1125092" y="10287"/>
                  </a:lnTo>
                  <a:lnTo>
                    <a:pt x="1132617" y="21431"/>
                  </a:lnTo>
                  <a:lnTo>
                    <a:pt x="1135379" y="35051"/>
                  </a:lnTo>
                  <a:lnTo>
                    <a:pt x="1135379" y="175260"/>
                  </a:lnTo>
                  <a:lnTo>
                    <a:pt x="1132617" y="188880"/>
                  </a:lnTo>
                  <a:lnTo>
                    <a:pt x="1125093" y="200025"/>
                  </a:lnTo>
                  <a:lnTo>
                    <a:pt x="1113948" y="207549"/>
                  </a:lnTo>
                  <a:lnTo>
                    <a:pt x="1100327" y="210312"/>
                  </a:lnTo>
                  <a:lnTo>
                    <a:pt x="35051" y="210312"/>
                  </a:lnTo>
                  <a:lnTo>
                    <a:pt x="21431" y="207549"/>
                  </a:lnTo>
                  <a:lnTo>
                    <a:pt x="10286" y="200025"/>
                  </a:lnTo>
                  <a:lnTo>
                    <a:pt x="2762" y="188880"/>
                  </a:lnTo>
                  <a:lnTo>
                    <a:pt x="0" y="175260"/>
                  </a:lnTo>
                  <a:lnTo>
                    <a:pt x="0" y="35051"/>
                  </a:lnTo>
                  <a:close/>
                </a:path>
              </a:pathLst>
            </a:custGeom>
            <a:ln w="9143">
              <a:solidFill>
                <a:srgbClr val="3B78D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0" name="object 90"/>
          <p:cNvSpPr txBox="1"/>
          <p:nvPr/>
        </p:nvSpPr>
        <p:spPr>
          <a:xfrm>
            <a:off x="7920608" y="2626232"/>
            <a:ext cx="4489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91" name="object 91"/>
          <p:cNvGrpSpPr/>
          <p:nvPr/>
        </p:nvGrpSpPr>
        <p:grpSpPr>
          <a:xfrm>
            <a:off x="3156013" y="2979229"/>
            <a:ext cx="1146810" cy="221615"/>
            <a:chOff x="3156013" y="2979229"/>
            <a:chExt cx="1146810" cy="221615"/>
          </a:xfrm>
        </p:grpSpPr>
        <p:sp>
          <p:nvSpPr>
            <p:cNvPr id="92" name="object 92"/>
            <p:cNvSpPr/>
            <p:nvPr/>
          </p:nvSpPr>
          <p:spPr>
            <a:xfrm>
              <a:off x="3160776" y="2983992"/>
              <a:ext cx="1137285" cy="212090"/>
            </a:xfrm>
            <a:custGeom>
              <a:avLst/>
              <a:gdLst/>
              <a:ahLst/>
              <a:cxnLst/>
              <a:rect l="l" t="t" r="r" b="b"/>
              <a:pathLst>
                <a:path w="1137285" h="212089">
                  <a:moveTo>
                    <a:pt x="1101598" y="0"/>
                  </a:moveTo>
                  <a:lnTo>
                    <a:pt x="35306" y="0"/>
                  </a:lnTo>
                  <a:lnTo>
                    <a:pt x="21538" y="2766"/>
                  </a:lnTo>
                  <a:lnTo>
                    <a:pt x="10318" y="10318"/>
                  </a:lnTo>
                  <a:lnTo>
                    <a:pt x="2766" y="21538"/>
                  </a:lnTo>
                  <a:lnTo>
                    <a:pt x="0" y="35306"/>
                  </a:lnTo>
                  <a:lnTo>
                    <a:pt x="0" y="176530"/>
                  </a:lnTo>
                  <a:lnTo>
                    <a:pt x="2766" y="190297"/>
                  </a:lnTo>
                  <a:lnTo>
                    <a:pt x="10318" y="201517"/>
                  </a:lnTo>
                  <a:lnTo>
                    <a:pt x="21538" y="209069"/>
                  </a:lnTo>
                  <a:lnTo>
                    <a:pt x="35306" y="211835"/>
                  </a:lnTo>
                  <a:lnTo>
                    <a:pt x="1101598" y="211835"/>
                  </a:lnTo>
                  <a:lnTo>
                    <a:pt x="1115365" y="209069"/>
                  </a:lnTo>
                  <a:lnTo>
                    <a:pt x="1126585" y="201517"/>
                  </a:lnTo>
                  <a:lnTo>
                    <a:pt x="1134137" y="190297"/>
                  </a:lnTo>
                  <a:lnTo>
                    <a:pt x="1136903" y="176530"/>
                  </a:lnTo>
                  <a:lnTo>
                    <a:pt x="1136903" y="35306"/>
                  </a:lnTo>
                  <a:lnTo>
                    <a:pt x="1134137" y="21538"/>
                  </a:lnTo>
                  <a:lnTo>
                    <a:pt x="1126585" y="10318"/>
                  </a:lnTo>
                  <a:lnTo>
                    <a:pt x="1115365" y="2766"/>
                  </a:lnTo>
                  <a:lnTo>
                    <a:pt x="1101598" y="0"/>
                  </a:lnTo>
                  <a:close/>
                </a:path>
              </a:pathLst>
            </a:custGeom>
            <a:solidFill>
              <a:srgbClr val="3B78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3160776" y="2983992"/>
              <a:ext cx="1137285" cy="212090"/>
            </a:xfrm>
            <a:custGeom>
              <a:avLst/>
              <a:gdLst/>
              <a:ahLst/>
              <a:cxnLst/>
              <a:rect l="l" t="t" r="r" b="b"/>
              <a:pathLst>
                <a:path w="1137285" h="212089">
                  <a:moveTo>
                    <a:pt x="0" y="35306"/>
                  </a:moveTo>
                  <a:lnTo>
                    <a:pt x="2766" y="21538"/>
                  </a:lnTo>
                  <a:lnTo>
                    <a:pt x="10318" y="10318"/>
                  </a:lnTo>
                  <a:lnTo>
                    <a:pt x="21538" y="2766"/>
                  </a:lnTo>
                  <a:lnTo>
                    <a:pt x="35306" y="0"/>
                  </a:lnTo>
                  <a:lnTo>
                    <a:pt x="1101598" y="0"/>
                  </a:lnTo>
                  <a:lnTo>
                    <a:pt x="1115365" y="2766"/>
                  </a:lnTo>
                  <a:lnTo>
                    <a:pt x="1126585" y="10318"/>
                  </a:lnTo>
                  <a:lnTo>
                    <a:pt x="1134137" y="21538"/>
                  </a:lnTo>
                  <a:lnTo>
                    <a:pt x="1136903" y="35306"/>
                  </a:lnTo>
                  <a:lnTo>
                    <a:pt x="1136903" y="176530"/>
                  </a:lnTo>
                  <a:lnTo>
                    <a:pt x="1134137" y="190297"/>
                  </a:lnTo>
                  <a:lnTo>
                    <a:pt x="1126585" y="201517"/>
                  </a:lnTo>
                  <a:lnTo>
                    <a:pt x="1115365" y="209069"/>
                  </a:lnTo>
                  <a:lnTo>
                    <a:pt x="1101598" y="211835"/>
                  </a:lnTo>
                  <a:lnTo>
                    <a:pt x="35306" y="211835"/>
                  </a:lnTo>
                  <a:lnTo>
                    <a:pt x="21538" y="209069"/>
                  </a:lnTo>
                  <a:lnTo>
                    <a:pt x="10318" y="201517"/>
                  </a:lnTo>
                  <a:lnTo>
                    <a:pt x="2766" y="190297"/>
                  </a:lnTo>
                  <a:lnTo>
                    <a:pt x="0" y="176530"/>
                  </a:lnTo>
                  <a:lnTo>
                    <a:pt x="0" y="35306"/>
                  </a:lnTo>
                  <a:close/>
                </a:path>
              </a:pathLst>
            </a:custGeom>
            <a:ln w="9144">
              <a:solidFill>
                <a:srgbClr val="3B78D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4" name="object 94"/>
          <p:cNvSpPr txBox="1"/>
          <p:nvPr/>
        </p:nvSpPr>
        <p:spPr>
          <a:xfrm>
            <a:off x="3505327" y="2981960"/>
            <a:ext cx="4489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95" name="object 95"/>
          <p:cNvGrpSpPr/>
          <p:nvPr/>
        </p:nvGrpSpPr>
        <p:grpSpPr>
          <a:xfrm>
            <a:off x="1737169" y="3070669"/>
            <a:ext cx="898525" cy="582930"/>
            <a:chOff x="1737169" y="3070669"/>
            <a:chExt cx="898525" cy="582930"/>
          </a:xfrm>
        </p:grpSpPr>
        <p:sp>
          <p:nvSpPr>
            <p:cNvPr id="96" name="object 96"/>
            <p:cNvSpPr/>
            <p:nvPr/>
          </p:nvSpPr>
          <p:spPr>
            <a:xfrm>
              <a:off x="1741932" y="3075432"/>
              <a:ext cx="889000" cy="573405"/>
            </a:xfrm>
            <a:custGeom>
              <a:avLst/>
              <a:gdLst/>
              <a:ahLst/>
              <a:cxnLst/>
              <a:rect l="l" t="t" r="r" b="b"/>
              <a:pathLst>
                <a:path w="889000" h="573404">
                  <a:moveTo>
                    <a:pt x="888492" y="0"/>
                  </a:moveTo>
                  <a:lnTo>
                    <a:pt x="0" y="0"/>
                  </a:lnTo>
                  <a:lnTo>
                    <a:pt x="0" y="573024"/>
                  </a:lnTo>
                  <a:lnTo>
                    <a:pt x="888492" y="573024"/>
                  </a:lnTo>
                  <a:lnTo>
                    <a:pt x="888492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1741932" y="3075432"/>
              <a:ext cx="889000" cy="573405"/>
            </a:xfrm>
            <a:custGeom>
              <a:avLst/>
              <a:gdLst/>
              <a:ahLst/>
              <a:cxnLst/>
              <a:rect l="l" t="t" r="r" b="b"/>
              <a:pathLst>
                <a:path w="889000" h="573404">
                  <a:moveTo>
                    <a:pt x="0" y="573024"/>
                  </a:moveTo>
                  <a:lnTo>
                    <a:pt x="888492" y="573024"/>
                  </a:lnTo>
                  <a:lnTo>
                    <a:pt x="888492" y="0"/>
                  </a:lnTo>
                  <a:lnTo>
                    <a:pt x="0" y="0"/>
                  </a:lnTo>
                  <a:lnTo>
                    <a:pt x="0" y="573024"/>
                  </a:lnTo>
                  <a:close/>
                </a:path>
              </a:pathLst>
            </a:custGeom>
            <a:ln w="9144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1805940" y="3165348"/>
              <a:ext cx="728980" cy="387350"/>
            </a:xfrm>
            <a:custGeom>
              <a:avLst/>
              <a:gdLst/>
              <a:ahLst/>
              <a:cxnLst/>
              <a:rect l="l" t="t" r="r" b="b"/>
              <a:pathLst>
                <a:path w="728980" h="387350">
                  <a:moveTo>
                    <a:pt x="663956" y="0"/>
                  </a:moveTo>
                  <a:lnTo>
                    <a:pt x="64516" y="0"/>
                  </a:lnTo>
                  <a:lnTo>
                    <a:pt x="39379" y="5062"/>
                  </a:lnTo>
                  <a:lnTo>
                    <a:pt x="18875" y="18875"/>
                  </a:lnTo>
                  <a:lnTo>
                    <a:pt x="5062" y="39379"/>
                  </a:lnTo>
                  <a:lnTo>
                    <a:pt x="0" y="64515"/>
                  </a:lnTo>
                  <a:lnTo>
                    <a:pt x="0" y="322579"/>
                  </a:lnTo>
                  <a:lnTo>
                    <a:pt x="5062" y="347716"/>
                  </a:lnTo>
                  <a:lnTo>
                    <a:pt x="18875" y="368220"/>
                  </a:lnTo>
                  <a:lnTo>
                    <a:pt x="39379" y="382033"/>
                  </a:lnTo>
                  <a:lnTo>
                    <a:pt x="64516" y="387095"/>
                  </a:lnTo>
                  <a:lnTo>
                    <a:pt x="663956" y="387095"/>
                  </a:lnTo>
                  <a:lnTo>
                    <a:pt x="689092" y="382033"/>
                  </a:lnTo>
                  <a:lnTo>
                    <a:pt x="709596" y="368220"/>
                  </a:lnTo>
                  <a:lnTo>
                    <a:pt x="723409" y="347716"/>
                  </a:lnTo>
                  <a:lnTo>
                    <a:pt x="728472" y="322579"/>
                  </a:lnTo>
                  <a:lnTo>
                    <a:pt x="728472" y="64515"/>
                  </a:lnTo>
                  <a:lnTo>
                    <a:pt x="723409" y="39379"/>
                  </a:lnTo>
                  <a:lnTo>
                    <a:pt x="709596" y="18875"/>
                  </a:lnTo>
                  <a:lnTo>
                    <a:pt x="689092" y="5062"/>
                  </a:lnTo>
                  <a:lnTo>
                    <a:pt x="663956" y="0"/>
                  </a:lnTo>
                  <a:close/>
                </a:path>
              </a:pathLst>
            </a:custGeom>
            <a:solidFill>
              <a:srgbClr val="3B78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1805940" y="3165348"/>
              <a:ext cx="728980" cy="387350"/>
            </a:xfrm>
            <a:custGeom>
              <a:avLst/>
              <a:gdLst/>
              <a:ahLst/>
              <a:cxnLst/>
              <a:rect l="l" t="t" r="r" b="b"/>
              <a:pathLst>
                <a:path w="728980" h="387350">
                  <a:moveTo>
                    <a:pt x="0" y="64515"/>
                  </a:moveTo>
                  <a:lnTo>
                    <a:pt x="5062" y="39379"/>
                  </a:lnTo>
                  <a:lnTo>
                    <a:pt x="18875" y="18875"/>
                  </a:lnTo>
                  <a:lnTo>
                    <a:pt x="39379" y="5062"/>
                  </a:lnTo>
                  <a:lnTo>
                    <a:pt x="64516" y="0"/>
                  </a:lnTo>
                  <a:lnTo>
                    <a:pt x="663956" y="0"/>
                  </a:lnTo>
                  <a:lnTo>
                    <a:pt x="689092" y="5062"/>
                  </a:lnTo>
                  <a:lnTo>
                    <a:pt x="709596" y="18875"/>
                  </a:lnTo>
                  <a:lnTo>
                    <a:pt x="723409" y="39379"/>
                  </a:lnTo>
                  <a:lnTo>
                    <a:pt x="728472" y="64515"/>
                  </a:lnTo>
                  <a:lnTo>
                    <a:pt x="728472" y="322579"/>
                  </a:lnTo>
                  <a:lnTo>
                    <a:pt x="723409" y="347716"/>
                  </a:lnTo>
                  <a:lnTo>
                    <a:pt x="709596" y="368220"/>
                  </a:lnTo>
                  <a:lnTo>
                    <a:pt x="689092" y="382033"/>
                  </a:lnTo>
                  <a:lnTo>
                    <a:pt x="663956" y="387095"/>
                  </a:lnTo>
                  <a:lnTo>
                    <a:pt x="64516" y="387095"/>
                  </a:lnTo>
                  <a:lnTo>
                    <a:pt x="39379" y="382033"/>
                  </a:lnTo>
                  <a:lnTo>
                    <a:pt x="18875" y="368220"/>
                  </a:lnTo>
                  <a:lnTo>
                    <a:pt x="5062" y="347716"/>
                  </a:lnTo>
                  <a:lnTo>
                    <a:pt x="0" y="322579"/>
                  </a:lnTo>
                  <a:lnTo>
                    <a:pt x="0" y="64515"/>
                  </a:lnTo>
                  <a:close/>
                </a:path>
              </a:pathLst>
            </a:custGeom>
            <a:ln w="9144">
              <a:solidFill>
                <a:srgbClr val="3B78D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0" name="object 100"/>
          <p:cNvSpPr txBox="1"/>
          <p:nvPr/>
        </p:nvSpPr>
        <p:spPr>
          <a:xfrm>
            <a:off x="1907285" y="3159632"/>
            <a:ext cx="5251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 marR="5080" indent="-381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ress  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Envoy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101" name="object 101"/>
          <p:cNvGrpSpPr/>
          <p:nvPr/>
        </p:nvGrpSpPr>
        <p:grpSpPr>
          <a:xfrm>
            <a:off x="2491739" y="1048511"/>
            <a:ext cx="5707380" cy="3520440"/>
            <a:chOff x="2491739" y="1048511"/>
            <a:chExt cx="5707380" cy="3520440"/>
          </a:xfrm>
        </p:grpSpPr>
        <p:sp>
          <p:nvSpPr>
            <p:cNvPr id="102" name="object 102"/>
            <p:cNvSpPr/>
            <p:nvPr/>
          </p:nvSpPr>
          <p:spPr>
            <a:xfrm>
              <a:off x="2491739" y="2988563"/>
              <a:ext cx="790956" cy="446531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2534792" y="3054857"/>
              <a:ext cx="627380" cy="317500"/>
            </a:xfrm>
            <a:custGeom>
              <a:avLst/>
              <a:gdLst/>
              <a:ahLst/>
              <a:cxnLst/>
              <a:rect l="l" t="t" r="r" b="b"/>
              <a:pathLst>
                <a:path w="627380" h="317500">
                  <a:moveTo>
                    <a:pt x="566010" y="25309"/>
                  </a:moveTo>
                  <a:lnTo>
                    <a:pt x="509524" y="33909"/>
                  </a:lnTo>
                  <a:lnTo>
                    <a:pt x="455421" y="47371"/>
                  </a:lnTo>
                  <a:lnTo>
                    <a:pt x="406654" y="65150"/>
                  </a:lnTo>
                  <a:lnTo>
                    <a:pt x="364870" y="86360"/>
                  </a:lnTo>
                  <a:lnTo>
                    <a:pt x="332105" y="110362"/>
                  </a:lnTo>
                  <a:lnTo>
                    <a:pt x="305943" y="145034"/>
                  </a:lnTo>
                  <a:lnTo>
                    <a:pt x="300227" y="175006"/>
                  </a:lnTo>
                  <a:lnTo>
                    <a:pt x="299084" y="179578"/>
                  </a:lnTo>
                  <a:lnTo>
                    <a:pt x="271399" y="215011"/>
                  </a:lnTo>
                  <a:lnTo>
                    <a:pt x="230631" y="240919"/>
                  </a:lnTo>
                  <a:lnTo>
                    <a:pt x="187959" y="259080"/>
                  </a:lnTo>
                  <a:lnTo>
                    <a:pt x="138937" y="274066"/>
                  </a:lnTo>
                  <a:lnTo>
                    <a:pt x="85217" y="284861"/>
                  </a:lnTo>
                  <a:lnTo>
                    <a:pt x="28701" y="290575"/>
                  </a:lnTo>
                  <a:lnTo>
                    <a:pt x="0" y="291338"/>
                  </a:lnTo>
                  <a:lnTo>
                    <a:pt x="762" y="317119"/>
                  </a:lnTo>
                  <a:lnTo>
                    <a:pt x="60451" y="314071"/>
                  </a:lnTo>
                  <a:lnTo>
                    <a:pt x="118237" y="305308"/>
                  </a:lnTo>
                  <a:lnTo>
                    <a:pt x="172465" y="291592"/>
                  </a:lnTo>
                  <a:lnTo>
                    <a:pt x="221106" y="273939"/>
                  </a:lnTo>
                  <a:lnTo>
                    <a:pt x="262636" y="252730"/>
                  </a:lnTo>
                  <a:lnTo>
                    <a:pt x="295656" y="228346"/>
                  </a:lnTo>
                  <a:lnTo>
                    <a:pt x="321818" y="192786"/>
                  </a:lnTo>
                  <a:lnTo>
                    <a:pt x="326770" y="165989"/>
                  </a:lnTo>
                  <a:lnTo>
                    <a:pt x="327659" y="161290"/>
                  </a:lnTo>
                  <a:lnTo>
                    <a:pt x="355219" y="124587"/>
                  </a:lnTo>
                  <a:lnTo>
                    <a:pt x="395731" y="98679"/>
                  </a:lnTo>
                  <a:lnTo>
                    <a:pt x="438404" y="80391"/>
                  </a:lnTo>
                  <a:lnTo>
                    <a:pt x="487552" y="65405"/>
                  </a:lnTo>
                  <a:lnTo>
                    <a:pt x="541401" y="54610"/>
                  </a:lnTo>
                  <a:lnTo>
                    <a:pt x="566783" y="51379"/>
                  </a:lnTo>
                  <a:lnTo>
                    <a:pt x="575056" y="37592"/>
                  </a:lnTo>
                  <a:lnTo>
                    <a:pt x="566010" y="25309"/>
                  </a:lnTo>
                  <a:close/>
                </a:path>
                <a:path w="627380" h="317500">
                  <a:moveTo>
                    <a:pt x="603251" y="24637"/>
                  </a:moveTo>
                  <a:lnTo>
                    <a:pt x="574039" y="24637"/>
                  </a:lnTo>
                  <a:lnTo>
                    <a:pt x="576071" y="50546"/>
                  </a:lnTo>
                  <a:lnTo>
                    <a:pt x="569340" y="51054"/>
                  </a:lnTo>
                  <a:lnTo>
                    <a:pt x="566783" y="51379"/>
                  </a:lnTo>
                  <a:lnTo>
                    <a:pt x="551052" y="77597"/>
                  </a:lnTo>
                  <a:lnTo>
                    <a:pt x="626871" y="35052"/>
                  </a:lnTo>
                  <a:lnTo>
                    <a:pt x="603251" y="24637"/>
                  </a:lnTo>
                  <a:close/>
                </a:path>
                <a:path w="627380" h="317500">
                  <a:moveTo>
                    <a:pt x="575055" y="37592"/>
                  </a:moveTo>
                  <a:lnTo>
                    <a:pt x="566783" y="51379"/>
                  </a:lnTo>
                  <a:lnTo>
                    <a:pt x="569340" y="51054"/>
                  </a:lnTo>
                  <a:lnTo>
                    <a:pt x="576071" y="50546"/>
                  </a:lnTo>
                  <a:lnTo>
                    <a:pt x="575055" y="37592"/>
                  </a:lnTo>
                  <a:close/>
                </a:path>
                <a:path w="627380" h="317500">
                  <a:moveTo>
                    <a:pt x="574039" y="24637"/>
                  </a:moveTo>
                  <a:lnTo>
                    <a:pt x="567308" y="25146"/>
                  </a:lnTo>
                  <a:lnTo>
                    <a:pt x="566010" y="25309"/>
                  </a:lnTo>
                  <a:lnTo>
                    <a:pt x="575056" y="37592"/>
                  </a:lnTo>
                  <a:lnTo>
                    <a:pt x="574039" y="24637"/>
                  </a:lnTo>
                  <a:close/>
                </a:path>
                <a:path w="627380" h="317500">
                  <a:moveTo>
                    <a:pt x="547369" y="0"/>
                  </a:moveTo>
                  <a:lnTo>
                    <a:pt x="566010" y="25309"/>
                  </a:lnTo>
                  <a:lnTo>
                    <a:pt x="567308" y="25146"/>
                  </a:lnTo>
                  <a:lnTo>
                    <a:pt x="574039" y="24637"/>
                  </a:lnTo>
                  <a:lnTo>
                    <a:pt x="603251" y="24637"/>
                  </a:lnTo>
                  <a:lnTo>
                    <a:pt x="547369" y="0"/>
                  </a:lnTo>
                  <a:close/>
                </a:path>
              </a:pathLst>
            </a:custGeom>
            <a:solidFill>
              <a:srgbClr val="39DB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3674363" y="3174491"/>
              <a:ext cx="114300" cy="239268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3729989" y="3196589"/>
              <a:ext cx="3175" cy="154940"/>
            </a:xfrm>
            <a:custGeom>
              <a:avLst/>
              <a:gdLst/>
              <a:ahLst/>
              <a:cxnLst/>
              <a:rect l="l" t="t" r="r" b="b"/>
              <a:pathLst>
                <a:path w="3175" h="154939">
                  <a:moveTo>
                    <a:pt x="0" y="0"/>
                  </a:moveTo>
                  <a:lnTo>
                    <a:pt x="111" y="28372"/>
                  </a:lnTo>
                  <a:lnTo>
                    <a:pt x="412" y="53149"/>
                  </a:lnTo>
                  <a:lnTo>
                    <a:pt x="857" y="70687"/>
                  </a:lnTo>
                  <a:lnTo>
                    <a:pt x="1397" y="77343"/>
                  </a:lnTo>
                  <a:lnTo>
                    <a:pt x="1863" y="83978"/>
                  </a:lnTo>
                  <a:lnTo>
                    <a:pt x="2270" y="101473"/>
                  </a:lnTo>
                  <a:lnTo>
                    <a:pt x="2557" y="126206"/>
                  </a:lnTo>
                  <a:lnTo>
                    <a:pt x="2667" y="154559"/>
                  </a:lnTo>
                </a:path>
              </a:pathLst>
            </a:custGeom>
            <a:ln w="25908">
              <a:solidFill>
                <a:srgbClr val="39DB2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8087868" y="2817876"/>
              <a:ext cx="111251" cy="208787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8143493" y="2839973"/>
              <a:ext cx="635" cy="124460"/>
            </a:xfrm>
            <a:custGeom>
              <a:avLst/>
              <a:gdLst/>
              <a:ahLst/>
              <a:cxnLst/>
              <a:rect l="l" t="t" r="r" b="b"/>
              <a:pathLst>
                <a:path w="634" h="124460">
                  <a:moveTo>
                    <a:pt x="317" y="-12954"/>
                  </a:moveTo>
                  <a:lnTo>
                    <a:pt x="317" y="137413"/>
                  </a:lnTo>
                </a:path>
              </a:pathLst>
            </a:custGeom>
            <a:ln w="26542">
              <a:solidFill>
                <a:srgbClr val="39DB2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5841492" y="1048511"/>
              <a:ext cx="111251" cy="210312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5897118" y="1070609"/>
              <a:ext cx="635" cy="125730"/>
            </a:xfrm>
            <a:custGeom>
              <a:avLst/>
              <a:gdLst/>
              <a:ahLst/>
              <a:cxnLst/>
              <a:rect l="l" t="t" r="r" b="b"/>
              <a:pathLst>
                <a:path w="635" h="125730">
                  <a:moveTo>
                    <a:pt x="317" y="-12953"/>
                  </a:moveTo>
                  <a:lnTo>
                    <a:pt x="317" y="138683"/>
                  </a:lnTo>
                </a:path>
              </a:pathLst>
            </a:custGeom>
            <a:ln w="26542">
              <a:solidFill>
                <a:srgbClr val="39DB2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5841492" y="2139695"/>
              <a:ext cx="111251" cy="214883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5897118" y="2161794"/>
              <a:ext cx="635" cy="130810"/>
            </a:xfrm>
            <a:custGeom>
              <a:avLst/>
              <a:gdLst/>
              <a:ahLst/>
              <a:cxnLst/>
              <a:rect l="l" t="t" r="r" b="b"/>
              <a:pathLst>
                <a:path w="635" h="130810">
                  <a:moveTo>
                    <a:pt x="317" y="-12954"/>
                  </a:moveTo>
                  <a:lnTo>
                    <a:pt x="317" y="143764"/>
                  </a:lnTo>
                </a:path>
              </a:pathLst>
            </a:custGeom>
            <a:ln w="26542">
              <a:solidFill>
                <a:srgbClr val="39DB2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5839968" y="3256788"/>
              <a:ext cx="112775" cy="205739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5895593" y="3278885"/>
              <a:ext cx="1905" cy="120650"/>
            </a:xfrm>
            <a:custGeom>
              <a:avLst/>
              <a:gdLst/>
              <a:ahLst/>
              <a:cxnLst/>
              <a:rect l="l" t="t" r="r" b="b"/>
              <a:pathLst>
                <a:path w="1904" h="120650">
                  <a:moveTo>
                    <a:pt x="0" y="0"/>
                  </a:moveTo>
                  <a:lnTo>
                    <a:pt x="65" y="22084"/>
                  </a:lnTo>
                  <a:lnTo>
                    <a:pt x="238" y="41322"/>
                  </a:lnTo>
                  <a:lnTo>
                    <a:pt x="482" y="54917"/>
                  </a:lnTo>
                  <a:lnTo>
                    <a:pt x="761" y="60070"/>
                  </a:lnTo>
                  <a:lnTo>
                    <a:pt x="1041" y="65244"/>
                  </a:lnTo>
                  <a:lnTo>
                    <a:pt x="1285" y="78882"/>
                  </a:lnTo>
                  <a:lnTo>
                    <a:pt x="1458" y="98165"/>
                  </a:lnTo>
                  <a:lnTo>
                    <a:pt x="1523" y="120268"/>
                  </a:lnTo>
                </a:path>
              </a:pathLst>
            </a:custGeom>
            <a:ln w="25908">
              <a:solidFill>
                <a:srgbClr val="39DB2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5841492" y="4358640"/>
              <a:ext cx="111251" cy="210311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5897118" y="4380738"/>
              <a:ext cx="635" cy="125730"/>
            </a:xfrm>
            <a:custGeom>
              <a:avLst/>
              <a:gdLst/>
              <a:ahLst/>
              <a:cxnLst/>
              <a:rect l="l" t="t" r="r" b="b"/>
              <a:pathLst>
                <a:path w="635" h="125729">
                  <a:moveTo>
                    <a:pt x="317" y="-12954"/>
                  </a:moveTo>
                  <a:lnTo>
                    <a:pt x="317" y="138658"/>
                  </a:lnTo>
                </a:path>
              </a:pathLst>
            </a:custGeom>
            <a:ln w="26542">
              <a:solidFill>
                <a:srgbClr val="39DB2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6" name="object 116"/>
          <p:cNvSpPr txBox="1"/>
          <p:nvPr/>
        </p:nvSpPr>
        <p:spPr>
          <a:xfrm>
            <a:off x="417677" y="926338"/>
            <a:ext cx="3902075" cy="1093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Arial"/>
                <a:cs typeface="Arial"/>
              </a:rPr>
              <a:t>Running an application </a:t>
            </a:r>
            <a:r>
              <a:rPr sz="1400" spc="-5" dirty="0">
                <a:latin typeface="Arial"/>
                <a:cs typeface="Arial"/>
              </a:rPr>
              <a:t>with </a:t>
            </a:r>
            <a:r>
              <a:rPr sz="1400" dirty="0">
                <a:latin typeface="Arial"/>
                <a:cs typeface="Arial"/>
              </a:rPr>
              <a:t>Istio requires no  changes to the app itself. </a:t>
            </a:r>
            <a:r>
              <a:rPr sz="1400" spc="10" dirty="0">
                <a:latin typeface="Arial"/>
                <a:cs typeface="Arial"/>
              </a:rPr>
              <a:t>We </a:t>
            </a:r>
            <a:r>
              <a:rPr sz="1400" dirty="0">
                <a:latin typeface="Arial"/>
                <a:cs typeface="Arial"/>
              </a:rPr>
              <a:t>simply need to  configure and run the </a:t>
            </a:r>
            <a:r>
              <a:rPr sz="1400" spc="-5" dirty="0">
                <a:latin typeface="Arial"/>
                <a:cs typeface="Arial"/>
              </a:rPr>
              <a:t>services </a:t>
            </a:r>
            <a:r>
              <a:rPr sz="1400" dirty="0">
                <a:latin typeface="Arial"/>
                <a:cs typeface="Arial"/>
              </a:rPr>
              <a:t>in an</a:t>
            </a:r>
            <a:r>
              <a:rPr sz="1400" spc="-18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Istio-enabled  </a:t>
            </a:r>
            <a:r>
              <a:rPr sz="1400" spc="-5" dirty="0">
                <a:latin typeface="Arial"/>
                <a:cs typeface="Arial"/>
              </a:rPr>
              <a:t>environment, with Envoy </a:t>
            </a:r>
            <a:r>
              <a:rPr sz="1400" dirty="0">
                <a:latin typeface="Arial"/>
                <a:cs typeface="Arial"/>
              </a:rPr>
              <a:t>sidecars injected  alongside each</a:t>
            </a:r>
            <a:r>
              <a:rPr sz="1400" spc="-6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service.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7" name="object 11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@rstar</a:t>
            </a:r>
            <a:r>
              <a:rPr spc="5" dirty="0"/>
              <a:t>m</a:t>
            </a:r>
            <a:r>
              <a:rPr spc="-5" dirty="0"/>
              <a:t>e</a:t>
            </a:r>
            <a:r>
              <a:rPr dirty="0"/>
              <a:t>r</a:t>
            </a:r>
          </a:p>
        </p:txBody>
      </p:sp>
      <p:sp>
        <p:nvSpPr>
          <p:cNvPr id="118" name="object 11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© </a:t>
            </a:r>
            <a:r>
              <a:rPr spc="-5" dirty="0"/>
              <a:t>2017 </a:t>
            </a:r>
            <a:r>
              <a:rPr dirty="0"/>
              <a:t>Kumulus</a:t>
            </a:r>
            <a:r>
              <a:rPr spc="-45" dirty="0"/>
              <a:t> </a:t>
            </a:r>
            <a:r>
              <a:rPr dirty="0"/>
              <a:t>Technologies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0847" y="69595"/>
            <a:ext cx="591375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Get Started - </a:t>
            </a:r>
            <a:r>
              <a:rPr spc="-5" dirty="0"/>
              <a:t>Deploy</a:t>
            </a:r>
            <a:r>
              <a:rPr spc="-100" dirty="0"/>
              <a:t> </a:t>
            </a:r>
            <a:r>
              <a:rPr spc="-5" dirty="0"/>
              <a:t>Kubernetes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@rstar</a:t>
            </a:r>
            <a:r>
              <a:rPr spc="5" dirty="0"/>
              <a:t>m</a:t>
            </a:r>
            <a:r>
              <a:rPr spc="-5" dirty="0"/>
              <a:t>e</a:t>
            </a:r>
            <a:r>
              <a:rPr dirty="0"/>
              <a:t>r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© </a:t>
            </a:r>
            <a:r>
              <a:rPr spc="-5" dirty="0"/>
              <a:t>2017 </a:t>
            </a:r>
            <a:r>
              <a:rPr dirty="0"/>
              <a:t>Kumulus</a:t>
            </a:r>
            <a:r>
              <a:rPr spc="-45" dirty="0"/>
              <a:t> </a:t>
            </a:r>
            <a:r>
              <a:rPr dirty="0"/>
              <a:t>Technologies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5511" y="799338"/>
            <a:ext cx="3896360" cy="2907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12800" marR="5080" indent="-800735">
              <a:lnSpc>
                <a:spcPct val="1501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Easiest approach: Launch in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cloud  </a:t>
            </a:r>
            <a:r>
              <a:rPr sz="1800" dirty="0">
                <a:latin typeface="Arial"/>
                <a:cs typeface="Arial"/>
              </a:rPr>
              <a:t>GKE</a:t>
            </a:r>
            <a:endParaRPr sz="1800">
              <a:latin typeface="Arial"/>
              <a:cs typeface="Arial"/>
            </a:endParaRPr>
          </a:p>
          <a:p>
            <a:pPr marL="812800">
              <a:lnSpc>
                <a:spcPct val="100000"/>
              </a:lnSpc>
              <a:spcBef>
                <a:spcPts val="1080"/>
              </a:spcBef>
            </a:pPr>
            <a:r>
              <a:rPr sz="1800" spc="-5" dirty="0">
                <a:latin typeface="Arial"/>
                <a:cs typeface="Arial"/>
              </a:rPr>
              <a:t>Azure</a:t>
            </a:r>
            <a:endParaRPr sz="1800">
              <a:latin typeface="Arial"/>
              <a:cs typeface="Arial"/>
            </a:endParaRPr>
          </a:p>
          <a:p>
            <a:pPr marL="812800">
              <a:lnSpc>
                <a:spcPct val="100000"/>
              </a:lnSpc>
              <a:spcBef>
                <a:spcPts val="1080"/>
              </a:spcBef>
            </a:pPr>
            <a:r>
              <a:rPr sz="1800" dirty="0">
                <a:latin typeface="Arial"/>
                <a:cs typeface="Arial"/>
              </a:rPr>
              <a:t>AWS </a:t>
            </a:r>
            <a:r>
              <a:rPr sz="1800" spc="-15" dirty="0">
                <a:latin typeface="Arial"/>
                <a:cs typeface="Arial"/>
              </a:rPr>
              <a:t>with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Kops</a:t>
            </a:r>
            <a:endParaRPr sz="1800">
              <a:latin typeface="Arial"/>
              <a:cs typeface="Arial"/>
            </a:endParaRPr>
          </a:p>
          <a:p>
            <a:pPr marL="812800" marR="198120" indent="-800735">
              <a:lnSpc>
                <a:spcPct val="150000"/>
              </a:lnSpc>
            </a:pPr>
            <a:r>
              <a:rPr sz="1800" dirty="0">
                <a:latin typeface="Arial"/>
                <a:cs typeface="Arial"/>
              </a:rPr>
              <a:t>Or, </a:t>
            </a:r>
            <a:r>
              <a:rPr sz="1800" spc="-5" dirty="0">
                <a:latin typeface="Arial"/>
                <a:cs typeface="Arial"/>
              </a:rPr>
              <a:t>launch on </a:t>
            </a:r>
            <a:r>
              <a:rPr sz="1800" spc="-10" dirty="0">
                <a:latin typeface="Arial"/>
                <a:cs typeface="Arial"/>
              </a:rPr>
              <a:t>your </a:t>
            </a:r>
            <a:r>
              <a:rPr sz="1800" spc="-20" dirty="0">
                <a:latin typeface="Arial"/>
                <a:cs typeface="Arial"/>
              </a:rPr>
              <a:t>own </a:t>
            </a:r>
            <a:r>
              <a:rPr sz="1800" spc="-10" dirty="0">
                <a:latin typeface="Arial"/>
                <a:cs typeface="Arial"/>
              </a:rPr>
              <a:t>hardware  </a:t>
            </a:r>
            <a:r>
              <a:rPr sz="1800" spc="-5" dirty="0">
                <a:latin typeface="Arial"/>
                <a:cs typeface="Arial"/>
              </a:rPr>
              <a:t>Vagrant/Ansible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(kubespray)  Kubeadm/Minikube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0847" y="69595"/>
            <a:ext cx="605028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Microservices (Day 2</a:t>
            </a:r>
            <a:r>
              <a:rPr spc="-100" dirty="0"/>
              <a:t> </a:t>
            </a:r>
            <a:r>
              <a:rPr spc="-5" dirty="0"/>
              <a:t>Operations)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1211" y="822198"/>
            <a:ext cx="8455660" cy="3445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1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Microservices are small nuggets </a:t>
            </a:r>
            <a:r>
              <a:rPr sz="1800" dirty="0">
                <a:latin typeface="Arial"/>
                <a:cs typeface="Arial"/>
              </a:rPr>
              <a:t>of </a:t>
            </a:r>
            <a:r>
              <a:rPr sz="1800" spc="-5" dirty="0">
                <a:latin typeface="Arial"/>
                <a:cs typeface="Arial"/>
              </a:rPr>
              <a:t>function, and that sounds like </a:t>
            </a:r>
            <a:r>
              <a:rPr sz="1800" dirty="0">
                <a:latin typeface="Arial"/>
                <a:cs typeface="Arial"/>
              </a:rPr>
              <a:t>it </a:t>
            </a:r>
            <a:r>
              <a:rPr sz="1800" spc="-5" dirty="0">
                <a:latin typeface="Arial"/>
                <a:cs typeface="Arial"/>
              </a:rPr>
              <a:t>could be simple,  but as complexity </a:t>
            </a:r>
            <a:r>
              <a:rPr sz="1800" spc="-10" dirty="0">
                <a:latin typeface="Arial"/>
                <a:cs typeface="Arial"/>
              </a:rPr>
              <a:t>grows, </a:t>
            </a:r>
            <a:r>
              <a:rPr sz="1800" spc="-5" dirty="0">
                <a:latin typeface="Arial"/>
                <a:cs typeface="Arial"/>
              </a:rPr>
              <a:t>successful operations</a:t>
            </a:r>
            <a:r>
              <a:rPr sz="1800" spc="13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require:</a:t>
            </a:r>
            <a:endParaRPr sz="1800">
              <a:latin typeface="Arial"/>
              <a:cs typeface="Arial"/>
            </a:endParaRPr>
          </a:p>
          <a:p>
            <a:pPr marL="469900" indent="-342900">
              <a:lnSpc>
                <a:spcPct val="100000"/>
              </a:lnSpc>
              <a:spcBef>
                <a:spcPts val="320"/>
              </a:spcBef>
              <a:buClr>
                <a:srgbClr val="3351D1"/>
              </a:buClr>
              <a:buChar char="●"/>
              <a:tabLst>
                <a:tab pos="469265" algn="l"/>
                <a:tab pos="469900" algn="l"/>
              </a:tabLst>
            </a:pPr>
            <a:r>
              <a:rPr sz="1800" spc="-5" dirty="0">
                <a:latin typeface="Arial"/>
                <a:cs typeface="Arial"/>
              </a:rPr>
              <a:t>Visibility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(Observability)</a:t>
            </a:r>
            <a:endParaRPr sz="1800">
              <a:latin typeface="Arial"/>
              <a:cs typeface="Arial"/>
            </a:endParaRPr>
          </a:p>
          <a:p>
            <a:pPr marL="927100" lvl="1" indent="-337820">
              <a:lnSpc>
                <a:spcPct val="100000"/>
              </a:lnSpc>
              <a:spcBef>
                <a:spcPts val="330"/>
              </a:spcBef>
              <a:buClr>
                <a:srgbClr val="5282F7"/>
              </a:buClr>
              <a:buChar char="●"/>
              <a:tabLst>
                <a:tab pos="927100" algn="l"/>
                <a:tab pos="927735" algn="l"/>
              </a:tabLst>
            </a:pPr>
            <a:r>
              <a:rPr sz="1700" dirty="0">
                <a:latin typeface="Arial"/>
                <a:cs typeface="Arial"/>
              </a:rPr>
              <a:t>Monitoring</a:t>
            </a:r>
            <a:endParaRPr sz="1700">
              <a:latin typeface="Arial"/>
              <a:cs typeface="Arial"/>
            </a:endParaRPr>
          </a:p>
          <a:p>
            <a:pPr marL="927100" lvl="1" indent="-337820">
              <a:lnSpc>
                <a:spcPct val="100000"/>
              </a:lnSpc>
              <a:spcBef>
                <a:spcPts val="300"/>
              </a:spcBef>
              <a:buClr>
                <a:srgbClr val="5282F7"/>
              </a:buClr>
              <a:buChar char="●"/>
              <a:tabLst>
                <a:tab pos="927100" algn="l"/>
                <a:tab pos="927735" algn="l"/>
              </a:tabLst>
            </a:pPr>
            <a:r>
              <a:rPr sz="1700" dirty="0">
                <a:latin typeface="Arial"/>
                <a:cs typeface="Arial"/>
              </a:rPr>
              <a:t>Metrics</a:t>
            </a:r>
            <a:endParaRPr sz="1700">
              <a:latin typeface="Arial"/>
              <a:cs typeface="Arial"/>
            </a:endParaRPr>
          </a:p>
          <a:p>
            <a:pPr marL="927100" lvl="1" indent="-337820">
              <a:lnSpc>
                <a:spcPct val="100000"/>
              </a:lnSpc>
              <a:spcBef>
                <a:spcPts val="315"/>
              </a:spcBef>
              <a:buClr>
                <a:srgbClr val="5282F7"/>
              </a:buClr>
              <a:buChar char="●"/>
              <a:tabLst>
                <a:tab pos="927100" algn="l"/>
                <a:tab pos="927735" algn="l"/>
              </a:tabLst>
            </a:pPr>
            <a:r>
              <a:rPr sz="1700" dirty="0">
                <a:latin typeface="Arial"/>
                <a:cs typeface="Arial"/>
              </a:rPr>
              <a:t>Tracing</a:t>
            </a:r>
            <a:endParaRPr sz="1700">
              <a:latin typeface="Arial"/>
              <a:cs typeface="Arial"/>
            </a:endParaRPr>
          </a:p>
          <a:p>
            <a:pPr marL="469900" indent="-342900">
              <a:lnSpc>
                <a:spcPct val="100000"/>
              </a:lnSpc>
              <a:spcBef>
                <a:spcPts val="309"/>
              </a:spcBef>
              <a:buClr>
                <a:srgbClr val="3351D1"/>
              </a:buClr>
              <a:buChar char="●"/>
              <a:tabLst>
                <a:tab pos="469265" algn="l"/>
                <a:tab pos="469900" algn="l"/>
              </a:tabLst>
            </a:pPr>
            <a:r>
              <a:rPr sz="1800" dirty="0">
                <a:latin typeface="Arial"/>
                <a:cs typeface="Arial"/>
              </a:rPr>
              <a:t>Traffic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management</a:t>
            </a:r>
            <a:endParaRPr sz="1800">
              <a:latin typeface="Arial"/>
              <a:cs typeface="Arial"/>
            </a:endParaRPr>
          </a:p>
          <a:p>
            <a:pPr marL="469900" indent="-342900">
              <a:lnSpc>
                <a:spcPct val="100000"/>
              </a:lnSpc>
              <a:spcBef>
                <a:spcPts val="320"/>
              </a:spcBef>
              <a:buClr>
                <a:srgbClr val="3351D1"/>
              </a:buClr>
              <a:buChar char="●"/>
              <a:tabLst>
                <a:tab pos="469265" algn="l"/>
                <a:tab pos="469900" algn="l"/>
              </a:tabLst>
            </a:pPr>
            <a:r>
              <a:rPr sz="1800" spc="-5" dirty="0">
                <a:latin typeface="Arial"/>
                <a:cs typeface="Arial"/>
              </a:rPr>
              <a:t>Policy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Enforcement</a:t>
            </a:r>
            <a:endParaRPr sz="1800">
              <a:latin typeface="Arial"/>
              <a:cs typeface="Arial"/>
            </a:endParaRPr>
          </a:p>
          <a:p>
            <a:pPr marL="469900" indent="-342900">
              <a:lnSpc>
                <a:spcPct val="100000"/>
              </a:lnSpc>
              <a:spcBef>
                <a:spcPts val="325"/>
              </a:spcBef>
              <a:buClr>
                <a:srgbClr val="3351D1"/>
              </a:buClr>
              <a:buChar char="●"/>
              <a:tabLst>
                <a:tab pos="469265" algn="l"/>
                <a:tab pos="469900" algn="l"/>
              </a:tabLst>
            </a:pPr>
            <a:r>
              <a:rPr sz="1800" spc="-5" dirty="0">
                <a:latin typeface="Arial"/>
                <a:cs typeface="Arial"/>
              </a:rPr>
              <a:t>Security</a:t>
            </a:r>
            <a:endParaRPr sz="1800">
              <a:latin typeface="Arial"/>
              <a:cs typeface="Arial"/>
            </a:endParaRPr>
          </a:p>
          <a:p>
            <a:pPr marL="469900" indent="-342900">
              <a:lnSpc>
                <a:spcPct val="100000"/>
              </a:lnSpc>
              <a:spcBef>
                <a:spcPts val="330"/>
              </a:spcBef>
              <a:buClr>
                <a:srgbClr val="3351D1"/>
              </a:buClr>
              <a:buChar char="●"/>
              <a:tabLst>
                <a:tab pos="469265" algn="l"/>
                <a:tab pos="469900" algn="l"/>
              </a:tabLst>
            </a:pPr>
            <a:r>
              <a:rPr sz="1800" spc="-5" dirty="0">
                <a:latin typeface="Arial"/>
                <a:cs typeface="Arial"/>
              </a:rPr>
              <a:t>Resilience and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efficiency</a:t>
            </a:r>
            <a:endParaRPr sz="1800">
              <a:latin typeface="Arial"/>
              <a:cs typeface="Arial"/>
            </a:endParaRPr>
          </a:p>
          <a:p>
            <a:pPr marL="127000">
              <a:lnSpc>
                <a:spcPct val="100000"/>
              </a:lnSpc>
              <a:spcBef>
                <a:spcPts val="320"/>
              </a:spcBef>
            </a:pPr>
            <a:r>
              <a:rPr sz="1800" dirty="0">
                <a:latin typeface="Arial"/>
                <a:cs typeface="Arial"/>
              </a:rPr>
              <a:t>A </a:t>
            </a:r>
            <a:r>
              <a:rPr sz="1800" spc="-5" dirty="0">
                <a:latin typeface="Arial"/>
                <a:cs typeface="Arial"/>
              </a:rPr>
              <a:t>service mesh (an application </a:t>
            </a:r>
            <a:r>
              <a:rPr sz="1800" spc="-10" dirty="0">
                <a:latin typeface="Arial"/>
                <a:cs typeface="Arial"/>
              </a:rPr>
              <a:t>network </a:t>
            </a:r>
            <a:r>
              <a:rPr sz="1800" dirty="0">
                <a:latin typeface="Arial"/>
                <a:cs typeface="Arial"/>
              </a:rPr>
              <a:t>for </a:t>
            </a:r>
            <a:r>
              <a:rPr sz="1800" spc="-5" dirty="0">
                <a:latin typeface="Arial"/>
                <a:cs typeface="Arial"/>
              </a:rPr>
              <a:t>services) can provide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13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above.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278623" y="1505711"/>
            <a:ext cx="1484376" cy="19994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@rstar</a:t>
            </a:r>
            <a:r>
              <a:rPr spc="5" dirty="0"/>
              <a:t>m</a:t>
            </a:r>
            <a:r>
              <a:rPr spc="-5" dirty="0"/>
              <a:t>e</a:t>
            </a:r>
            <a:r>
              <a:rPr dirty="0"/>
              <a:t>r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© </a:t>
            </a:r>
            <a:r>
              <a:rPr spc="-5" dirty="0"/>
              <a:t>2017 </a:t>
            </a:r>
            <a:r>
              <a:rPr dirty="0"/>
              <a:t>Kumulus</a:t>
            </a:r>
            <a:r>
              <a:rPr spc="-45" dirty="0"/>
              <a:t> </a:t>
            </a:r>
            <a:r>
              <a:rPr dirty="0"/>
              <a:t>Technologies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0847" y="69595"/>
            <a:ext cx="210185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Ku</a:t>
            </a:r>
            <a:r>
              <a:rPr spc="-15" dirty="0"/>
              <a:t>b</a:t>
            </a:r>
            <a:r>
              <a:rPr dirty="0"/>
              <a:t>er</a:t>
            </a:r>
            <a:r>
              <a:rPr spc="-10" dirty="0"/>
              <a:t>n</a:t>
            </a:r>
            <a:r>
              <a:rPr dirty="0"/>
              <a:t>et</a:t>
            </a:r>
            <a:r>
              <a:rPr spc="-15" dirty="0"/>
              <a:t>e</a:t>
            </a:r>
            <a:r>
              <a:rPr dirty="0"/>
              <a:t>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668845" y="1370075"/>
            <a:ext cx="6134735" cy="3270885"/>
            <a:chOff x="668845" y="1370075"/>
            <a:chExt cx="6134735" cy="3270885"/>
          </a:xfrm>
        </p:grpSpPr>
        <p:sp>
          <p:nvSpPr>
            <p:cNvPr id="4" name="object 4"/>
            <p:cNvSpPr/>
            <p:nvPr/>
          </p:nvSpPr>
          <p:spPr>
            <a:xfrm>
              <a:off x="673608" y="1763267"/>
              <a:ext cx="3424554" cy="2872740"/>
            </a:xfrm>
            <a:custGeom>
              <a:avLst/>
              <a:gdLst/>
              <a:ahLst/>
              <a:cxnLst/>
              <a:rect l="l" t="t" r="r" b="b"/>
              <a:pathLst>
                <a:path w="3424554" h="2872740">
                  <a:moveTo>
                    <a:pt x="3424428" y="0"/>
                  </a:moveTo>
                  <a:lnTo>
                    <a:pt x="0" y="0"/>
                  </a:lnTo>
                  <a:lnTo>
                    <a:pt x="0" y="2872739"/>
                  </a:lnTo>
                  <a:lnTo>
                    <a:pt x="3424428" y="2872739"/>
                  </a:lnTo>
                  <a:lnTo>
                    <a:pt x="3424428" y="0"/>
                  </a:lnTo>
                  <a:close/>
                </a:path>
              </a:pathLst>
            </a:custGeom>
            <a:solidFill>
              <a:srgbClr val="FFAB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73608" y="1763267"/>
              <a:ext cx="3424554" cy="2872740"/>
            </a:xfrm>
            <a:custGeom>
              <a:avLst/>
              <a:gdLst/>
              <a:ahLst/>
              <a:cxnLst/>
              <a:rect l="l" t="t" r="r" b="b"/>
              <a:pathLst>
                <a:path w="3424554" h="2872740">
                  <a:moveTo>
                    <a:pt x="0" y="2872739"/>
                  </a:moveTo>
                  <a:lnTo>
                    <a:pt x="3424428" y="2872739"/>
                  </a:lnTo>
                  <a:lnTo>
                    <a:pt x="3424428" y="0"/>
                  </a:lnTo>
                  <a:lnTo>
                    <a:pt x="0" y="0"/>
                  </a:lnTo>
                  <a:lnTo>
                    <a:pt x="0" y="2872739"/>
                  </a:lnTo>
                  <a:close/>
                </a:path>
              </a:pathLst>
            </a:custGeom>
            <a:ln w="9144">
              <a:solidFill>
                <a:srgbClr val="B1B1B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532375" y="2625851"/>
              <a:ext cx="1961514" cy="1705610"/>
            </a:xfrm>
            <a:custGeom>
              <a:avLst/>
              <a:gdLst/>
              <a:ahLst/>
              <a:cxnLst/>
              <a:rect l="l" t="t" r="r" b="b"/>
              <a:pathLst>
                <a:path w="1961514" h="1705610">
                  <a:moveTo>
                    <a:pt x="1961388" y="0"/>
                  </a:moveTo>
                  <a:lnTo>
                    <a:pt x="0" y="0"/>
                  </a:lnTo>
                  <a:lnTo>
                    <a:pt x="0" y="1705356"/>
                  </a:lnTo>
                  <a:lnTo>
                    <a:pt x="1961388" y="1705356"/>
                  </a:lnTo>
                  <a:lnTo>
                    <a:pt x="1961388" y="0"/>
                  </a:lnTo>
                  <a:close/>
                </a:path>
              </a:pathLst>
            </a:custGeom>
            <a:solidFill>
              <a:srgbClr val="FFAB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532375" y="2625851"/>
              <a:ext cx="1961514" cy="1705610"/>
            </a:xfrm>
            <a:custGeom>
              <a:avLst/>
              <a:gdLst/>
              <a:ahLst/>
              <a:cxnLst/>
              <a:rect l="l" t="t" r="r" b="b"/>
              <a:pathLst>
                <a:path w="1961514" h="1705610">
                  <a:moveTo>
                    <a:pt x="0" y="1705356"/>
                  </a:moveTo>
                  <a:lnTo>
                    <a:pt x="1961388" y="1705356"/>
                  </a:lnTo>
                  <a:lnTo>
                    <a:pt x="1961388" y="0"/>
                  </a:lnTo>
                  <a:lnTo>
                    <a:pt x="0" y="0"/>
                  </a:lnTo>
                  <a:lnTo>
                    <a:pt x="0" y="1705356"/>
                  </a:lnTo>
                  <a:close/>
                </a:path>
              </a:pathLst>
            </a:custGeom>
            <a:ln w="9144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684775" y="2778251"/>
              <a:ext cx="1961514" cy="1705610"/>
            </a:xfrm>
            <a:custGeom>
              <a:avLst/>
              <a:gdLst/>
              <a:ahLst/>
              <a:cxnLst/>
              <a:rect l="l" t="t" r="r" b="b"/>
              <a:pathLst>
                <a:path w="1961515" h="1705610">
                  <a:moveTo>
                    <a:pt x="1961387" y="0"/>
                  </a:moveTo>
                  <a:lnTo>
                    <a:pt x="0" y="0"/>
                  </a:lnTo>
                  <a:lnTo>
                    <a:pt x="0" y="1705356"/>
                  </a:lnTo>
                  <a:lnTo>
                    <a:pt x="1961387" y="1705356"/>
                  </a:lnTo>
                  <a:lnTo>
                    <a:pt x="1961387" y="0"/>
                  </a:lnTo>
                  <a:close/>
                </a:path>
              </a:pathLst>
            </a:custGeom>
            <a:solidFill>
              <a:srgbClr val="FFAB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684775" y="2778251"/>
              <a:ext cx="1961514" cy="1705610"/>
            </a:xfrm>
            <a:custGeom>
              <a:avLst/>
              <a:gdLst/>
              <a:ahLst/>
              <a:cxnLst/>
              <a:rect l="l" t="t" r="r" b="b"/>
              <a:pathLst>
                <a:path w="1961515" h="1705610">
                  <a:moveTo>
                    <a:pt x="0" y="1705356"/>
                  </a:moveTo>
                  <a:lnTo>
                    <a:pt x="1961387" y="1705356"/>
                  </a:lnTo>
                  <a:lnTo>
                    <a:pt x="1961387" y="0"/>
                  </a:lnTo>
                  <a:lnTo>
                    <a:pt x="0" y="0"/>
                  </a:lnTo>
                  <a:lnTo>
                    <a:pt x="0" y="1705356"/>
                  </a:lnTo>
                  <a:close/>
                </a:path>
              </a:pathLst>
            </a:custGeom>
            <a:ln w="9144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837175" y="2930651"/>
              <a:ext cx="1961514" cy="1705610"/>
            </a:xfrm>
            <a:custGeom>
              <a:avLst/>
              <a:gdLst/>
              <a:ahLst/>
              <a:cxnLst/>
              <a:rect l="l" t="t" r="r" b="b"/>
              <a:pathLst>
                <a:path w="1961515" h="1705610">
                  <a:moveTo>
                    <a:pt x="1961387" y="0"/>
                  </a:moveTo>
                  <a:lnTo>
                    <a:pt x="0" y="0"/>
                  </a:lnTo>
                  <a:lnTo>
                    <a:pt x="0" y="1705356"/>
                  </a:lnTo>
                  <a:lnTo>
                    <a:pt x="1961387" y="1705356"/>
                  </a:lnTo>
                  <a:lnTo>
                    <a:pt x="1961387" y="0"/>
                  </a:lnTo>
                  <a:close/>
                </a:path>
              </a:pathLst>
            </a:custGeom>
            <a:solidFill>
              <a:srgbClr val="FFAB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837175" y="2930651"/>
              <a:ext cx="1961514" cy="1705610"/>
            </a:xfrm>
            <a:custGeom>
              <a:avLst/>
              <a:gdLst/>
              <a:ahLst/>
              <a:cxnLst/>
              <a:rect l="l" t="t" r="r" b="b"/>
              <a:pathLst>
                <a:path w="1961515" h="1705610">
                  <a:moveTo>
                    <a:pt x="0" y="1705356"/>
                  </a:moveTo>
                  <a:lnTo>
                    <a:pt x="1961387" y="1705356"/>
                  </a:lnTo>
                  <a:lnTo>
                    <a:pt x="1961387" y="0"/>
                  </a:lnTo>
                  <a:lnTo>
                    <a:pt x="0" y="0"/>
                  </a:lnTo>
                  <a:lnTo>
                    <a:pt x="0" y="1705356"/>
                  </a:lnTo>
                  <a:close/>
                </a:path>
              </a:pathLst>
            </a:custGeom>
            <a:ln w="9144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076956" y="1370075"/>
              <a:ext cx="1793747" cy="166268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159252" y="1392935"/>
              <a:ext cx="1669414" cy="1499870"/>
            </a:xfrm>
            <a:custGeom>
              <a:avLst/>
              <a:gdLst/>
              <a:ahLst/>
              <a:cxnLst/>
              <a:rect l="l" t="t" r="r" b="b"/>
              <a:pathLst>
                <a:path w="1669414" h="1499870">
                  <a:moveTo>
                    <a:pt x="0" y="1421764"/>
                  </a:moveTo>
                  <a:lnTo>
                    <a:pt x="38862" y="1499489"/>
                  </a:lnTo>
                  <a:lnTo>
                    <a:pt x="64770" y="1447672"/>
                  </a:lnTo>
                  <a:lnTo>
                    <a:pt x="25908" y="1447672"/>
                  </a:lnTo>
                  <a:lnTo>
                    <a:pt x="25908" y="1439037"/>
                  </a:lnTo>
                  <a:lnTo>
                    <a:pt x="0" y="1421764"/>
                  </a:lnTo>
                  <a:close/>
                </a:path>
                <a:path w="1669414" h="1499870">
                  <a:moveTo>
                    <a:pt x="25908" y="1439037"/>
                  </a:moveTo>
                  <a:lnTo>
                    <a:pt x="25908" y="1447672"/>
                  </a:lnTo>
                  <a:lnTo>
                    <a:pt x="38862" y="1447672"/>
                  </a:lnTo>
                  <a:lnTo>
                    <a:pt x="25908" y="1439037"/>
                  </a:lnTo>
                  <a:close/>
                </a:path>
                <a:path w="1669414" h="1499870">
                  <a:moveTo>
                    <a:pt x="1669414" y="0"/>
                  </a:moveTo>
                  <a:lnTo>
                    <a:pt x="31750" y="0"/>
                  </a:lnTo>
                  <a:lnTo>
                    <a:pt x="25908" y="5841"/>
                  </a:lnTo>
                  <a:lnTo>
                    <a:pt x="25908" y="1439037"/>
                  </a:lnTo>
                  <a:lnTo>
                    <a:pt x="38862" y="1447672"/>
                  </a:lnTo>
                  <a:lnTo>
                    <a:pt x="51815" y="1439037"/>
                  </a:lnTo>
                  <a:lnTo>
                    <a:pt x="51816" y="25908"/>
                  </a:lnTo>
                  <a:lnTo>
                    <a:pt x="38862" y="25908"/>
                  </a:lnTo>
                  <a:lnTo>
                    <a:pt x="51816" y="12953"/>
                  </a:lnTo>
                  <a:lnTo>
                    <a:pt x="1669414" y="12953"/>
                  </a:lnTo>
                  <a:lnTo>
                    <a:pt x="1669414" y="0"/>
                  </a:lnTo>
                  <a:close/>
                </a:path>
                <a:path w="1669414" h="1499870">
                  <a:moveTo>
                    <a:pt x="51816" y="1439037"/>
                  </a:moveTo>
                  <a:lnTo>
                    <a:pt x="38862" y="1447672"/>
                  </a:lnTo>
                  <a:lnTo>
                    <a:pt x="51816" y="1447672"/>
                  </a:lnTo>
                  <a:lnTo>
                    <a:pt x="51816" y="1439037"/>
                  </a:lnTo>
                  <a:close/>
                </a:path>
                <a:path w="1669414" h="1499870">
                  <a:moveTo>
                    <a:pt x="77724" y="1421764"/>
                  </a:moveTo>
                  <a:lnTo>
                    <a:pt x="51816" y="1439037"/>
                  </a:lnTo>
                  <a:lnTo>
                    <a:pt x="51816" y="1447672"/>
                  </a:lnTo>
                  <a:lnTo>
                    <a:pt x="64770" y="1447672"/>
                  </a:lnTo>
                  <a:lnTo>
                    <a:pt x="77724" y="1421764"/>
                  </a:lnTo>
                  <a:close/>
                </a:path>
                <a:path w="1669414" h="1499870">
                  <a:moveTo>
                    <a:pt x="51816" y="12953"/>
                  </a:moveTo>
                  <a:lnTo>
                    <a:pt x="38862" y="25908"/>
                  </a:lnTo>
                  <a:lnTo>
                    <a:pt x="51816" y="25908"/>
                  </a:lnTo>
                  <a:lnTo>
                    <a:pt x="51816" y="12953"/>
                  </a:lnTo>
                  <a:close/>
                </a:path>
                <a:path w="1669414" h="1499870">
                  <a:moveTo>
                    <a:pt x="1669414" y="12953"/>
                  </a:moveTo>
                  <a:lnTo>
                    <a:pt x="51816" y="12953"/>
                  </a:lnTo>
                  <a:lnTo>
                    <a:pt x="51816" y="25908"/>
                  </a:lnTo>
                  <a:lnTo>
                    <a:pt x="1669414" y="25908"/>
                  </a:lnTo>
                  <a:lnTo>
                    <a:pt x="1669414" y="12953"/>
                  </a:lnTo>
                  <a:close/>
                </a:path>
              </a:pathLst>
            </a:custGeom>
            <a:solidFill>
              <a:srgbClr val="336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932688" y="2671190"/>
              <a:ext cx="631190" cy="643890"/>
            </a:xfrm>
            <a:custGeom>
              <a:avLst/>
              <a:gdLst/>
              <a:ahLst/>
              <a:cxnLst/>
              <a:rect l="l" t="t" r="r" b="b"/>
              <a:pathLst>
                <a:path w="631190" h="643889">
                  <a:moveTo>
                    <a:pt x="630936" y="0"/>
                  </a:moveTo>
                  <a:lnTo>
                    <a:pt x="598874" y="34685"/>
                  </a:lnTo>
                  <a:lnTo>
                    <a:pt x="561636" y="49328"/>
                  </a:lnTo>
                  <a:lnTo>
                    <a:pt x="512783" y="61542"/>
                  </a:lnTo>
                  <a:lnTo>
                    <a:pt x="454209" y="70851"/>
                  </a:lnTo>
                  <a:lnTo>
                    <a:pt x="387806" y="76784"/>
                  </a:lnTo>
                  <a:lnTo>
                    <a:pt x="315468" y="78866"/>
                  </a:lnTo>
                  <a:lnTo>
                    <a:pt x="243133" y="76784"/>
                  </a:lnTo>
                  <a:lnTo>
                    <a:pt x="176731" y="70851"/>
                  </a:lnTo>
                  <a:lnTo>
                    <a:pt x="118157" y="61542"/>
                  </a:lnTo>
                  <a:lnTo>
                    <a:pt x="69303" y="49328"/>
                  </a:lnTo>
                  <a:lnTo>
                    <a:pt x="32063" y="34685"/>
                  </a:lnTo>
                  <a:lnTo>
                    <a:pt x="0" y="0"/>
                  </a:lnTo>
                  <a:lnTo>
                    <a:pt x="0" y="564641"/>
                  </a:lnTo>
                  <a:lnTo>
                    <a:pt x="32063" y="599327"/>
                  </a:lnTo>
                  <a:lnTo>
                    <a:pt x="69303" y="613970"/>
                  </a:lnTo>
                  <a:lnTo>
                    <a:pt x="118157" y="626184"/>
                  </a:lnTo>
                  <a:lnTo>
                    <a:pt x="176731" y="635493"/>
                  </a:lnTo>
                  <a:lnTo>
                    <a:pt x="243133" y="641426"/>
                  </a:lnTo>
                  <a:lnTo>
                    <a:pt x="315468" y="643508"/>
                  </a:lnTo>
                  <a:lnTo>
                    <a:pt x="387806" y="641426"/>
                  </a:lnTo>
                  <a:lnTo>
                    <a:pt x="454209" y="635493"/>
                  </a:lnTo>
                  <a:lnTo>
                    <a:pt x="512783" y="626184"/>
                  </a:lnTo>
                  <a:lnTo>
                    <a:pt x="561636" y="613970"/>
                  </a:lnTo>
                  <a:lnTo>
                    <a:pt x="598874" y="599327"/>
                  </a:lnTo>
                  <a:lnTo>
                    <a:pt x="630936" y="564641"/>
                  </a:lnTo>
                  <a:lnTo>
                    <a:pt x="630936" y="0"/>
                  </a:lnTo>
                  <a:close/>
                </a:path>
              </a:pathLst>
            </a:custGeom>
            <a:solidFill>
              <a:srgbClr val="674E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932688" y="2592323"/>
              <a:ext cx="631190" cy="158115"/>
            </a:xfrm>
            <a:custGeom>
              <a:avLst/>
              <a:gdLst/>
              <a:ahLst/>
              <a:cxnLst/>
              <a:rect l="l" t="t" r="r" b="b"/>
              <a:pathLst>
                <a:path w="631190" h="158114">
                  <a:moveTo>
                    <a:pt x="315468" y="0"/>
                  </a:moveTo>
                  <a:lnTo>
                    <a:pt x="243133" y="2082"/>
                  </a:lnTo>
                  <a:lnTo>
                    <a:pt x="176731" y="8015"/>
                  </a:lnTo>
                  <a:lnTo>
                    <a:pt x="118157" y="17324"/>
                  </a:lnTo>
                  <a:lnTo>
                    <a:pt x="69303" y="29538"/>
                  </a:lnTo>
                  <a:lnTo>
                    <a:pt x="32063" y="44181"/>
                  </a:lnTo>
                  <a:lnTo>
                    <a:pt x="0" y="78867"/>
                  </a:lnTo>
                  <a:lnTo>
                    <a:pt x="8331" y="96951"/>
                  </a:lnTo>
                  <a:lnTo>
                    <a:pt x="69303" y="128195"/>
                  </a:lnTo>
                  <a:lnTo>
                    <a:pt x="118157" y="140409"/>
                  </a:lnTo>
                  <a:lnTo>
                    <a:pt x="176731" y="149718"/>
                  </a:lnTo>
                  <a:lnTo>
                    <a:pt x="243133" y="155651"/>
                  </a:lnTo>
                  <a:lnTo>
                    <a:pt x="315468" y="157733"/>
                  </a:lnTo>
                  <a:lnTo>
                    <a:pt x="387806" y="155651"/>
                  </a:lnTo>
                  <a:lnTo>
                    <a:pt x="454209" y="149718"/>
                  </a:lnTo>
                  <a:lnTo>
                    <a:pt x="512783" y="140409"/>
                  </a:lnTo>
                  <a:lnTo>
                    <a:pt x="561636" y="128195"/>
                  </a:lnTo>
                  <a:lnTo>
                    <a:pt x="598874" y="113552"/>
                  </a:lnTo>
                  <a:lnTo>
                    <a:pt x="630936" y="78867"/>
                  </a:lnTo>
                  <a:lnTo>
                    <a:pt x="622605" y="60782"/>
                  </a:lnTo>
                  <a:lnTo>
                    <a:pt x="561636" y="29538"/>
                  </a:lnTo>
                  <a:lnTo>
                    <a:pt x="512783" y="17324"/>
                  </a:lnTo>
                  <a:lnTo>
                    <a:pt x="454209" y="8015"/>
                  </a:lnTo>
                  <a:lnTo>
                    <a:pt x="387806" y="2082"/>
                  </a:lnTo>
                  <a:lnTo>
                    <a:pt x="315468" y="0"/>
                  </a:lnTo>
                  <a:close/>
                </a:path>
              </a:pathLst>
            </a:custGeom>
            <a:solidFill>
              <a:srgbClr val="A394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932688" y="2592323"/>
              <a:ext cx="631190" cy="722630"/>
            </a:xfrm>
            <a:custGeom>
              <a:avLst/>
              <a:gdLst/>
              <a:ahLst/>
              <a:cxnLst/>
              <a:rect l="l" t="t" r="r" b="b"/>
              <a:pathLst>
                <a:path w="631190" h="722629">
                  <a:moveTo>
                    <a:pt x="630936" y="78867"/>
                  </a:moveTo>
                  <a:lnTo>
                    <a:pt x="598874" y="113552"/>
                  </a:lnTo>
                  <a:lnTo>
                    <a:pt x="561636" y="128195"/>
                  </a:lnTo>
                  <a:lnTo>
                    <a:pt x="512783" y="140409"/>
                  </a:lnTo>
                  <a:lnTo>
                    <a:pt x="454209" y="149718"/>
                  </a:lnTo>
                  <a:lnTo>
                    <a:pt x="387806" y="155651"/>
                  </a:lnTo>
                  <a:lnTo>
                    <a:pt x="315468" y="157733"/>
                  </a:lnTo>
                  <a:lnTo>
                    <a:pt x="243133" y="155651"/>
                  </a:lnTo>
                  <a:lnTo>
                    <a:pt x="176731" y="149718"/>
                  </a:lnTo>
                  <a:lnTo>
                    <a:pt x="118157" y="140409"/>
                  </a:lnTo>
                  <a:lnTo>
                    <a:pt x="69303" y="128195"/>
                  </a:lnTo>
                  <a:lnTo>
                    <a:pt x="32063" y="113552"/>
                  </a:lnTo>
                  <a:lnTo>
                    <a:pt x="0" y="78867"/>
                  </a:lnTo>
                  <a:lnTo>
                    <a:pt x="8331" y="60782"/>
                  </a:lnTo>
                  <a:lnTo>
                    <a:pt x="69303" y="29538"/>
                  </a:lnTo>
                  <a:lnTo>
                    <a:pt x="118157" y="17324"/>
                  </a:lnTo>
                  <a:lnTo>
                    <a:pt x="176731" y="8015"/>
                  </a:lnTo>
                  <a:lnTo>
                    <a:pt x="243133" y="2082"/>
                  </a:lnTo>
                  <a:lnTo>
                    <a:pt x="315468" y="0"/>
                  </a:lnTo>
                  <a:lnTo>
                    <a:pt x="387806" y="2082"/>
                  </a:lnTo>
                  <a:lnTo>
                    <a:pt x="454209" y="8015"/>
                  </a:lnTo>
                  <a:lnTo>
                    <a:pt x="512783" y="17324"/>
                  </a:lnTo>
                  <a:lnTo>
                    <a:pt x="561636" y="29538"/>
                  </a:lnTo>
                  <a:lnTo>
                    <a:pt x="598874" y="44181"/>
                  </a:lnTo>
                  <a:lnTo>
                    <a:pt x="630936" y="78867"/>
                  </a:lnTo>
                  <a:close/>
                </a:path>
                <a:path w="631190" h="722629">
                  <a:moveTo>
                    <a:pt x="630936" y="78867"/>
                  </a:moveTo>
                  <a:lnTo>
                    <a:pt x="630936" y="643508"/>
                  </a:lnTo>
                  <a:lnTo>
                    <a:pt x="622605" y="661593"/>
                  </a:lnTo>
                  <a:lnTo>
                    <a:pt x="561636" y="692837"/>
                  </a:lnTo>
                  <a:lnTo>
                    <a:pt x="512783" y="705051"/>
                  </a:lnTo>
                  <a:lnTo>
                    <a:pt x="454209" y="714360"/>
                  </a:lnTo>
                  <a:lnTo>
                    <a:pt x="387806" y="720293"/>
                  </a:lnTo>
                  <a:lnTo>
                    <a:pt x="315468" y="722376"/>
                  </a:lnTo>
                  <a:lnTo>
                    <a:pt x="243133" y="720293"/>
                  </a:lnTo>
                  <a:lnTo>
                    <a:pt x="176731" y="714360"/>
                  </a:lnTo>
                  <a:lnTo>
                    <a:pt x="118157" y="705051"/>
                  </a:lnTo>
                  <a:lnTo>
                    <a:pt x="69303" y="692837"/>
                  </a:lnTo>
                  <a:lnTo>
                    <a:pt x="32063" y="678194"/>
                  </a:lnTo>
                  <a:lnTo>
                    <a:pt x="0" y="643508"/>
                  </a:lnTo>
                  <a:lnTo>
                    <a:pt x="0" y="78867"/>
                  </a:lnTo>
                </a:path>
              </a:pathLst>
            </a:custGeom>
            <a:ln w="9144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1041298" y="3349878"/>
            <a:ext cx="36385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etcd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955547" y="1296924"/>
            <a:ext cx="7457440" cy="3068320"/>
            <a:chOff x="955547" y="1296924"/>
            <a:chExt cx="7457440" cy="3068320"/>
          </a:xfrm>
        </p:grpSpPr>
        <p:sp>
          <p:nvSpPr>
            <p:cNvPr id="19" name="object 19"/>
            <p:cNvSpPr/>
            <p:nvPr/>
          </p:nvSpPr>
          <p:spPr>
            <a:xfrm>
              <a:off x="955547" y="2746248"/>
              <a:ext cx="576072" cy="57607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751064" y="3188208"/>
              <a:ext cx="661416" cy="77266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121907" y="3860291"/>
              <a:ext cx="2081784" cy="50444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243065" y="3961638"/>
              <a:ext cx="1878964" cy="300990"/>
            </a:xfrm>
            <a:custGeom>
              <a:avLst/>
              <a:gdLst/>
              <a:ahLst/>
              <a:cxnLst/>
              <a:rect l="l" t="t" r="r" b="b"/>
              <a:pathLst>
                <a:path w="1878965" h="300989">
                  <a:moveTo>
                    <a:pt x="77724" y="222732"/>
                  </a:moveTo>
                  <a:lnTo>
                    <a:pt x="0" y="261594"/>
                  </a:lnTo>
                  <a:lnTo>
                    <a:pt x="77724" y="300456"/>
                  </a:lnTo>
                  <a:lnTo>
                    <a:pt x="60452" y="274548"/>
                  </a:lnTo>
                  <a:lnTo>
                    <a:pt x="51816" y="274548"/>
                  </a:lnTo>
                  <a:lnTo>
                    <a:pt x="51816" y="248640"/>
                  </a:lnTo>
                  <a:lnTo>
                    <a:pt x="60452" y="248640"/>
                  </a:lnTo>
                  <a:lnTo>
                    <a:pt x="77724" y="222732"/>
                  </a:lnTo>
                  <a:close/>
                </a:path>
                <a:path w="1878965" h="300989">
                  <a:moveTo>
                    <a:pt x="51816" y="261594"/>
                  </a:moveTo>
                  <a:lnTo>
                    <a:pt x="51816" y="274548"/>
                  </a:lnTo>
                  <a:lnTo>
                    <a:pt x="60452" y="274548"/>
                  </a:lnTo>
                  <a:lnTo>
                    <a:pt x="51816" y="261594"/>
                  </a:lnTo>
                  <a:close/>
                </a:path>
                <a:path w="1878965" h="300989">
                  <a:moveTo>
                    <a:pt x="1826640" y="248640"/>
                  </a:moveTo>
                  <a:lnTo>
                    <a:pt x="60452" y="248640"/>
                  </a:lnTo>
                  <a:lnTo>
                    <a:pt x="51816" y="261594"/>
                  </a:lnTo>
                  <a:lnTo>
                    <a:pt x="60452" y="274548"/>
                  </a:lnTo>
                  <a:lnTo>
                    <a:pt x="1846707" y="274548"/>
                  </a:lnTo>
                  <a:lnTo>
                    <a:pt x="1852549" y="268757"/>
                  </a:lnTo>
                  <a:lnTo>
                    <a:pt x="1852549" y="261594"/>
                  </a:lnTo>
                  <a:lnTo>
                    <a:pt x="1826640" y="261594"/>
                  </a:lnTo>
                  <a:lnTo>
                    <a:pt x="1826640" y="248640"/>
                  </a:lnTo>
                  <a:close/>
                </a:path>
                <a:path w="1878965" h="300989">
                  <a:moveTo>
                    <a:pt x="60452" y="248640"/>
                  </a:moveTo>
                  <a:lnTo>
                    <a:pt x="51816" y="248640"/>
                  </a:lnTo>
                  <a:lnTo>
                    <a:pt x="51816" y="261594"/>
                  </a:lnTo>
                  <a:lnTo>
                    <a:pt x="60452" y="248640"/>
                  </a:lnTo>
                  <a:close/>
                </a:path>
                <a:path w="1878965" h="300989">
                  <a:moveTo>
                    <a:pt x="1839594" y="51815"/>
                  </a:moveTo>
                  <a:lnTo>
                    <a:pt x="1826640" y="60452"/>
                  </a:lnTo>
                  <a:lnTo>
                    <a:pt x="1826640" y="261594"/>
                  </a:lnTo>
                  <a:lnTo>
                    <a:pt x="1839594" y="248640"/>
                  </a:lnTo>
                  <a:lnTo>
                    <a:pt x="1852549" y="248640"/>
                  </a:lnTo>
                  <a:lnTo>
                    <a:pt x="1852549" y="60452"/>
                  </a:lnTo>
                  <a:lnTo>
                    <a:pt x="1839594" y="51815"/>
                  </a:lnTo>
                  <a:close/>
                </a:path>
                <a:path w="1878965" h="300989">
                  <a:moveTo>
                    <a:pt x="1852549" y="248640"/>
                  </a:moveTo>
                  <a:lnTo>
                    <a:pt x="1839594" y="248640"/>
                  </a:lnTo>
                  <a:lnTo>
                    <a:pt x="1826640" y="261594"/>
                  </a:lnTo>
                  <a:lnTo>
                    <a:pt x="1852549" y="261594"/>
                  </a:lnTo>
                  <a:lnTo>
                    <a:pt x="1852549" y="248640"/>
                  </a:lnTo>
                  <a:close/>
                </a:path>
                <a:path w="1878965" h="300989">
                  <a:moveTo>
                    <a:pt x="1839594" y="0"/>
                  </a:moveTo>
                  <a:lnTo>
                    <a:pt x="1800733" y="77724"/>
                  </a:lnTo>
                  <a:lnTo>
                    <a:pt x="1826640" y="60452"/>
                  </a:lnTo>
                  <a:lnTo>
                    <a:pt x="1826640" y="51815"/>
                  </a:lnTo>
                  <a:lnTo>
                    <a:pt x="1865503" y="51815"/>
                  </a:lnTo>
                  <a:lnTo>
                    <a:pt x="1839594" y="0"/>
                  </a:lnTo>
                  <a:close/>
                </a:path>
                <a:path w="1878965" h="300989">
                  <a:moveTo>
                    <a:pt x="1865503" y="51815"/>
                  </a:moveTo>
                  <a:lnTo>
                    <a:pt x="1852549" y="51815"/>
                  </a:lnTo>
                  <a:lnTo>
                    <a:pt x="1852549" y="60452"/>
                  </a:lnTo>
                  <a:lnTo>
                    <a:pt x="1878457" y="77724"/>
                  </a:lnTo>
                  <a:lnTo>
                    <a:pt x="1865503" y="51815"/>
                  </a:lnTo>
                  <a:close/>
                </a:path>
                <a:path w="1878965" h="300989">
                  <a:moveTo>
                    <a:pt x="1839594" y="51815"/>
                  </a:moveTo>
                  <a:lnTo>
                    <a:pt x="1826640" y="51815"/>
                  </a:lnTo>
                  <a:lnTo>
                    <a:pt x="1826640" y="60452"/>
                  </a:lnTo>
                  <a:lnTo>
                    <a:pt x="1839594" y="51815"/>
                  </a:lnTo>
                  <a:close/>
                </a:path>
                <a:path w="1878965" h="300989">
                  <a:moveTo>
                    <a:pt x="1852549" y="51815"/>
                  </a:moveTo>
                  <a:lnTo>
                    <a:pt x="1839594" y="51815"/>
                  </a:lnTo>
                  <a:lnTo>
                    <a:pt x="1852549" y="60452"/>
                  </a:lnTo>
                  <a:lnTo>
                    <a:pt x="1852549" y="5181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751064" y="1801368"/>
              <a:ext cx="585216" cy="77876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911339" y="1296924"/>
              <a:ext cx="1254252" cy="64617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032497" y="1359408"/>
              <a:ext cx="1051560" cy="443230"/>
            </a:xfrm>
            <a:custGeom>
              <a:avLst/>
              <a:gdLst/>
              <a:ahLst/>
              <a:cxnLst/>
              <a:rect l="l" t="t" r="r" b="b"/>
              <a:pathLst>
                <a:path w="1051559" h="443230">
                  <a:moveTo>
                    <a:pt x="973327" y="365251"/>
                  </a:moveTo>
                  <a:lnTo>
                    <a:pt x="1012190" y="442975"/>
                  </a:lnTo>
                  <a:lnTo>
                    <a:pt x="1038098" y="391159"/>
                  </a:lnTo>
                  <a:lnTo>
                    <a:pt x="999235" y="391159"/>
                  </a:lnTo>
                  <a:lnTo>
                    <a:pt x="999235" y="382523"/>
                  </a:lnTo>
                  <a:lnTo>
                    <a:pt x="973327" y="365251"/>
                  </a:lnTo>
                  <a:close/>
                </a:path>
                <a:path w="1051559" h="443230">
                  <a:moveTo>
                    <a:pt x="999236" y="382523"/>
                  </a:moveTo>
                  <a:lnTo>
                    <a:pt x="999235" y="391159"/>
                  </a:lnTo>
                  <a:lnTo>
                    <a:pt x="1012190" y="391159"/>
                  </a:lnTo>
                  <a:lnTo>
                    <a:pt x="999236" y="382523"/>
                  </a:lnTo>
                  <a:close/>
                </a:path>
                <a:path w="1051559" h="443230">
                  <a:moveTo>
                    <a:pt x="999235" y="38862"/>
                  </a:moveTo>
                  <a:lnTo>
                    <a:pt x="999236" y="382523"/>
                  </a:lnTo>
                  <a:lnTo>
                    <a:pt x="1012190" y="391159"/>
                  </a:lnTo>
                  <a:lnTo>
                    <a:pt x="1025144" y="382523"/>
                  </a:lnTo>
                  <a:lnTo>
                    <a:pt x="1025144" y="51815"/>
                  </a:lnTo>
                  <a:lnTo>
                    <a:pt x="1012190" y="51815"/>
                  </a:lnTo>
                  <a:lnTo>
                    <a:pt x="999235" y="38862"/>
                  </a:lnTo>
                  <a:close/>
                </a:path>
                <a:path w="1051559" h="443230">
                  <a:moveTo>
                    <a:pt x="1025144" y="382523"/>
                  </a:moveTo>
                  <a:lnTo>
                    <a:pt x="1012190" y="391159"/>
                  </a:lnTo>
                  <a:lnTo>
                    <a:pt x="1025144" y="391159"/>
                  </a:lnTo>
                  <a:lnTo>
                    <a:pt x="1025144" y="382523"/>
                  </a:lnTo>
                  <a:close/>
                </a:path>
                <a:path w="1051559" h="443230">
                  <a:moveTo>
                    <a:pt x="1051052" y="365251"/>
                  </a:moveTo>
                  <a:lnTo>
                    <a:pt x="1025144" y="382523"/>
                  </a:lnTo>
                  <a:lnTo>
                    <a:pt x="1025144" y="391159"/>
                  </a:lnTo>
                  <a:lnTo>
                    <a:pt x="1038098" y="391159"/>
                  </a:lnTo>
                  <a:lnTo>
                    <a:pt x="1051052" y="365251"/>
                  </a:lnTo>
                  <a:close/>
                </a:path>
                <a:path w="1051559" h="443230">
                  <a:moveTo>
                    <a:pt x="77724" y="0"/>
                  </a:moveTo>
                  <a:lnTo>
                    <a:pt x="0" y="38862"/>
                  </a:lnTo>
                  <a:lnTo>
                    <a:pt x="77724" y="77724"/>
                  </a:lnTo>
                  <a:lnTo>
                    <a:pt x="60451" y="51815"/>
                  </a:lnTo>
                  <a:lnTo>
                    <a:pt x="51816" y="51815"/>
                  </a:lnTo>
                  <a:lnTo>
                    <a:pt x="51816" y="25907"/>
                  </a:lnTo>
                  <a:lnTo>
                    <a:pt x="60452" y="25907"/>
                  </a:lnTo>
                  <a:lnTo>
                    <a:pt x="77724" y="0"/>
                  </a:lnTo>
                  <a:close/>
                </a:path>
                <a:path w="1051559" h="443230">
                  <a:moveTo>
                    <a:pt x="51816" y="38862"/>
                  </a:moveTo>
                  <a:lnTo>
                    <a:pt x="51816" y="51815"/>
                  </a:lnTo>
                  <a:lnTo>
                    <a:pt x="60451" y="51815"/>
                  </a:lnTo>
                  <a:lnTo>
                    <a:pt x="51816" y="38862"/>
                  </a:lnTo>
                  <a:close/>
                </a:path>
                <a:path w="1051559" h="443230">
                  <a:moveTo>
                    <a:pt x="1019301" y="25907"/>
                  </a:moveTo>
                  <a:lnTo>
                    <a:pt x="60452" y="25907"/>
                  </a:lnTo>
                  <a:lnTo>
                    <a:pt x="51816" y="38862"/>
                  </a:lnTo>
                  <a:lnTo>
                    <a:pt x="60451" y="51815"/>
                  </a:lnTo>
                  <a:lnTo>
                    <a:pt x="999235" y="51815"/>
                  </a:lnTo>
                  <a:lnTo>
                    <a:pt x="999235" y="38862"/>
                  </a:lnTo>
                  <a:lnTo>
                    <a:pt x="1025144" y="38862"/>
                  </a:lnTo>
                  <a:lnTo>
                    <a:pt x="1025144" y="31750"/>
                  </a:lnTo>
                  <a:lnTo>
                    <a:pt x="1019301" y="25907"/>
                  </a:lnTo>
                  <a:close/>
                </a:path>
                <a:path w="1051559" h="443230">
                  <a:moveTo>
                    <a:pt x="1025144" y="38862"/>
                  </a:moveTo>
                  <a:lnTo>
                    <a:pt x="999235" y="38862"/>
                  </a:lnTo>
                  <a:lnTo>
                    <a:pt x="1012190" y="51815"/>
                  </a:lnTo>
                  <a:lnTo>
                    <a:pt x="1025144" y="51815"/>
                  </a:lnTo>
                  <a:lnTo>
                    <a:pt x="1025144" y="38862"/>
                  </a:lnTo>
                  <a:close/>
                </a:path>
                <a:path w="1051559" h="443230">
                  <a:moveTo>
                    <a:pt x="60452" y="25907"/>
                  </a:moveTo>
                  <a:lnTo>
                    <a:pt x="51816" y="25907"/>
                  </a:lnTo>
                  <a:lnTo>
                    <a:pt x="51816" y="38862"/>
                  </a:lnTo>
                  <a:lnTo>
                    <a:pt x="60452" y="2590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6288278" y="2967990"/>
            <a:ext cx="4089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777777"/>
                </a:solidFill>
                <a:latin typeface="Arial"/>
                <a:cs typeface="Arial"/>
              </a:rPr>
              <a:t>node</a:t>
            </a:r>
            <a:endParaRPr sz="14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382382" y="3942384"/>
            <a:ext cx="37274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user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810577" y="1984057"/>
            <a:ext cx="4309110" cy="2379345"/>
            <a:chOff x="810577" y="1984057"/>
            <a:chExt cx="4309110" cy="2379345"/>
          </a:xfrm>
        </p:grpSpPr>
        <p:sp>
          <p:nvSpPr>
            <p:cNvPr id="29" name="object 29"/>
            <p:cNvSpPr/>
            <p:nvPr/>
          </p:nvSpPr>
          <p:spPr>
            <a:xfrm>
              <a:off x="1824228" y="2089404"/>
              <a:ext cx="873251" cy="114604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945386" y="2164207"/>
              <a:ext cx="631190" cy="956944"/>
            </a:xfrm>
            <a:custGeom>
              <a:avLst/>
              <a:gdLst/>
              <a:ahLst/>
              <a:cxnLst/>
              <a:rect l="l" t="t" r="r" b="b"/>
              <a:pathLst>
                <a:path w="631189" h="956944">
                  <a:moveTo>
                    <a:pt x="569734" y="932902"/>
                  </a:moveTo>
                  <a:lnTo>
                    <a:pt x="547877" y="956691"/>
                  </a:lnTo>
                  <a:lnTo>
                    <a:pt x="616419" y="934719"/>
                  </a:lnTo>
                  <a:lnTo>
                    <a:pt x="575690" y="934719"/>
                  </a:lnTo>
                  <a:lnTo>
                    <a:pt x="569734" y="932902"/>
                  </a:lnTo>
                  <a:close/>
                </a:path>
                <a:path w="631189" h="956944">
                  <a:moveTo>
                    <a:pt x="579406" y="922376"/>
                  </a:moveTo>
                  <a:lnTo>
                    <a:pt x="569734" y="932902"/>
                  </a:lnTo>
                  <a:lnTo>
                    <a:pt x="575690" y="934719"/>
                  </a:lnTo>
                  <a:lnTo>
                    <a:pt x="579406" y="922376"/>
                  </a:lnTo>
                  <a:close/>
                </a:path>
                <a:path w="631189" h="956944">
                  <a:moveTo>
                    <a:pt x="559815" y="879856"/>
                  </a:moveTo>
                  <a:lnTo>
                    <a:pt x="572037" y="906190"/>
                  </a:lnTo>
                  <a:lnTo>
                    <a:pt x="575563" y="907542"/>
                  </a:lnTo>
                  <a:lnTo>
                    <a:pt x="583183" y="909828"/>
                  </a:lnTo>
                  <a:lnTo>
                    <a:pt x="575690" y="934719"/>
                  </a:lnTo>
                  <a:lnTo>
                    <a:pt x="616419" y="934719"/>
                  </a:lnTo>
                  <a:lnTo>
                    <a:pt x="630682" y="930148"/>
                  </a:lnTo>
                  <a:lnTo>
                    <a:pt x="559815" y="879856"/>
                  </a:lnTo>
                  <a:close/>
                </a:path>
                <a:path w="631189" h="956944">
                  <a:moveTo>
                    <a:pt x="60875" y="23866"/>
                  </a:moveTo>
                  <a:lnTo>
                    <a:pt x="51208" y="34386"/>
                  </a:lnTo>
                  <a:lnTo>
                    <a:pt x="58670" y="50555"/>
                  </a:lnTo>
                  <a:lnTo>
                    <a:pt x="67818" y="53975"/>
                  </a:lnTo>
                  <a:lnTo>
                    <a:pt x="81406" y="60325"/>
                  </a:lnTo>
                  <a:lnTo>
                    <a:pt x="121412" y="85217"/>
                  </a:lnTo>
                  <a:lnTo>
                    <a:pt x="159638" y="118872"/>
                  </a:lnTo>
                  <a:lnTo>
                    <a:pt x="195071" y="159766"/>
                  </a:lnTo>
                  <a:lnTo>
                    <a:pt x="226694" y="207137"/>
                  </a:lnTo>
                  <a:lnTo>
                    <a:pt x="245490" y="241681"/>
                  </a:lnTo>
                  <a:lnTo>
                    <a:pt x="262000" y="278130"/>
                  </a:lnTo>
                  <a:lnTo>
                    <a:pt x="275970" y="316230"/>
                  </a:lnTo>
                  <a:lnTo>
                    <a:pt x="287146" y="355600"/>
                  </a:lnTo>
                  <a:lnTo>
                    <a:pt x="295528" y="395986"/>
                  </a:lnTo>
                  <a:lnTo>
                    <a:pt x="300608" y="436880"/>
                  </a:lnTo>
                  <a:lnTo>
                    <a:pt x="302387" y="478663"/>
                  </a:lnTo>
                  <a:lnTo>
                    <a:pt x="302894" y="500380"/>
                  </a:lnTo>
                  <a:lnTo>
                    <a:pt x="306577" y="543560"/>
                  </a:lnTo>
                  <a:lnTo>
                    <a:pt x="313689" y="586232"/>
                  </a:lnTo>
                  <a:lnTo>
                    <a:pt x="323976" y="628015"/>
                  </a:lnTo>
                  <a:lnTo>
                    <a:pt x="337184" y="668655"/>
                  </a:lnTo>
                  <a:lnTo>
                    <a:pt x="353059" y="707644"/>
                  </a:lnTo>
                  <a:lnTo>
                    <a:pt x="371601" y="744982"/>
                  </a:lnTo>
                  <a:lnTo>
                    <a:pt x="392175" y="779907"/>
                  </a:lnTo>
                  <a:lnTo>
                    <a:pt x="415036" y="812545"/>
                  </a:lnTo>
                  <a:lnTo>
                    <a:pt x="439674" y="842391"/>
                  </a:lnTo>
                  <a:lnTo>
                    <a:pt x="479551" y="880999"/>
                  </a:lnTo>
                  <a:lnTo>
                    <a:pt x="522605" y="911479"/>
                  </a:lnTo>
                  <a:lnTo>
                    <a:pt x="568197" y="932434"/>
                  </a:lnTo>
                  <a:lnTo>
                    <a:pt x="569734" y="932902"/>
                  </a:lnTo>
                  <a:lnTo>
                    <a:pt x="579406" y="922376"/>
                  </a:lnTo>
                  <a:lnTo>
                    <a:pt x="579462" y="922191"/>
                  </a:lnTo>
                  <a:lnTo>
                    <a:pt x="572037" y="906190"/>
                  </a:lnTo>
                  <a:lnTo>
                    <a:pt x="561975" y="902335"/>
                  </a:lnTo>
                  <a:lnTo>
                    <a:pt x="548513" y="895985"/>
                  </a:lnTo>
                  <a:lnTo>
                    <a:pt x="508507" y="870966"/>
                  </a:lnTo>
                  <a:lnTo>
                    <a:pt x="470662" y="837438"/>
                  </a:lnTo>
                  <a:lnTo>
                    <a:pt x="435356" y="796544"/>
                  </a:lnTo>
                  <a:lnTo>
                    <a:pt x="403732" y="749173"/>
                  </a:lnTo>
                  <a:lnTo>
                    <a:pt x="385063" y="714629"/>
                  </a:lnTo>
                  <a:lnTo>
                    <a:pt x="368553" y="678180"/>
                  </a:lnTo>
                  <a:lnTo>
                    <a:pt x="354711" y="639953"/>
                  </a:lnTo>
                  <a:lnTo>
                    <a:pt x="343407" y="600582"/>
                  </a:lnTo>
                  <a:lnTo>
                    <a:pt x="335152" y="560197"/>
                  </a:lnTo>
                  <a:lnTo>
                    <a:pt x="330072" y="519303"/>
                  </a:lnTo>
                  <a:lnTo>
                    <a:pt x="327787" y="456945"/>
                  </a:lnTo>
                  <a:lnTo>
                    <a:pt x="326516" y="435356"/>
                  </a:lnTo>
                  <a:lnTo>
                    <a:pt x="321182" y="392303"/>
                  </a:lnTo>
                  <a:lnTo>
                    <a:pt x="312419" y="349885"/>
                  </a:lnTo>
                  <a:lnTo>
                    <a:pt x="300736" y="308737"/>
                  </a:lnTo>
                  <a:lnTo>
                    <a:pt x="286131" y="268859"/>
                  </a:lnTo>
                  <a:lnTo>
                    <a:pt x="268858" y="230631"/>
                  </a:lnTo>
                  <a:lnTo>
                    <a:pt x="249300" y="194437"/>
                  </a:lnTo>
                  <a:lnTo>
                    <a:pt x="227583" y="160528"/>
                  </a:lnTo>
                  <a:lnTo>
                    <a:pt x="203834" y="129286"/>
                  </a:lnTo>
                  <a:lnTo>
                    <a:pt x="165226" y="88265"/>
                  </a:lnTo>
                  <a:lnTo>
                    <a:pt x="123316" y="54863"/>
                  </a:lnTo>
                  <a:lnTo>
                    <a:pt x="78866" y="30480"/>
                  </a:lnTo>
                  <a:lnTo>
                    <a:pt x="63500" y="24637"/>
                  </a:lnTo>
                  <a:lnTo>
                    <a:pt x="60875" y="23866"/>
                  </a:lnTo>
                  <a:close/>
                </a:path>
                <a:path w="631189" h="956944">
                  <a:moveTo>
                    <a:pt x="572037" y="906190"/>
                  </a:moveTo>
                  <a:lnTo>
                    <a:pt x="579462" y="922191"/>
                  </a:lnTo>
                  <a:lnTo>
                    <a:pt x="583183" y="909828"/>
                  </a:lnTo>
                  <a:lnTo>
                    <a:pt x="575563" y="907542"/>
                  </a:lnTo>
                  <a:lnTo>
                    <a:pt x="572037" y="906190"/>
                  </a:lnTo>
                  <a:close/>
                </a:path>
                <a:path w="631189" h="956944">
                  <a:moveTo>
                    <a:pt x="82803" y="0"/>
                  </a:moveTo>
                  <a:lnTo>
                    <a:pt x="0" y="26543"/>
                  </a:lnTo>
                  <a:lnTo>
                    <a:pt x="70865" y="76835"/>
                  </a:lnTo>
                  <a:lnTo>
                    <a:pt x="58670" y="50555"/>
                  </a:lnTo>
                  <a:lnTo>
                    <a:pt x="54228" y="48894"/>
                  </a:lnTo>
                  <a:lnTo>
                    <a:pt x="47497" y="46862"/>
                  </a:lnTo>
                  <a:lnTo>
                    <a:pt x="54863" y="22098"/>
                  </a:lnTo>
                  <a:lnTo>
                    <a:pt x="62499" y="22098"/>
                  </a:lnTo>
                  <a:lnTo>
                    <a:pt x="82803" y="0"/>
                  </a:lnTo>
                  <a:close/>
                </a:path>
                <a:path w="631189" h="956944">
                  <a:moveTo>
                    <a:pt x="51192" y="34441"/>
                  </a:moveTo>
                  <a:lnTo>
                    <a:pt x="47497" y="46862"/>
                  </a:lnTo>
                  <a:lnTo>
                    <a:pt x="54228" y="48894"/>
                  </a:lnTo>
                  <a:lnTo>
                    <a:pt x="58670" y="50555"/>
                  </a:lnTo>
                  <a:lnTo>
                    <a:pt x="51192" y="34441"/>
                  </a:lnTo>
                  <a:close/>
                </a:path>
                <a:path w="631189" h="956944">
                  <a:moveTo>
                    <a:pt x="54863" y="22098"/>
                  </a:moveTo>
                  <a:lnTo>
                    <a:pt x="51208" y="34386"/>
                  </a:lnTo>
                  <a:lnTo>
                    <a:pt x="60875" y="23866"/>
                  </a:lnTo>
                  <a:lnTo>
                    <a:pt x="54863" y="22098"/>
                  </a:lnTo>
                  <a:close/>
                </a:path>
                <a:path w="631189" h="956944">
                  <a:moveTo>
                    <a:pt x="62499" y="22098"/>
                  </a:moveTo>
                  <a:lnTo>
                    <a:pt x="54863" y="22098"/>
                  </a:lnTo>
                  <a:lnTo>
                    <a:pt x="60875" y="23866"/>
                  </a:lnTo>
                  <a:lnTo>
                    <a:pt x="62499" y="22098"/>
                  </a:lnTo>
                  <a:close/>
                </a:path>
              </a:pathLst>
            </a:custGeom>
            <a:solidFill>
              <a:srgbClr val="39DB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700272" y="2993136"/>
              <a:ext cx="1418844" cy="1370076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821429" y="3060065"/>
              <a:ext cx="1176655" cy="1197610"/>
            </a:xfrm>
            <a:custGeom>
              <a:avLst/>
              <a:gdLst/>
              <a:ahLst/>
              <a:cxnLst/>
              <a:rect l="l" t="t" r="r" b="b"/>
              <a:pathLst>
                <a:path w="1176654" h="1197610">
                  <a:moveTo>
                    <a:pt x="1115850" y="1171751"/>
                  </a:moveTo>
                  <a:lnTo>
                    <a:pt x="1096772" y="1197114"/>
                  </a:lnTo>
                  <a:lnTo>
                    <a:pt x="1153510" y="1172705"/>
                  </a:lnTo>
                  <a:lnTo>
                    <a:pt x="1123823" y="1172705"/>
                  </a:lnTo>
                  <a:lnTo>
                    <a:pt x="1120394" y="1172413"/>
                  </a:lnTo>
                  <a:lnTo>
                    <a:pt x="1115850" y="1171751"/>
                  </a:lnTo>
                  <a:close/>
                </a:path>
                <a:path w="1176654" h="1197610">
                  <a:moveTo>
                    <a:pt x="1116576" y="1145711"/>
                  </a:moveTo>
                  <a:lnTo>
                    <a:pt x="1124839" y="1159802"/>
                  </a:lnTo>
                  <a:lnTo>
                    <a:pt x="1115850" y="1171751"/>
                  </a:lnTo>
                  <a:lnTo>
                    <a:pt x="1120394" y="1172413"/>
                  </a:lnTo>
                  <a:lnTo>
                    <a:pt x="1123823" y="1172705"/>
                  </a:lnTo>
                  <a:lnTo>
                    <a:pt x="1125982" y="1146886"/>
                  </a:lnTo>
                  <a:lnTo>
                    <a:pt x="1122680" y="1146606"/>
                  </a:lnTo>
                  <a:lnTo>
                    <a:pt x="1116576" y="1145711"/>
                  </a:lnTo>
                  <a:close/>
                </a:path>
                <a:path w="1176654" h="1197610">
                  <a:moveTo>
                    <a:pt x="1101217" y="1119517"/>
                  </a:moveTo>
                  <a:lnTo>
                    <a:pt x="1116576" y="1145711"/>
                  </a:lnTo>
                  <a:lnTo>
                    <a:pt x="1122680" y="1146606"/>
                  </a:lnTo>
                  <a:lnTo>
                    <a:pt x="1125982" y="1146886"/>
                  </a:lnTo>
                  <a:lnTo>
                    <a:pt x="1123823" y="1172705"/>
                  </a:lnTo>
                  <a:lnTo>
                    <a:pt x="1153510" y="1172705"/>
                  </a:lnTo>
                  <a:lnTo>
                    <a:pt x="1176655" y="1162748"/>
                  </a:lnTo>
                  <a:lnTo>
                    <a:pt x="1101217" y="1119517"/>
                  </a:lnTo>
                  <a:close/>
                </a:path>
                <a:path w="1176654" h="1197610">
                  <a:moveTo>
                    <a:pt x="60650" y="25416"/>
                  </a:moveTo>
                  <a:lnTo>
                    <a:pt x="51693" y="37346"/>
                  </a:lnTo>
                  <a:lnTo>
                    <a:pt x="59975" y="51385"/>
                  </a:lnTo>
                  <a:lnTo>
                    <a:pt x="79883" y="54229"/>
                  </a:lnTo>
                  <a:lnTo>
                    <a:pt x="106553" y="59690"/>
                  </a:lnTo>
                  <a:lnTo>
                    <a:pt x="159131" y="74549"/>
                  </a:lnTo>
                  <a:lnTo>
                    <a:pt x="210439" y="94615"/>
                  </a:lnTo>
                  <a:lnTo>
                    <a:pt x="260223" y="119634"/>
                  </a:lnTo>
                  <a:lnTo>
                    <a:pt x="307975" y="149098"/>
                  </a:lnTo>
                  <a:lnTo>
                    <a:pt x="353060" y="182753"/>
                  </a:lnTo>
                  <a:lnTo>
                    <a:pt x="395350" y="219837"/>
                  </a:lnTo>
                  <a:lnTo>
                    <a:pt x="434213" y="260350"/>
                  </a:lnTo>
                  <a:lnTo>
                    <a:pt x="469265" y="303657"/>
                  </a:lnTo>
                  <a:lnTo>
                    <a:pt x="499999" y="349250"/>
                  </a:lnTo>
                  <a:lnTo>
                    <a:pt x="526034" y="396748"/>
                  </a:lnTo>
                  <a:lnTo>
                    <a:pt x="546989" y="445897"/>
                  </a:lnTo>
                  <a:lnTo>
                    <a:pt x="562483" y="496062"/>
                  </a:lnTo>
                  <a:lnTo>
                    <a:pt x="572135" y="546989"/>
                  </a:lnTo>
                  <a:lnTo>
                    <a:pt x="576326" y="626237"/>
                  </a:lnTo>
                  <a:lnTo>
                    <a:pt x="578866" y="653542"/>
                  </a:lnTo>
                  <a:lnTo>
                    <a:pt x="589153" y="707263"/>
                  </a:lnTo>
                  <a:lnTo>
                    <a:pt x="605409" y="760095"/>
                  </a:lnTo>
                  <a:lnTo>
                    <a:pt x="627380" y="811657"/>
                  </a:lnTo>
                  <a:lnTo>
                    <a:pt x="654558" y="861415"/>
                  </a:lnTo>
                  <a:lnTo>
                    <a:pt x="686689" y="909027"/>
                  </a:lnTo>
                  <a:lnTo>
                    <a:pt x="723138" y="953935"/>
                  </a:lnTo>
                  <a:lnTo>
                    <a:pt x="763410" y="995997"/>
                  </a:lnTo>
                  <a:lnTo>
                    <a:pt x="807339" y="1034694"/>
                  </a:lnTo>
                  <a:lnTo>
                    <a:pt x="854202" y="1069492"/>
                  </a:lnTo>
                  <a:lnTo>
                    <a:pt x="903732" y="1100188"/>
                  </a:lnTo>
                  <a:lnTo>
                    <a:pt x="955548" y="1126210"/>
                  </a:lnTo>
                  <a:lnTo>
                    <a:pt x="1009269" y="1147216"/>
                  </a:lnTo>
                  <a:lnTo>
                    <a:pt x="1064387" y="1162786"/>
                  </a:lnTo>
                  <a:lnTo>
                    <a:pt x="1115850" y="1171751"/>
                  </a:lnTo>
                  <a:lnTo>
                    <a:pt x="1124839" y="1159802"/>
                  </a:lnTo>
                  <a:lnTo>
                    <a:pt x="1116576" y="1145711"/>
                  </a:lnTo>
                  <a:lnTo>
                    <a:pt x="1096010" y="1142695"/>
                  </a:lnTo>
                  <a:lnTo>
                    <a:pt x="1069467" y="1137373"/>
                  </a:lnTo>
                  <a:lnTo>
                    <a:pt x="1016889" y="1122464"/>
                  </a:lnTo>
                  <a:lnTo>
                    <a:pt x="965581" y="1102321"/>
                  </a:lnTo>
                  <a:lnTo>
                    <a:pt x="915924" y="1077290"/>
                  </a:lnTo>
                  <a:lnTo>
                    <a:pt x="868299" y="1047788"/>
                  </a:lnTo>
                  <a:lnTo>
                    <a:pt x="823214" y="1014196"/>
                  </a:lnTo>
                  <a:lnTo>
                    <a:pt x="780923" y="976896"/>
                  </a:lnTo>
                  <a:lnTo>
                    <a:pt x="742188" y="936459"/>
                  </a:lnTo>
                  <a:lnTo>
                    <a:pt x="707136" y="893165"/>
                  </a:lnTo>
                  <a:lnTo>
                    <a:pt x="676402" y="847432"/>
                  </a:lnTo>
                  <a:lnTo>
                    <a:pt x="650494" y="799846"/>
                  </a:lnTo>
                  <a:lnTo>
                    <a:pt x="629412" y="750570"/>
                  </a:lnTo>
                  <a:lnTo>
                    <a:pt x="614045" y="700405"/>
                  </a:lnTo>
                  <a:lnTo>
                    <a:pt x="604520" y="649351"/>
                  </a:lnTo>
                  <a:lnTo>
                    <a:pt x="601345" y="598170"/>
                  </a:lnTo>
                  <a:lnTo>
                    <a:pt x="600456" y="571627"/>
                  </a:lnTo>
                  <a:lnTo>
                    <a:pt x="593598" y="517525"/>
                  </a:lnTo>
                  <a:lnTo>
                    <a:pt x="580517" y="463931"/>
                  </a:lnTo>
                  <a:lnTo>
                    <a:pt x="561213" y="411607"/>
                  </a:lnTo>
                  <a:lnTo>
                    <a:pt x="536575" y="360934"/>
                  </a:lnTo>
                  <a:lnTo>
                    <a:pt x="506984" y="312166"/>
                  </a:lnTo>
                  <a:lnTo>
                    <a:pt x="472694" y="265811"/>
                  </a:lnTo>
                  <a:lnTo>
                    <a:pt x="434213" y="222250"/>
                  </a:lnTo>
                  <a:lnTo>
                    <a:pt x="392175" y="181737"/>
                  </a:lnTo>
                  <a:lnTo>
                    <a:pt x="346710" y="144907"/>
                  </a:lnTo>
                  <a:lnTo>
                    <a:pt x="298450" y="112141"/>
                  </a:lnTo>
                  <a:lnTo>
                    <a:pt x="247777" y="83693"/>
                  </a:lnTo>
                  <a:lnTo>
                    <a:pt x="195072" y="60071"/>
                  </a:lnTo>
                  <a:lnTo>
                    <a:pt x="140589" y="41529"/>
                  </a:lnTo>
                  <a:lnTo>
                    <a:pt x="85090" y="28829"/>
                  </a:lnTo>
                  <a:lnTo>
                    <a:pt x="60650" y="25416"/>
                  </a:lnTo>
                  <a:close/>
                </a:path>
                <a:path w="1176654" h="1197610">
                  <a:moveTo>
                    <a:pt x="79756" y="0"/>
                  </a:moveTo>
                  <a:lnTo>
                    <a:pt x="0" y="34417"/>
                  </a:lnTo>
                  <a:lnTo>
                    <a:pt x="75437" y="77597"/>
                  </a:lnTo>
                  <a:lnTo>
                    <a:pt x="59975" y="51385"/>
                  </a:lnTo>
                  <a:lnTo>
                    <a:pt x="53212" y="50418"/>
                  </a:lnTo>
                  <a:lnTo>
                    <a:pt x="50546" y="50292"/>
                  </a:lnTo>
                  <a:lnTo>
                    <a:pt x="52832" y="24511"/>
                  </a:lnTo>
                  <a:lnTo>
                    <a:pt x="61331" y="24511"/>
                  </a:lnTo>
                  <a:lnTo>
                    <a:pt x="79756" y="0"/>
                  </a:lnTo>
                  <a:close/>
                </a:path>
                <a:path w="1176654" h="1197610">
                  <a:moveTo>
                    <a:pt x="51693" y="37346"/>
                  </a:moveTo>
                  <a:lnTo>
                    <a:pt x="50546" y="50292"/>
                  </a:lnTo>
                  <a:lnTo>
                    <a:pt x="53212" y="50418"/>
                  </a:lnTo>
                  <a:lnTo>
                    <a:pt x="59975" y="51385"/>
                  </a:lnTo>
                  <a:lnTo>
                    <a:pt x="51693" y="37346"/>
                  </a:lnTo>
                  <a:close/>
                </a:path>
                <a:path w="1176654" h="1197610">
                  <a:moveTo>
                    <a:pt x="52832" y="24511"/>
                  </a:moveTo>
                  <a:lnTo>
                    <a:pt x="51695" y="37329"/>
                  </a:lnTo>
                  <a:lnTo>
                    <a:pt x="60650" y="25416"/>
                  </a:lnTo>
                  <a:lnTo>
                    <a:pt x="56896" y="24892"/>
                  </a:lnTo>
                  <a:lnTo>
                    <a:pt x="52832" y="24511"/>
                  </a:lnTo>
                  <a:close/>
                </a:path>
                <a:path w="1176654" h="1197610">
                  <a:moveTo>
                    <a:pt x="61331" y="24511"/>
                  </a:moveTo>
                  <a:lnTo>
                    <a:pt x="52832" y="24511"/>
                  </a:lnTo>
                  <a:lnTo>
                    <a:pt x="56896" y="24892"/>
                  </a:lnTo>
                  <a:lnTo>
                    <a:pt x="60650" y="25416"/>
                  </a:lnTo>
                  <a:lnTo>
                    <a:pt x="61331" y="24511"/>
                  </a:lnTo>
                  <a:close/>
                </a:path>
              </a:pathLst>
            </a:custGeom>
            <a:solidFill>
              <a:srgbClr val="39DB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700272" y="2993136"/>
              <a:ext cx="1331976" cy="34747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821429" y="3056128"/>
              <a:ext cx="1090295" cy="182245"/>
            </a:xfrm>
            <a:custGeom>
              <a:avLst/>
              <a:gdLst/>
              <a:ahLst/>
              <a:cxnLst/>
              <a:rect l="l" t="t" r="r" b="b"/>
              <a:pathLst>
                <a:path w="1090295" h="182244">
                  <a:moveTo>
                    <a:pt x="1012698" y="104394"/>
                  </a:moveTo>
                  <a:lnTo>
                    <a:pt x="1029824" y="130294"/>
                  </a:lnTo>
                  <a:lnTo>
                    <a:pt x="1038606" y="130429"/>
                  </a:lnTo>
                  <a:lnTo>
                    <a:pt x="1038225" y="156337"/>
                  </a:lnTo>
                  <a:lnTo>
                    <a:pt x="1029729" y="156337"/>
                  </a:lnTo>
                  <a:lnTo>
                    <a:pt x="1012317" y="182118"/>
                  </a:lnTo>
                  <a:lnTo>
                    <a:pt x="1064732" y="156337"/>
                  </a:lnTo>
                  <a:lnTo>
                    <a:pt x="1038225" y="156337"/>
                  </a:lnTo>
                  <a:lnTo>
                    <a:pt x="1029830" y="156187"/>
                  </a:lnTo>
                  <a:lnTo>
                    <a:pt x="1065037" y="156187"/>
                  </a:lnTo>
                  <a:lnTo>
                    <a:pt x="1090295" y="143764"/>
                  </a:lnTo>
                  <a:lnTo>
                    <a:pt x="1012698" y="104394"/>
                  </a:lnTo>
                  <a:close/>
                </a:path>
                <a:path w="1090295" h="182244">
                  <a:moveTo>
                    <a:pt x="1038414" y="143479"/>
                  </a:moveTo>
                  <a:lnTo>
                    <a:pt x="1029830" y="156187"/>
                  </a:lnTo>
                  <a:lnTo>
                    <a:pt x="1038225" y="156337"/>
                  </a:lnTo>
                  <a:lnTo>
                    <a:pt x="1038414" y="143479"/>
                  </a:lnTo>
                  <a:close/>
                </a:path>
                <a:path w="1090295" h="182244">
                  <a:moveTo>
                    <a:pt x="533172" y="95758"/>
                  </a:moveTo>
                  <a:lnTo>
                    <a:pt x="533654" y="97282"/>
                  </a:lnTo>
                  <a:lnTo>
                    <a:pt x="534162" y="99314"/>
                  </a:lnTo>
                  <a:lnTo>
                    <a:pt x="535178" y="100965"/>
                  </a:lnTo>
                  <a:lnTo>
                    <a:pt x="536575" y="102489"/>
                  </a:lnTo>
                  <a:lnTo>
                    <a:pt x="539750" y="105664"/>
                  </a:lnTo>
                  <a:lnTo>
                    <a:pt x="540512" y="106299"/>
                  </a:lnTo>
                  <a:lnTo>
                    <a:pt x="545084" y="109347"/>
                  </a:lnTo>
                  <a:lnTo>
                    <a:pt x="545592" y="109728"/>
                  </a:lnTo>
                  <a:lnTo>
                    <a:pt x="546862" y="110236"/>
                  </a:lnTo>
                  <a:lnTo>
                    <a:pt x="552958" y="113030"/>
                  </a:lnTo>
                  <a:lnTo>
                    <a:pt x="560451" y="115697"/>
                  </a:lnTo>
                  <a:lnTo>
                    <a:pt x="614680" y="127762"/>
                  </a:lnTo>
                  <a:lnTo>
                    <a:pt x="695452" y="138303"/>
                  </a:lnTo>
                  <a:lnTo>
                    <a:pt x="733933" y="141986"/>
                  </a:lnTo>
                  <a:lnTo>
                    <a:pt x="775462" y="145415"/>
                  </a:lnTo>
                  <a:lnTo>
                    <a:pt x="842391" y="149733"/>
                  </a:lnTo>
                  <a:lnTo>
                    <a:pt x="889635" y="152146"/>
                  </a:lnTo>
                  <a:lnTo>
                    <a:pt x="938403" y="154051"/>
                  </a:lnTo>
                  <a:lnTo>
                    <a:pt x="988441" y="155448"/>
                  </a:lnTo>
                  <a:lnTo>
                    <a:pt x="1029830" y="156187"/>
                  </a:lnTo>
                  <a:lnTo>
                    <a:pt x="1038414" y="143479"/>
                  </a:lnTo>
                  <a:lnTo>
                    <a:pt x="1038416" y="143289"/>
                  </a:lnTo>
                  <a:lnTo>
                    <a:pt x="1029824" y="130294"/>
                  </a:lnTo>
                  <a:lnTo>
                    <a:pt x="988822" y="129667"/>
                  </a:lnTo>
                  <a:lnTo>
                    <a:pt x="890651" y="126238"/>
                  </a:lnTo>
                  <a:lnTo>
                    <a:pt x="843661" y="123952"/>
                  </a:lnTo>
                  <a:lnTo>
                    <a:pt x="756412" y="117983"/>
                  </a:lnTo>
                  <a:lnTo>
                    <a:pt x="697992" y="112522"/>
                  </a:lnTo>
                  <a:lnTo>
                    <a:pt x="647446" y="106426"/>
                  </a:lnTo>
                  <a:lnTo>
                    <a:pt x="606044" y="99949"/>
                  </a:lnTo>
                  <a:lnTo>
                    <a:pt x="594035" y="97536"/>
                  </a:lnTo>
                  <a:lnTo>
                    <a:pt x="535051" y="97536"/>
                  </a:lnTo>
                  <a:lnTo>
                    <a:pt x="533819" y="96167"/>
                  </a:lnTo>
                  <a:lnTo>
                    <a:pt x="533172" y="95758"/>
                  </a:lnTo>
                  <a:close/>
                </a:path>
                <a:path w="1090295" h="182244">
                  <a:moveTo>
                    <a:pt x="1029824" y="130294"/>
                  </a:moveTo>
                  <a:lnTo>
                    <a:pt x="1038416" y="143289"/>
                  </a:lnTo>
                  <a:lnTo>
                    <a:pt x="1038606" y="130429"/>
                  </a:lnTo>
                  <a:lnTo>
                    <a:pt x="1029824" y="130294"/>
                  </a:lnTo>
                  <a:close/>
                </a:path>
                <a:path w="1090295" h="182244">
                  <a:moveTo>
                    <a:pt x="533819" y="96167"/>
                  </a:moveTo>
                  <a:lnTo>
                    <a:pt x="535051" y="97536"/>
                  </a:lnTo>
                  <a:lnTo>
                    <a:pt x="534538" y="96623"/>
                  </a:lnTo>
                  <a:lnTo>
                    <a:pt x="533819" y="96167"/>
                  </a:lnTo>
                  <a:close/>
                </a:path>
                <a:path w="1090295" h="182244">
                  <a:moveTo>
                    <a:pt x="534538" y="96623"/>
                  </a:moveTo>
                  <a:lnTo>
                    <a:pt x="535051" y="97536"/>
                  </a:lnTo>
                  <a:lnTo>
                    <a:pt x="594035" y="97536"/>
                  </a:lnTo>
                  <a:lnTo>
                    <a:pt x="591721" y="97028"/>
                  </a:lnTo>
                  <a:lnTo>
                    <a:pt x="535178" y="97028"/>
                  </a:lnTo>
                  <a:lnTo>
                    <a:pt x="534538" y="96623"/>
                  </a:lnTo>
                  <a:close/>
                </a:path>
                <a:path w="1090295" h="182244">
                  <a:moveTo>
                    <a:pt x="534397" y="96370"/>
                  </a:moveTo>
                  <a:lnTo>
                    <a:pt x="534538" y="96623"/>
                  </a:lnTo>
                  <a:lnTo>
                    <a:pt x="535178" y="97028"/>
                  </a:lnTo>
                  <a:lnTo>
                    <a:pt x="534397" y="96370"/>
                  </a:lnTo>
                  <a:close/>
                </a:path>
                <a:path w="1090295" h="182244">
                  <a:moveTo>
                    <a:pt x="572665" y="92329"/>
                  </a:moveTo>
                  <a:lnTo>
                    <a:pt x="532130" y="92329"/>
                  </a:lnTo>
                  <a:lnTo>
                    <a:pt x="534397" y="96370"/>
                  </a:lnTo>
                  <a:lnTo>
                    <a:pt x="535178" y="97028"/>
                  </a:lnTo>
                  <a:lnTo>
                    <a:pt x="591721" y="97028"/>
                  </a:lnTo>
                  <a:lnTo>
                    <a:pt x="584200" y="95377"/>
                  </a:lnTo>
                  <a:lnTo>
                    <a:pt x="575310" y="93091"/>
                  </a:lnTo>
                  <a:lnTo>
                    <a:pt x="572665" y="92329"/>
                  </a:lnTo>
                  <a:close/>
                </a:path>
                <a:path w="1090295" h="182244">
                  <a:moveTo>
                    <a:pt x="532992" y="95187"/>
                  </a:moveTo>
                  <a:lnTo>
                    <a:pt x="533107" y="95377"/>
                  </a:lnTo>
                  <a:lnTo>
                    <a:pt x="533819" y="96167"/>
                  </a:lnTo>
                  <a:lnTo>
                    <a:pt x="534538" y="96623"/>
                  </a:lnTo>
                  <a:lnTo>
                    <a:pt x="534397" y="96370"/>
                  </a:lnTo>
                  <a:lnTo>
                    <a:pt x="532992" y="95187"/>
                  </a:lnTo>
                  <a:close/>
                </a:path>
                <a:path w="1090295" h="182244">
                  <a:moveTo>
                    <a:pt x="532130" y="92329"/>
                  </a:moveTo>
                  <a:lnTo>
                    <a:pt x="532992" y="95187"/>
                  </a:lnTo>
                  <a:lnTo>
                    <a:pt x="534397" y="96370"/>
                  </a:lnTo>
                  <a:lnTo>
                    <a:pt x="532130" y="92329"/>
                  </a:lnTo>
                  <a:close/>
                </a:path>
                <a:path w="1090295" h="182244">
                  <a:moveTo>
                    <a:pt x="533022" y="95282"/>
                  </a:moveTo>
                  <a:lnTo>
                    <a:pt x="533172" y="95758"/>
                  </a:lnTo>
                  <a:lnTo>
                    <a:pt x="533819" y="96167"/>
                  </a:lnTo>
                  <a:lnTo>
                    <a:pt x="533022" y="95282"/>
                  </a:lnTo>
                  <a:close/>
                </a:path>
                <a:path w="1090295" h="182244">
                  <a:moveTo>
                    <a:pt x="60492" y="25803"/>
                  </a:moveTo>
                  <a:lnTo>
                    <a:pt x="51815" y="38608"/>
                  </a:lnTo>
                  <a:lnTo>
                    <a:pt x="60415" y="51720"/>
                  </a:lnTo>
                  <a:lnTo>
                    <a:pt x="101346" y="52451"/>
                  </a:lnTo>
                  <a:lnTo>
                    <a:pt x="151003" y="53848"/>
                  </a:lnTo>
                  <a:lnTo>
                    <a:pt x="199517" y="55880"/>
                  </a:lnTo>
                  <a:lnTo>
                    <a:pt x="269240" y="59563"/>
                  </a:lnTo>
                  <a:lnTo>
                    <a:pt x="312928" y="62484"/>
                  </a:lnTo>
                  <a:lnTo>
                    <a:pt x="373507" y="67691"/>
                  </a:lnTo>
                  <a:lnTo>
                    <a:pt x="426847" y="73533"/>
                  </a:lnTo>
                  <a:lnTo>
                    <a:pt x="471424" y="79883"/>
                  </a:lnTo>
                  <a:lnTo>
                    <a:pt x="514477" y="88773"/>
                  </a:lnTo>
                  <a:lnTo>
                    <a:pt x="533172" y="95758"/>
                  </a:lnTo>
                  <a:lnTo>
                    <a:pt x="533052" y="95377"/>
                  </a:lnTo>
                  <a:lnTo>
                    <a:pt x="532937" y="95187"/>
                  </a:lnTo>
                  <a:lnTo>
                    <a:pt x="532765" y="94996"/>
                  </a:lnTo>
                  <a:lnTo>
                    <a:pt x="532932" y="94996"/>
                  </a:lnTo>
                  <a:lnTo>
                    <a:pt x="532130" y="92329"/>
                  </a:lnTo>
                  <a:lnTo>
                    <a:pt x="572665" y="92329"/>
                  </a:lnTo>
                  <a:lnTo>
                    <a:pt x="567817" y="90932"/>
                  </a:lnTo>
                  <a:lnTo>
                    <a:pt x="564500" y="89662"/>
                  </a:lnTo>
                  <a:lnTo>
                    <a:pt x="558292" y="89662"/>
                  </a:lnTo>
                  <a:lnTo>
                    <a:pt x="555931" y="85557"/>
                  </a:lnTo>
                  <a:lnTo>
                    <a:pt x="555371" y="85090"/>
                  </a:lnTo>
                  <a:lnTo>
                    <a:pt x="555663" y="85090"/>
                  </a:lnTo>
                  <a:lnTo>
                    <a:pt x="555371" y="84582"/>
                  </a:lnTo>
                  <a:lnTo>
                    <a:pt x="556734" y="84582"/>
                  </a:lnTo>
                  <a:lnTo>
                    <a:pt x="556260" y="82804"/>
                  </a:lnTo>
                  <a:lnTo>
                    <a:pt x="555244" y="81026"/>
                  </a:lnTo>
                  <a:lnTo>
                    <a:pt x="553847" y="79629"/>
                  </a:lnTo>
                  <a:lnTo>
                    <a:pt x="551434" y="77089"/>
                  </a:lnTo>
                  <a:lnTo>
                    <a:pt x="512064" y="61468"/>
                  </a:lnTo>
                  <a:lnTo>
                    <a:pt x="461645" y="52070"/>
                  </a:lnTo>
                  <a:lnTo>
                    <a:pt x="394970" y="43815"/>
                  </a:lnTo>
                  <a:lnTo>
                    <a:pt x="336042" y="38354"/>
                  </a:lnTo>
                  <a:lnTo>
                    <a:pt x="270891" y="33655"/>
                  </a:lnTo>
                  <a:lnTo>
                    <a:pt x="200914" y="29972"/>
                  </a:lnTo>
                  <a:lnTo>
                    <a:pt x="152019" y="27940"/>
                  </a:lnTo>
                  <a:lnTo>
                    <a:pt x="102108" y="26543"/>
                  </a:lnTo>
                  <a:lnTo>
                    <a:pt x="60492" y="25803"/>
                  </a:lnTo>
                  <a:close/>
                </a:path>
                <a:path w="1090295" h="182244">
                  <a:moveTo>
                    <a:pt x="532765" y="94996"/>
                  </a:moveTo>
                  <a:lnTo>
                    <a:pt x="533022" y="95282"/>
                  </a:lnTo>
                  <a:lnTo>
                    <a:pt x="532765" y="94996"/>
                  </a:lnTo>
                  <a:close/>
                </a:path>
                <a:path w="1090295" h="182244">
                  <a:moveTo>
                    <a:pt x="532932" y="94996"/>
                  </a:moveTo>
                  <a:lnTo>
                    <a:pt x="532765" y="94996"/>
                  </a:lnTo>
                  <a:lnTo>
                    <a:pt x="532992" y="95187"/>
                  </a:lnTo>
                  <a:lnTo>
                    <a:pt x="532932" y="94996"/>
                  </a:lnTo>
                  <a:close/>
                </a:path>
                <a:path w="1090295" h="182244">
                  <a:moveTo>
                    <a:pt x="555931" y="85557"/>
                  </a:moveTo>
                  <a:lnTo>
                    <a:pt x="558292" y="89662"/>
                  </a:lnTo>
                  <a:lnTo>
                    <a:pt x="557386" y="86769"/>
                  </a:lnTo>
                  <a:lnTo>
                    <a:pt x="555931" y="85557"/>
                  </a:lnTo>
                  <a:close/>
                </a:path>
                <a:path w="1090295" h="182244">
                  <a:moveTo>
                    <a:pt x="557386" y="86769"/>
                  </a:moveTo>
                  <a:lnTo>
                    <a:pt x="558292" y="89662"/>
                  </a:lnTo>
                  <a:lnTo>
                    <a:pt x="564500" y="89662"/>
                  </a:lnTo>
                  <a:lnTo>
                    <a:pt x="561848" y="88646"/>
                  </a:lnTo>
                  <a:lnTo>
                    <a:pt x="559688" y="87630"/>
                  </a:lnTo>
                  <a:lnTo>
                    <a:pt x="559181" y="87630"/>
                  </a:lnTo>
                  <a:lnTo>
                    <a:pt x="558149" y="86995"/>
                  </a:lnTo>
                  <a:lnTo>
                    <a:pt x="557657" y="86995"/>
                  </a:lnTo>
                  <a:lnTo>
                    <a:pt x="557386" y="86769"/>
                  </a:lnTo>
                  <a:close/>
                </a:path>
                <a:path w="1090295" h="182244">
                  <a:moveTo>
                    <a:pt x="557530" y="86614"/>
                  </a:moveTo>
                  <a:lnTo>
                    <a:pt x="559181" y="87630"/>
                  </a:lnTo>
                  <a:lnTo>
                    <a:pt x="557961" y="86817"/>
                  </a:lnTo>
                  <a:lnTo>
                    <a:pt x="557530" y="86614"/>
                  </a:lnTo>
                  <a:close/>
                </a:path>
                <a:path w="1090295" h="182244">
                  <a:moveTo>
                    <a:pt x="557961" y="86817"/>
                  </a:moveTo>
                  <a:lnTo>
                    <a:pt x="559181" y="87630"/>
                  </a:lnTo>
                  <a:lnTo>
                    <a:pt x="559688" y="87630"/>
                  </a:lnTo>
                  <a:lnTo>
                    <a:pt x="557961" y="86817"/>
                  </a:lnTo>
                  <a:close/>
                </a:path>
                <a:path w="1090295" h="182244">
                  <a:moveTo>
                    <a:pt x="557359" y="86681"/>
                  </a:moveTo>
                  <a:lnTo>
                    <a:pt x="557443" y="86817"/>
                  </a:lnTo>
                  <a:lnTo>
                    <a:pt x="557657" y="86995"/>
                  </a:lnTo>
                  <a:lnTo>
                    <a:pt x="557359" y="86681"/>
                  </a:lnTo>
                  <a:close/>
                </a:path>
                <a:path w="1090295" h="182244">
                  <a:moveTo>
                    <a:pt x="557260" y="86349"/>
                  </a:moveTo>
                  <a:lnTo>
                    <a:pt x="557339" y="86614"/>
                  </a:lnTo>
                  <a:lnTo>
                    <a:pt x="557488" y="86817"/>
                  </a:lnTo>
                  <a:lnTo>
                    <a:pt x="557657" y="86995"/>
                  </a:lnTo>
                  <a:lnTo>
                    <a:pt x="558149" y="86995"/>
                  </a:lnTo>
                  <a:lnTo>
                    <a:pt x="557639" y="86681"/>
                  </a:lnTo>
                  <a:lnTo>
                    <a:pt x="557260" y="86349"/>
                  </a:lnTo>
                  <a:close/>
                </a:path>
                <a:path w="1090295" h="182244">
                  <a:moveTo>
                    <a:pt x="557657" y="86614"/>
                  </a:moveTo>
                  <a:lnTo>
                    <a:pt x="557961" y="86817"/>
                  </a:lnTo>
                  <a:lnTo>
                    <a:pt x="557657" y="86614"/>
                  </a:lnTo>
                  <a:close/>
                </a:path>
                <a:path w="1090295" h="182244">
                  <a:moveTo>
                    <a:pt x="555844" y="85405"/>
                  </a:moveTo>
                  <a:lnTo>
                    <a:pt x="555931" y="85557"/>
                  </a:lnTo>
                  <a:lnTo>
                    <a:pt x="557386" y="86769"/>
                  </a:lnTo>
                  <a:lnTo>
                    <a:pt x="557296" y="86614"/>
                  </a:lnTo>
                  <a:lnTo>
                    <a:pt x="556677" y="85960"/>
                  </a:lnTo>
                  <a:lnTo>
                    <a:pt x="555844" y="85405"/>
                  </a:lnTo>
                  <a:close/>
                </a:path>
                <a:path w="1090295" h="182244">
                  <a:moveTo>
                    <a:pt x="556677" y="85960"/>
                  </a:moveTo>
                  <a:lnTo>
                    <a:pt x="557359" y="86681"/>
                  </a:lnTo>
                  <a:lnTo>
                    <a:pt x="557260" y="86349"/>
                  </a:lnTo>
                  <a:lnTo>
                    <a:pt x="556677" y="85960"/>
                  </a:lnTo>
                  <a:close/>
                </a:path>
                <a:path w="1090295" h="182244">
                  <a:moveTo>
                    <a:pt x="556734" y="84582"/>
                  </a:moveTo>
                  <a:lnTo>
                    <a:pt x="555371" y="84582"/>
                  </a:lnTo>
                  <a:lnTo>
                    <a:pt x="556677" y="85960"/>
                  </a:lnTo>
                  <a:lnTo>
                    <a:pt x="557260" y="86349"/>
                  </a:lnTo>
                  <a:lnTo>
                    <a:pt x="556734" y="84582"/>
                  </a:lnTo>
                  <a:close/>
                </a:path>
                <a:path w="1090295" h="182244">
                  <a:moveTo>
                    <a:pt x="555371" y="84582"/>
                  </a:moveTo>
                  <a:lnTo>
                    <a:pt x="555844" y="85405"/>
                  </a:lnTo>
                  <a:lnTo>
                    <a:pt x="556677" y="85960"/>
                  </a:lnTo>
                  <a:lnTo>
                    <a:pt x="555371" y="84582"/>
                  </a:lnTo>
                  <a:close/>
                </a:path>
                <a:path w="1090295" h="182244">
                  <a:moveTo>
                    <a:pt x="555371" y="85090"/>
                  </a:moveTo>
                  <a:lnTo>
                    <a:pt x="555931" y="85557"/>
                  </a:lnTo>
                  <a:lnTo>
                    <a:pt x="555844" y="85405"/>
                  </a:lnTo>
                  <a:lnTo>
                    <a:pt x="555371" y="85090"/>
                  </a:lnTo>
                  <a:close/>
                </a:path>
                <a:path w="1090295" h="182244">
                  <a:moveTo>
                    <a:pt x="555663" y="85090"/>
                  </a:moveTo>
                  <a:lnTo>
                    <a:pt x="555371" y="85090"/>
                  </a:lnTo>
                  <a:lnTo>
                    <a:pt x="555844" y="85405"/>
                  </a:lnTo>
                  <a:lnTo>
                    <a:pt x="555663" y="85090"/>
                  </a:lnTo>
                  <a:close/>
                </a:path>
                <a:path w="1090295" h="182244">
                  <a:moveTo>
                    <a:pt x="77978" y="0"/>
                  </a:moveTo>
                  <a:lnTo>
                    <a:pt x="0" y="38354"/>
                  </a:lnTo>
                  <a:lnTo>
                    <a:pt x="77470" y="77724"/>
                  </a:lnTo>
                  <a:lnTo>
                    <a:pt x="60415" y="51720"/>
                  </a:lnTo>
                  <a:lnTo>
                    <a:pt x="51562" y="51562"/>
                  </a:lnTo>
                  <a:lnTo>
                    <a:pt x="52070" y="25654"/>
                  </a:lnTo>
                  <a:lnTo>
                    <a:pt x="60594" y="25654"/>
                  </a:lnTo>
                  <a:lnTo>
                    <a:pt x="77978" y="0"/>
                  </a:lnTo>
                  <a:close/>
                </a:path>
                <a:path w="1090295" h="182244">
                  <a:moveTo>
                    <a:pt x="51815" y="38608"/>
                  </a:moveTo>
                  <a:lnTo>
                    <a:pt x="51562" y="51562"/>
                  </a:lnTo>
                  <a:lnTo>
                    <a:pt x="60415" y="51720"/>
                  </a:lnTo>
                  <a:lnTo>
                    <a:pt x="51815" y="38608"/>
                  </a:lnTo>
                  <a:close/>
                </a:path>
                <a:path w="1090295" h="182244">
                  <a:moveTo>
                    <a:pt x="52070" y="25654"/>
                  </a:moveTo>
                  <a:lnTo>
                    <a:pt x="51816" y="38608"/>
                  </a:lnTo>
                  <a:lnTo>
                    <a:pt x="60492" y="25803"/>
                  </a:lnTo>
                  <a:lnTo>
                    <a:pt x="52070" y="25654"/>
                  </a:lnTo>
                  <a:close/>
                </a:path>
                <a:path w="1090295" h="182244">
                  <a:moveTo>
                    <a:pt x="60594" y="25654"/>
                  </a:moveTo>
                  <a:lnTo>
                    <a:pt x="52070" y="25654"/>
                  </a:lnTo>
                  <a:lnTo>
                    <a:pt x="60492" y="25803"/>
                  </a:lnTo>
                  <a:lnTo>
                    <a:pt x="60594" y="25654"/>
                  </a:lnTo>
                  <a:close/>
                </a:path>
              </a:pathLst>
            </a:custGeom>
            <a:solidFill>
              <a:srgbClr val="39DB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940051" y="2993136"/>
              <a:ext cx="755904" cy="1239011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061209" y="3075432"/>
              <a:ext cx="514350" cy="1036319"/>
            </a:xfrm>
            <a:custGeom>
              <a:avLst/>
              <a:gdLst/>
              <a:ahLst/>
              <a:cxnLst/>
              <a:rect l="l" t="t" r="r" b="b"/>
              <a:pathLst>
                <a:path w="514350" h="1036320">
                  <a:moveTo>
                    <a:pt x="66166" y="960234"/>
                  </a:moveTo>
                  <a:lnTo>
                    <a:pt x="0" y="1016596"/>
                  </a:lnTo>
                  <a:lnTo>
                    <a:pt x="84835" y="1035697"/>
                  </a:lnTo>
                  <a:lnTo>
                    <a:pt x="62901" y="1015682"/>
                  </a:lnTo>
                  <a:lnTo>
                    <a:pt x="56260" y="1015682"/>
                  </a:lnTo>
                  <a:lnTo>
                    <a:pt x="44322" y="992670"/>
                  </a:lnTo>
                  <a:lnTo>
                    <a:pt x="52958" y="988314"/>
                  </a:lnTo>
                  <a:lnTo>
                    <a:pt x="56932" y="985794"/>
                  </a:lnTo>
                  <a:lnTo>
                    <a:pt x="66166" y="960234"/>
                  </a:lnTo>
                  <a:close/>
                </a:path>
                <a:path w="514350" h="1036320">
                  <a:moveTo>
                    <a:pt x="50291" y="1004176"/>
                  </a:moveTo>
                  <a:lnTo>
                    <a:pt x="56260" y="1015682"/>
                  </a:lnTo>
                  <a:lnTo>
                    <a:pt x="60478" y="1013471"/>
                  </a:lnTo>
                  <a:lnTo>
                    <a:pt x="50291" y="1004176"/>
                  </a:lnTo>
                  <a:close/>
                </a:path>
                <a:path w="514350" h="1036320">
                  <a:moveTo>
                    <a:pt x="60478" y="1013471"/>
                  </a:moveTo>
                  <a:lnTo>
                    <a:pt x="56260" y="1015682"/>
                  </a:lnTo>
                  <a:lnTo>
                    <a:pt x="62901" y="1015682"/>
                  </a:lnTo>
                  <a:lnTo>
                    <a:pt x="60478" y="1013471"/>
                  </a:lnTo>
                  <a:close/>
                </a:path>
                <a:path w="514350" h="1036320">
                  <a:moveTo>
                    <a:pt x="453715" y="22147"/>
                  </a:moveTo>
                  <a:lnTo>
                    <a:pt x="411479" y="52069"/>
                  </a:lnTo>
                  <a:lnTo>
                    <a:pt x="376935" y="89026"/>
                  </a:lnTo>
                  <a:lnTo>
                    <a:pt x="345439" y="134366"/>
                  </a:lnTo>
                  <a:lnTo>
                    <a:pt x="326008" y="168782"/>
                  </a:lnTo>
                  <a:lnTo>
                    <a:pt x="308482" y="206120"/>
                  </a:lnTo>
                  <a:lnTo>
                    <a:pt x="292481" y="245744"/>
                  </a:lnTo>
                  <a:lnTo>
                    <a:pt x="278638" y="287528"/>
                  </a:lnTo>
                  <a:lnTo>
                    <a:pt x="266826" y="331343"/>
                  </a:lnTo>
                  <a:lnTo>
                    <a:pt x="257175" y="376809"/>
                  </a:lnTo>
                  <a:lnTo>
                    <a:pt x="250189" y="423037"/>
                  </a:lnTo>
                  <a:lnTo>
                    <a:pt x="245744" y="470154"/>
                  </a:lnTo>
                  <a:lnTo>
                    <a:pt x="243823" y="541401"/>
                  </a:lnTo>
                  <a:lnTo>
                    <a:pt x="242823" y="564007"/>
                  </a:lnTo>
                  <a:lnTo>
                    <a:pt x="238506" y="609473"/>
                  </a:lnTo>
                  <a:lnTo>
                    <a:pt x="231775" y="654431"/>
                  </a:lnTo>
                  <a:lnTo>
                    <a:pt x="222376" y="698246"/>
                  </a:lnTo>
                  <a:lnTo>
                    <a:pt x="210946" y="740664"/>
                  </a:lnTo>
                  <a:lnTo>
                    <a:pt x="197484" y="781177"/>
                  </a:lnTo>
                  <a:lnTo>
                    <a:pt x="182117" y="819315"/>
                  </a:lnTo>
                  <a:lnTo>
                    <a:pt x="165226" y="855027"/>
                  </a:lnTo>
                  <a:lnTo>
                    <a:pt x="137159" y="902855"/>
                  </a:lnTo>
                  <a:lnTo>
                    <a:pt x="106679" y="942848"/>
                  </a:lnTo>
                  <a:lnTo>
                    <a:pt x="74675" y="973620"/>
                  </a:lnTo>
                  <a:lnTo>
                    <a:pt x="56932" y="985794"/>
                  </a:lnTo>
                  <a:lnTo>
                    <a:pt x="50291" y="1004176"/>
                  </a:lnTo>
                  <a:lnTo>
                    <a:pt x="60478" y="1013471"/>
                  </a:lnTo>
                  <a:lnTo>
                    <a:pt x="66675" y="1010221"/>
                  </a:lnTo>
                  <a:lnTo>
                    <a:pt x="79120" y="1002398"/>
                  </a:lnTo>
                  <a:lnTo>
                    <a:pt x="115188" y="971791"/>
                  </a:lnTo>
                  <a:lnTo>
                    <a:pt x="148589" y="931951"/>
                  </a:lnTo>
                  <a:lnTo>
                    <a:pt x="178942" y="884059"/>
                  </a:lnTo>
                  <a:lnTo>
                    <a:pt x="197484" y="848245"/>
                  </a:lnTo>
                  <a:lnTo>
                    <a:pt x="214248" y="809701"/>
                  </a:lnTo>
                  <a:lnTo>
                    <a:pt x="235965" y="747395"/>
                  </a:lnTo>
                  <a:lnTo>
                    <a:pt x="247776" y="703834"/>
                  </a:lnTo>
                  <a:lnTo>
                    <a:pt x="257301" y="658495"/>
                  </a:lnTo>
                  <a:lnTo>
                    <a:pt x="264287" y="612394"/>
                  </a:lnTo>
                  <a:lnTo>
                    <a:pt x="268731" y="565150"/>
                  </a:lnTo>
                  <a:lnTo>
                    <a:pt x="270509" y="495173"/>
                  </a:lnTo>
                  <a:lnTo>
                    <a:pt x="271525" y="472186"/>
                  </a:lnTo>
                  <a:lnTo>
                    <a:pt x="275844" y="426593"/>
                  </a:lnTo>
                  <a:lnTo>
                    <a:pt x="282575" y="381762"/>
                  </a:lnTo>
                  <a:lnTo>
                    <a:pt x="291719" y="338074"/>
                  </a:lnTo>
                  <a:lnTo>
                    <a:pt x="303148" y="295782"/>
                  </a:lnTo>
                  <a:lnTo>
                    <a:pt x="316738" y="255016"/>
                  </a:lnTo>
                  <a:lnTo>
                    <a:pt x="331977" y="216788"/>
                  </a:lnTo>
                  <a:lnTo>
                    <a:pt x="348869" y="181101"/>
                  </a:lnTo>
                  <a:lnTo>
                    <a:pt x="376935" y="133223"/>
                  </a:lnTo>
                  <a:lnTo>
                    <a:pt x="407162" y="93344"/>
                  </a:lnTo>
                  <a:lnTo>
                    <a:pt x="438912" y="62737"/>
                  </a:lnTo>
                  <a:lnTo>
                    <a:pt x="457297" y="49857"/>
                  </a:lnTo>
                  <a:lnTo>
                    <a:pt x="463931" y="31495"/>
                  </a:lnTo>
                  <a:lnTo>
                    <a:pt x="453715" y="22147"/>
                  </a:lnTo>
                  <a:close/>
                </a:path>
                <a:path w="514350" h="1036320">
                  <a:moveTo>
                    <a:pt x="56932" y="985794"/>
                  </a:moveTo>
                  <a:lnTo>
                    <a:pt x="52958" y="988314"/>
                  </a:lnTo>
                  <a:lnTo>
                    <a:pt x="44322" y="992670"/>
                  </a:lnTo>
                  <a:lnTo>
                    <a:pt x="50291" y="1004176"/>
                  </a:lnTo>
                  <a:lnTo>
                    <a:pt x="56932" y="985794"/>
                  </a:lnTo>
                  <a:close/>
                </a:path>
                <a:path w="514350" h="1036320">
                  <a:moveTo>
                    <a:pt x="513179" y="19938"/>
                  </a:moveTo>
                  <a:lnTo>
                    <a:pt x="457962" y="19938"/>
                  </a:lnTo>
                  <a:lnTo>
                    <a:pt x="469900" y="42925"/>
                  </a:lnTo>
                  <a:lnTo>
                    <a:pt x="460375" y="47879"/>
                  </a:lnTo>
                  <a:lnTo>
                    <a:pt x="457297" y="49857"/>
                  </a:lnTo>
                  <a:lnTo>
                    <a:pt x="448056" y="75437"/>
                  </a:lnTo>
                  <a:lnTo>
                    <a:pt x="513179" y="19938"/>
                  </a:lnTo>
                  <a:close/>
                </a:path>
                <a:path w="514350" h="1036320">
                  <a:moveTo>
                    <a:pt x="457962" y="19938"/>
                  </a:moveTo>
                  <a:lnTo>
                    <a:pt x="453715" y="22147"/>
                  </a:lnTo>
                  <a:lnTo>
                    <a:pt x="463931" y="31495"/>
                  </a:lnTo>
                  <a:lnTo>
                    <a:pt x="457297" y="49857"/>
                  </a:lnTo>
                  <a:lnTo>
                    <a:pt x="460375" y="47879"/>
                  </a:lnTo>
                  <a:lnTo>
                    <a:pt x="469900" y="42925"/>
                  </a:lnTo>
                  <a:lnTo>
                    <a:pt x="457962" y="19938"/>
                  </a:lnTo>
                  <a:close/>
                </a:path>
                <a:path w="514350" h="1036320">
                  <a:moveTo>
                    <a:pt x="429513" y="0"/>
                  </a:moveTo>
                  <a:lnTo>
                    <a:pt x="453715" y="22147"/>
                  </a:lnTo>
                  <a:lnTo>
                    <a:pt x="457962" y="19938"/>
                  </a:lnTo>
                  <a:lnTo>
                    <a:pt x="513179" y="19938"/>
                  </a:lnTo>
                  <a:lnTo>
                    <a:pt x="514222" y="19050"/>
                  </a:lnTo>
                  <a:lnTo>
                    <a:pt x="429513" y="0"/>
                  </a:lnTo>
                  <a:close/>
                </a:path>
              </a:pathLst>
            </a:custGeom>
            <a:solidFill>
              <a:srgbClr val="39DB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522476" y="2918460"/>
              <a:ext cx="1175003" cy="316992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564259" y="2941320"/>
              <a:ext cx="1012190" cy="191770"/>
            </a:xfrm>
            <a:custGeom>
              <a:avLst/>
              <a:gdLst/>
              <a:ahLst/>
              <a:cxnLst/>
              <a:rect l="l" t="t" r="r" b="b"/>
              <a:pathLst>
                <a:path w="1012189" h="191769">
                  <a:moveTo>
                    <a:pt x="951265" y="165917"/>
                  </a:moveTo>
                  <a:lnTo>
                    <a:pt x="933577" y="191769"/>
                  </a:lnTo>
                  <a:lnTo>
                    <a:pt x="986253" y="166116"/>
                  </a:lnTo>
                  <a:lnTo>
                    <a:pt x="959611" y="166116"/>
                  </a:lnTo>
                  <a:lnTo>
                    <a:pt x="951265" y="165917"/>
                  </a:lnTo>
                  <a:close/>
                </a:path>
                <a:path w="1012189" h="191769">
                  <a:moveTo>
                    <a:pt x="959927" y="153258"/>
                  </a:moveTo>
                  <a:lnTo>
                    <a:pt x="951265" y="165917"/>
                  </a:lnTo>
                  <a:lnTo>
                    <a:pt x="959611" y="166116"/>
                  </a:lnTo>
                  <a:lnTo>
                    <a:pt x="959927" y="153258"/>
                  </a:lnTo>
                  <a:close/>
                </a:path>
                <a:path w="1012189" h="191769">
                  <a:moveTo>
                    <a:pt x="934466" y="114046"/>
                  </a:moveTo>
                  <a:lnTo>
                    <a:pt x="951400" y="139995"/>
                  </a:lnTo>
                  <a:lnTo>
                    <a:pt x="960247" y="140207"/>
                  </a:lnTo>
                  <a:lnTo>
                    <a:pt x="959611" y="166116"/>
                  </a:lnTo>
                  <a:lnTo>
                    <a:pt x="986253" y="166116"/>
                  </a:lnTo>
                  <a:lnTo>
                    <a:pt x="1011809" y="153669"/>
                  </a:lnTo>
                  <a:lnTo>
                    <a:pt x="934466" y="114046"/>
                  </a:lnTo>
                  <a:close/>
                </a:path>
                <a:path w="1012189" h="191769">
                  <a:moveTo>
                    <a:pt x="493154" y="85189"/>
                  </a:moveTo>
                  <a:lnTo>
                    <a:pt x="494157" y="89535"/>
                  </a:lnTo>
                  <a:lnTo>
                    <a:pt x="494410" y="91059"/>
                  </a:lnTo>
                  <a:lnTo>
                    <a:pt x="495046" y="92456"/>
                  </a:lnTo>
                  <a:lnTo>
                    <a:pt x="496015" y="93853"/>
                  </a:lnTo>
                  <a:lnTo>
                    <a:pt x="498602" y="97917"/>
                  </a:lnTo>
                  <a:lnTo>
                    <a:pt x="499236" y="98679"/>
                  </a:lnTo>
                  <a:lnTo>
                    <a:pt x="500126" y="99441"/>
                  </a:lnTo>
                  <a:lnTo>
                    <a:pt x="503682" y="102743"/>
                  </a:lnTo>
                  <a:lnTo>
                    <a:pt x="504190" y="103250"/>
                  </a:lnTo>
                  <a:lnTo>
                    <a:pt x="504697" y="103631"/>
                  </a:lnTo>
                  <a:lnTo>
                    <a:pt x="505333" y="104012"/>
                  </a:lnTo>
                  <a:lnTo>
                    <a:pt x="510159" y="107315"/>
                  </a:lnTo>
                  <a:lnTo>
                    <a:pt x="517524" y="111252"/>
                  </a:lnTo>
                  <a:lnTo>
                    <a:pt x="556895" y="124713"/>
                  </a:lnTo>
                  <a:lnTo>
                    <a:pt x="596772" y="133731"/>
                  </a:lnTo>
                  <a:lnTo>
                    <a:pt x="644652" y="141986"/>
                  </a:lnTo>
                  <a:lnTo>
                    <a:pt x="699389" y="149352"/>
                  </a:lnTo>
                  <a:lnTo>
                    <a:pt x="781177" y="157353"/>
                  </a:lnTo>
                  <a:lnTo>
                    <a:pt x="825118" y="160528"/>
                  </a:lnTo>
                  <a:lnTo>
                    <a:pt x="870458" y="163194"/>
                  </a:lnTo>
                  <a:lnTo>
                    <a:pt x="916813" y="165100"/>
                  </a:lnTo>
                  <a:lnTo>
                    <a:pt x="951265" y="165917"/>
                  </a:lnTo>
                  <a:lnTo>
                    <a:pt x="959927" y="153258"/>
                  </a:lnTo>
                  <a:lnTo>
                    <a:pt x="959931" y="153068"/>
                  </a:lnTo>
                  <a:lnTo>
                    <a:pt x="951400" y="139995"/>
                  </a:lnTo>
                  <a:lnTo>
                    <a:pt x="917955" y="139192"/>
                  </a:lnTo>
                  <a:lnTo>
                    <a:pt x="871982" y="137287"/>
                  </a:lnTo>
                  <a:lnTo>
                    <a:pt x="827023" y="134747"/>
                  </a:lnTo>
                  <a:lnTo>
                    <a:pt x="783590" y="131572"/>
                  </a:lnTo>
                  <a:lnTo>
                    <a:pt x="721995" y="125856"/>
                  </a:lnTo>
                  <a:lnTo>
                    <a:pt x="665860" y="118872"/>
                  </a:lnTo>
                  <a:lnTo>
                    <a:pt x="616711" y="111125"/>
                  </a:lnTo>
                  <a:lnTo>
                    <a:pt x="575564" y="102743"/>
                  </a:lnTo>
                  <a:lnTo>
                    <a:pt x="536066" y="90931"/>
                  </a:lnTo>
                  <a:lnTo>
                    <a:pt x="527049" y="86994"/>
                  </a:lnTo>
                  <a:lnTo>
                    <a:pt x="494410" y="86994"/>
                  </a:lnTo>
                  <a:lnTo>
                    <a:pt x="493234" y="85264"/>
                  </a:lnTo>
                  <a:close/>
                </a:path>
                <a:path w="1012189" h="191769">
                  <a:moveTo>
                    <a:pt x="951400" y="139995"/>
                  </a:moveTo>
                  <a:lnTo>
                    <a:pt x="959931" y="153068"/>
                  </a:lnTo>
                  <a:lnTo>
                    <a:pt x="960247" y="140207"/>
                  </a:lnTo>
                  <a:lnTo>
                    <a:pt x="951400" y="139995"/>
                  </a:lnTo>
                  <a:close/>
                </a:path>
                <a:path w="1012189" h="191769">
                  <a:moveTo>
                    <a:pt x="493234" y="85264"/>
                  </a:moveTo>
                  <a:lnTo>
                    <a:pt x="494410" y="86994"/>
                  </a:lnTo>
                  <a:lnTo>
                    <a:pt x="493942" y="85923"/>
                  </a:lnTo>
                  <a:lnTo>
                    <a:pt x="493234" y="85264"/>
                  </a:lnTo>
                  <a:close/>
                </a:path>
                <a:path w="1012189" h="191769">
                  <a:moveTo>
                    <a:pt x="493942" y="85923"/>
                  </a:moveTo>
                  <a:lnTo>
                    <a:pt x="494410" y="86994"/>
                  </a:lnTo>
                  <a:lnTo>
                    <a:pt x="527049" y="86994"/>
                  </a:lnTo>
                  <a:lnTo>
                    <a:pt x="525780" y="86360"/>
                  </a:lnTo>
                  <a:lnTo>
                    <a:pt x="494410" y="86360"/>
                  </a:lnTo>
                  <a:lnTo>
                    <a:pt x="493942" y="85923"/>
                  </a:lnTo>
                  <a:close/>
                </a:path>
                <a:path w="1012189" h="191769">
                  <a:moveTo>
                    <a:pt x="493838" y="85686"/>
                  </a:moveTo>
                  <a:lnTo>
                    <a:pt x="493942" y="85923"/>
                  </a:lnTo>
                  <a:lnTo>
                    <a:pt x="494410" y="86360"/>
                  </a:lnTo>
                  <a:lnTo>
                    <a:pt x="493838" y="85686"/>
                  </a:lnTo>
                  <a:close/>
                </a:path>
                <a:path w="1012189" h="191769">
                  <a:moveTo>
                    <a:pt x="519052" y="82931"/>
                  </a:moveTo>
                  <a:lnTo>
                    <a:pt x="492633" y="82931"/>
                  </a:lnTo>
                  <a:lnTo>
                    <a:pt x="493838" y="85686"/>
                  </a:lnTo>
                  <a:lnTo>
                    <a:pt x="494410" y="86360"/>
                  </a:lnTo>
                  <a:lnTo>
                    <a:pt x="525780" y="86360"/>
                  </a:lnTo>
                  <a:lnTo>
                    <a:pt x="524453" y="85686"/>
                  </a:lnTo>
                  <a:lnTo>
                    <a:pt x="521725" y="83819"/>
                  </a:lnTo>
                  <a:lnTo>
                    <a:pt x="519429" y="83819"/>
                  </a:lnTo>
                  <a:lnTo>
                    <a:pt x="519052" y="82931"/>
                  </a:lnTo>
                  <a:close/>
                </a:path>
                <a:path w="1012189" h="191769">
                  <a:moveTo>
                    <a:pt x="493056" y="84766"/>
                  </a:moveTo>
                  <a:lnTo>
                    <a:pt x="493139" y="85124"/>
                  </a:lnTo>
                  <a:lnTo>
                    <a:pt x="493234" y="85264"/>
                  </a:lnTo>
                  <a:lnTo>
                    <a:pt x="493942" y="85923"/>
                  </a:lnTo>
                  <a:lnTo>
                    <a:pt x="493838" y="85686"/>
                  </a:lnTo>
                  <a:lnTo>
                    <a:pt x="493056" y="84766"/>
                  </a:lnTo>
                  <a:close/>
                </a:path>
                <a:path w="1012189" h="191769">
                  <a:moveTo>
                    <a:pt x="492633" y="82931"/>
                  </a:moveTo>
                  <a:lnTo>
                    <a:pt x="493056" y="84766"/>
                  </a:lnTo>
                  <a:lnTo>
                    <a:pt x="493838" y="85686"/>
                  </a:lnTo>
                  <a:lnTo>
                    <a:pt x="492633" y="82931"/>
                  </a:lnTo>
                  <a:close/>
                </a:path>
                <a:path w="1012189" h="191769">
                  <a:moveTo>
                    <a:pt x="491272" y="83437"/>
                  </a:moveTo>
                  <a:lnTo>
                    <a:pt x="493154" y="85189"/>
                  </a:lnTo>
                  <a:lnTo>
                    <a:pt x="492511" y="84200"/>
                  </a:lnTo>
                  <a:lnTo>
                    <a:pt x="492378" y="84200"/>
                  </a:lnTo>
                  <a:lnTo>
                    <a:pt x="491272" y="83437"/>
                  </a:lnTo>
                  <a:close/>
                </a:path>
                <a:path w="1012189" h="191769">
                  <a:moveTo>
                    <a:pt x="492252" y="83819"/>
                  </a:moveTo>
                  <a:lnTo>
                    <a:pt x="493139" y="85124"/>
                  </a:lnTo>
                  <a:lnTo>
                    <a:pt x="493056" y="84766"/>
                  </a:lnTo>
                  <a:lnTo>
                    <a:pt x="492252" y="83819"/>
                  </a:lnTo>
                  <a:close/>
                </a:path>
                <a:path w="1012189" h="191769">
                  <a:moveTo>
                    <a:pt x="492838" y="83819"/>
                  </a:moveTo>
                  <a:lnTo>
                    <a:pt x="492252" y="83819"/>
                  </a:lnTo>
                  <a:lnTo>
                    <a:pt x="493056" y="84766"/>
                  </a:lnTo>
                  <a:lnTo>
                    <a:pt x="492838" y="83819"/>
                  </a:lnTo>
                  <a:close/>
                </a:path>
                <a:path w="1012189" h="191769">
                  <a:moveTo>
                    <a:pt x="490728" y="82931"/>
                  </a:moveTo>
                  <a:lnTo>
                    <a:pt x="491272" y="83437"/>
                  </a:lnTo>
                  <a:lnTo>
                    <a:pt x="492378" y="84200"/>
                  </a:lnTo>
                  <a:lnTo>
                    <a:pt x="490728" y="82931"/>
                  </a:lnTo>
                  <a:close/>
                </a:path>
                <a:path w="1012189" h="191769">
                  <a:moveTo>
                    <a:pt x="492633" y="82931"/>
                  </a:moveTo>
                  <a:lnTo>
                    <a:pt x="490728" y="82931"/>
                  </a:lnTo>
                  <a:lnTo>
                    <a:pt x="492378" y="84200"/>
                  </a:lnTo>
                  <a:lnTo>
                    <a:pt x="492511" y="84200"/>
                  </a:lnTo>
                  <a:lnTo>
                    <a:pt x="492252" y="83819"/>
                  </a:lnTo>
                  <a:lnTo>
                    <a:pt x="492838" y="83819"/>
                  </a:lnTo>
                  <a:lnTo>
                    <a:pt x="492633" y="82931"/>
                  </a:lnTo>
                  <a:close/>
                </a:path>
                <a:path w="1012189" h="191769">
                  <a:moveTo>
                    <a:pt x="518340" y="81251"/>
                  </a:moveTo>
                  <a:lnTo>
                    <a:pt x="519429" y="83819"/>
                  </a:lnTo>
                  <a:lnTo>
                    <a:pt x="519038" y="82124"/>
                  </a:lnTo>
                  <a:lnTo>
                    <a:pt x="518340" y="81251"/>
                  </a:lnTo>
                  <a:close/>
                </a:path>
                <a:path w="1012189" h="191769">
                  <a:moveTo>
                    <a:pt x="519038" y="82124"/>
                  </a:moveTo>
                  <a:lnTo>
                    <a:pt x="519429" y="83819"/>
                  </a:lnTo>
                  <a:lnTo>
                    <a:pt x="521725" y="83819"/>
                  </a:lnTo>
                  <a:lnTo>
                    <a:pt x="521540" y="83693"/>
                  </a:lnTo>
                  <a:lnTo>
                    <a:pt x="521208" y="83693"/>
                  </a:lnTo>
                  <a:lnTo>
                    <a:pt x="520293" y="82931"/>
                  </a:lnTo>
                  <a:lnTo>
                    <a:pt x="519684" y="82931"/>
                  </a:lnTo>
                  <a:lnTo>
                    <a:pt x="519038" y="82124"/>
                  </a:lnTo>
                  <a:close/>
                </a:path>
                <a:path w="1012189" h="191769">
                  <a:moveTo>
                    <a:pt x="519684" y="82423"/>
                  </a:moveTo>
                  <a:lnTo>
                    <a:pt x="521208" y="83693"/>
                  </a:lnTo>
                  <a:lnTo>
                    <a:pt x="520277" y="82829"/>
                  </a:lnTo>
                  <a:lnTo>
                    <a:pt x="519684" y="82423"/>
                  </a:lnTo>
                  <a:close/>
                </a:path>
                <a:path w="1012189" h="191769">
                  <a:moveTo>
                    <a:pt x="520277" y="82829"/>
                  </a:moveTo>
                  <a:lnTo>
                    <a:pt x="521208" y="83693"/>
                  </a:lnTo>
                  <a:lnTo>
                    <a:pt x="521540" y="83693"/>
                  </a:lnTo>
                  <a:lnTo>
                    <a:pt x="520277" y="82829"/>
                  </a:lnTo>
                  <a:close/>
                </a:path>
                <a:path w="1012189" h="191769">
                  <a:moveTo>
                    <a:pt x="253" y="0"/>
                  </a:moveTo>
                  <a:lnTo>
                    <a:pt x="0" y="25907"/>
                  </a:lnTo>
                  <a:lnTo>
                    <a:pt x="47371" y="26288"/>
                  </a:lnTo>
                  <a:lnTo>
                    <a:pt x="94234" y="27559"/>
                  </a:lnTo>
                  <a:lnTo>
                    <a:pt x="140208" y="29463"/>
                  </a:lnTo>
                  <a:lnTo>
                    <a:pt x="185165" y="32004"/>
                  </a:lnTo>
                  <a:lnTo>
                    <a:pt x="228599" y="35052"/>
                  </a:lnTo>
                  <a:lnTo>
                    <a:pt x="270255" y="38862"/>
                  </a:lnTo>
                  <a:lnTo>
                    <a:pt x="309498" y="43053"/>
                  </a:lnTo>
                  <a:lnTo>
                    <a:pt x="363473" y="50292"/>
                  </a:lnTo>
                  <a:lnTo>
                    <a:pt x="410336" y="58419"/>
                  </a:lnTo>
                  <a:lnTo>
                    <a:pt x="448436" y="67056"/>
                  </a:lnTo>
                  <a:lnTo>
                    <a:pt x="488696" y="81661"/>
                  </a:lnTo>
                  <a:lnTo>
                    <a:pt x="491272" y="83437"/>
                  </a:lnTo>
                  <a:lnTo>
                    <a:pt x="490728" y="82931"/>
                  </a:lnTo>
                  <a:lnTo>
                    <a:pt x="519052" y="82931"/>
                  </a:lnTo>
                  <a:lnTo>
                    <a:pt x="518340" y="81251"/>
                  </a:lnTo>
                  <a:lnTo>
                    <a:pt x="517652" y="80391"/>
                  </a:lnTo>
                  <a:lnTo>
                    <a:pt x="517975" y="80391"/>
                  </a:lnTo>
                  <a:lnTo>
                    <a:pt x="517652" y="79629"/>
                  </a:lnTo>
                  <a:lnTo>
                    <a:pt x="518470" y="79629"/>
                  </a:lnTo>
                  <a:lnTo>
                    <a:pt x="517905" y="77088"/>
                  </a:lnTo>
                  <a:lnTo>
                    <a:pt x="517524" y="75692"/>
                  </a:lnTo>
                  <a:lnTo>
                    <a:pt x="516890" y="74294"/>
                  </a:lnTo>
                  <a:lnTo>
                    <a:pt x="516128" y="73025"/>
                  </a:lnTo>
                  <a:lnTo>
                    <a:pt x="513968" y="69723"/>
                  </a:lnTo>
                  <a:lnTo>
                    <a:pt x="513460" y="68834"/>
                  </a:lnTo>
                  <a:lnTo>
                    <a:pt x="512698" y="67944"/>
                  </a:lnTo>
                  <a:lnTo>
                    <a:pt x="511936" y="67182"/>
                  </a:lnTo>
                  <a:lnTo>
                    <a:pt x="508253" y="63881"/>
                  </a:lnTo>
                  <a:lnTo>
                    <a:pt x="507746" y="63500"/>
                  </a:lnTo>
                  <a:lnTo>
                    <a:pt x="507238" y="62992"/>
                  </a:lnTo>
                  <a:lnTo>
                    <a:pt x="466090" y="45085"/>
                  </a:lnTo>
                  <a:lnTo>
                    <a:pt x="415035" y="32893"/>
                  </a:lnTo>
                  <a:lnTo>
                    <a:pt x="349630" y="22098"/>
                  </a:lnTo>
                  <a:lnTo>
                    <a:pt x="272541" y="13081"/>
                  </a:lnTo>
                  <a:lnTo>
                    <a:pt x="230504" y="9271"/>
                  </a:lnTo>
                  <a:lnTo>
                    <a:pt x="186563" y="6096"/>
                  </a:lnTo>
                  <a:lnTo>
                    <a:pt x="141223" y="3556"/>
                  </a:lnTo>
                  <a:lnTo>
                    <a:pt x="94868" y="1650"/>
                  </a:lnTo>
                  <a:lnTo>
                    <a:pt x="47625" y="381"/>
                  </a:lnTo>
                  <a:lnTo>
                    <a:pt x="253" y="0"/>
                  </a:lnTo>
                  <a:close/>
                </a:path>
                <a:path w="1012189" h="191769">
                  <a:moveTo>
                    <a:pt x="518949" y="81737"/>
                  </a:moveTo>
                  <a:lnTo>
                    <a:pt x="519038" y="82124"/>
                  </a:lnTo>
                  <a:lnTo>
                    <a:pt x="519684" y="82931"/>
                  </a:lnTo>
                  <a:lnTo>
                    <a:pt x="518949" y="81737"/>
                  </a:lnTo>
                  <a:close/>
                </a:path>
                <a:path w="1012189" h="191769">
                  <a:moveTo>
                    <a:pt x="518907" y="81557"/>
                  </a:moveTo>
                  <a:lnTo>
                    <a:pt x="518949" y="81737"/>
                  </a:lnTo>
                  <a:lnTo>
                    <a:pt x="519684" y="82931"/>
                  </a:lnTo>
                  <a:lnTo>
                    <a:pt x="520293" y="82931"/>
                  </a:lnTo>
                  <a:lnTo>
                    <a:pt x="519684" y="82423"/>
                  </a:lnTo>
                  <a:lnTo>
                    <a:pt x="519840" y="82423"/>
                  </a:lnTo>
                  <a:lnTo>
                    <a:pt x="518907" y="81557"/>
                  </a:lnTo>
                  <a:close/>
                </a:path>
                <a:path w="1012189" h="191769">
                  <a:moveTo>
                    <a:pt x="519840" y="82423"/>
                  </a:moveTo>
                  <a:lnTo>
                    <a:pt x="519684" y="82423"/>
                  </a:lnTo>
                  <a:lnTo>
                    <a:pt x="520277" y="82829"/>
                  </a:lnTo>
                  <a:lnTo>
                    <a:pt x="519840" y="82423"/>
                  </a:lnTo>
                  <a:close/>
                </a:path>
                <a:path w="1012189" h="191769">
                  <a:moveTo>
                    <a:pt x="518185" y="80886"/>
                  </a:moveTo>
                  <a:lnTo>
                    <a:pt x="518340" y="81251"/>
                  </a:lnTo>
                  <a:lnTo>
                    <a:pt x="519038" y="82124"/>
                  </a:lnTo>
                  <a:lnTo>
                    <a:pt x="518949" y="81737"/>
                  </a:lnTo>
                  <a:lnTo>
                    <a:pt x="518746" y="81406"/>
                  </a:lnTo>
                  <a:lnTo>
                    <a:pt x="518185" y="80886"/>
                  </a:lnTo>
                  <a:close/>
                </a:path>
                <a:path w="1012189" h="191769">
                  <a:moveTo>
                    <a:pt x="518746" y="81406"/>
                  </a:moveTo>
                  <a:lnTo>
                    <a:pt x="518949" y="81737"/>
                  </a:lnTo>
                  <a:lnTo>
                    <a:pt x="518907" y="81557"/>
                  </a:lnTo>
                  <a:lnTo>
                    <a:pt x="518746" y="81406"/>
                  </a:lnTo>
                  <a:close/>
                </a:path>
                <a:path w="1012189" h="191769">
                  <a:moveTo>
                    <a:pt x="518470" y="79629"/>
                  </a:moveTo>
                  <a:lnTo>
                    <a:pt x="517652" y="79629"/>
                  </a:lnTo>
                  <a:lnTo>
                    <a:pt x="518746" y="81406"/>
                  </a:lnTo>
                  <a:lnTo>
                    <a:pt x="518907" y="81557"/>
                  </a:lnTo>
                  <a:lnTo>
                    <a:pt x="518470" y="79629"/>
                  </a:lnTo>
                  <a:close/>
                </a:path>
                <a:path w="1012189" h="191769">
                  <a:moveTo>
                    <a:pt x="517652" y="79629"/>
                  </a:moveTo>
                  <a:lnTo>
                    <a:pt x="518185" y="80886"/>
                  </a:lnTo>
                  <a:lnTo>
                    <a:pt x="518746" y="81406"/>
                  </a:lnTo>
                  <a:lnTo>
                    <a:pt x="517652" y="79629"/>
                  </a:lnTo>
                  <a:close/>
                </a:path>
                <a:path w="1012189" h="191769">
                  <a:moveTo>
                    <a:pt x="517652" y="80391"/>
                  </a:moveTo>
                  <a:lnTo>
                    <a:pt x="518340" y="81251"/>
                  </a:lnTo>
                  <a:lnTo>
                    <a:pt x="518185" y="80886"/>
                  </a:lnTo>
                  <a:lnTo>
                    <a:pt x="517652" y="80391"/>
                  </a:lnTo>
                  <a:close/>
                </a:path>
                <a:path w="1012189" h="191769">
                  <a:moveTo>
                    <a:pt x="517975" y="80391"/>
                  </a:moveTo>
                  <a:lnTo>
                    <a:pt x="517652" y="80391"/>
                  </a:lnTo>
                  <a:lnTo>
                    <a:pt x="518185" y="80886"/>
                  </a:lnTo>
                  <a:lnTo>
                    <a:pt x="517975" y="80391"/>
                  </a:lnTo>
                  <a:close/>
                </a:path>
              </a:pathLst>
            </a:custGeom>
            <a:solidFill>
              <a:srgbClr val="6600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932688" y="1988820"/>
              <a:ext cx="1012190" cy="403860"/>
            </a:xfrm>
            <a:custGeom>
              <a:avLst/>
              <a:gdLst/>
              <a:ahLst/>
              <a:cxnLst/>
              <a:rect l="l" t="t" r="r" b="b"/>
              <a:pathLst>
                <a:path w="1012189" h="403860">
                  <a:moveTo>
                    <a:pt x="944626" y="0"/>
                  </a:moveTo>
                  <a:lnTo>
                    <a:pt x="67309" y="0"/>
                  </a:lnTo>
                  <a:lnTo>
                    <a:pt x="41110" y="5284"/>
                  </a:lnTo>
                  <a:lnTo>
                    <a:pt x="19715" y="19700"/>
                  </a:lnTo>
                  <a:lnTo>
                    <a:pt x="5289" y="41094"/>
                  </a:lnTo>
                  <a:lnTo>
                    <a:pt x="0" y="67310"/>
                  </a:lnTo>
                  <a:lnTo>
                    <a:pt x="0" y="336550"/>
                  </a:lnTo>
                  <a:lnTo>
                    <a:pt x="5289" y="362765"/>
                  </a:lnTo>
                  <a:lnTo>
                    <a:pt x="19715" y="384159"/>
                  </a:lnTo>
                  <a:lnTo>
                    <a:pt x="41110" y="398575"/>
                  </a:lnTo>
                  <a:lnTo>
                    <a:pt x="67309" y="403860"/>
                  </a:lnTo>
                  <a:lnTo>
                    <a:pt x="944626" y="403860"/>
                  </a:lnTo>
                  <a:lnTo>
                    <a:pt x="970841" y="398575"/>
                  </a:lnTo>
                  <a:lnTo>
                    <a:pt x="992235" y="384159"/>
                  </a:lnTo>
                  <a:lnTo>
                    <a:pt x="1006651" y="362765"/>
                  </a:lnTo>
                  <a:lnTo>
                    <a:pt x="1011936" y="336550"/>
                  </a:lnTo>
                  <a:lnTo>
                    <a:pt x="1011936" y="67310"/>
                  </a:lnTo>
                  <a:lnTo>
                    <a:pt x="1006651" y="41094"/>
                  </a:lnTo>
                  <a:lnTo>
                    <a:pt x="992235" y="19700"/>
                  </a:lnTo>
                  <a:lnTo>
                    <a:pt x="970841" y="5284"/>
                  </a:lnTo>
                  <a:lnTo>
                    <a:pt x="944626" y="0"/>
                  </a:lnTo>
                  <a:close/>
                </a:path>
              </a:pathLst>
            </a:custGeom>
            <a:solidFill>
              <a:srgbClr val="3B78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932688" y="1988820"/>
              <a:ext cx="1012190" cy="403860"/>
            </a:xfrm>
            <a:custGeom>
              <a:avLst/>
              <a:gdLst/>
              <a:ahLst/>
              <a:cxnLst/>
              <a:rect l="l" t="t" r="r" b="b"/>
              <a:pathLst>
                <a:path w="1012189" h="403860">
                  <a:moveTo>
                    <a:pt x="0" y="67310"/>
                  </a:moveTo>
                  <a:lnTo>
                    <a:pt x="5289" y="41094"/>
                  </a:lnTo>
                  <a:lnTo>
                    <a:pt x="19715" y="19700"/>
                  </a:lnTo>
                  <a:lnTo>
                    <a:pt x="41110" y="5284"/>
                  </a:lnTo>
                  <a:lnTo>
                    <a:pt x="67309" y="0"/>
                  </a:lnTo>
                  <a:lnTo>
                    <a:pt x="944626" y="0"/>
                  </a:lnTo>
                  <a:lnTo>
                    <a:pt x="970841" y="5284"/>
                  </a:lnTo>
                  <a:lnTo>
                    <a:pt x="992235" y="19700"/>
                  </a:lnTo>
                  <a:lnTo>
                    <a:pt x="1006651" y="41094"/>
                  </a:lnTo>
                  <a:lnTo>
                    <a:pt x="1011936" y="67310"/>
                  </a:lnTo>
                  <a:lnTo>
                    <a:pt x="1011936" y="336550"/>
                  </a:lnTo>
                  <a:lnTo>
                    <a:pt x="1006651" y="362765"/>
                  </a:lnTo>
                  <a:lnTo>
                    <a:pt x="992235" y="384159"/>
                  </a:lnTo>
                  <a:lnTo>
                    <a:pt x="970841" y="398575"/>
                  </a:lnTo>
                  <a:lnTo>
                    <a:pt x="944626" y="403860"/>
                  </a:lnTo>
                  <a:lnTo>
                    <a:pt x="67309" y="403860"/>
                  </a:lnTo>
                  <a:lnTo>
                    <a:pt x="41110" y="398575"/>
                  </a:lnTo>
                  <a:lnTo>
                    <a:pt x="19715" y="384159"/>
                  </a:lnTo>
                  <a:lnTo>
                    <a:pt x="5289" y="362765"/>
                  </a:lnTo>
                  <a:lnTo>
                    <a:pt x="0" y="336550"/>
                  </a:lnTo>
                  <a:lnTo>
                    <a:pt x="0" y="67310"/>
                  </a:lnTo>
                  <a:close/>
                </a:path>
              </a:pathLst>
            </a:custGeom>
            <a:ln w="9144">
              <a:solidFill>
                <a:srgbClr val="3B78D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815340" y="3829812"/>
              <a:ext cx="1245235" cy="523240"/>
            </a:xfrm>
            <a:custGeom>
              <a:avLst/>
              <a:gdLst/>
              <a:ahLst/>
              <a:cxnLst/>
              <a:rect l="l" t="t" r="r" b="b"/>
              <a:pathLst>
                <a:path w="1245235" h="523239">
                  <a:moveTo>
                    <a:pt x="1157986" y="0"/>
                  </a:moveTo>
                  <a:lnTo>
                    <a:pt x="87122" y="0"/>
                  </a:lnTo>
                  <a:lnTo>
                    <a:pt x="53208" y="6844"/>
                  </a:lnTo>
                  <a:lnTo>
                    <a:pt x="25515" y="25511"/>
                  </a:lnTo>
                  <a:lnTo>
                    <a:pt x="6845" y="53203"/>
                  </a:lnTo>
                  <a:lnTo>
                    <a:pt x="0" y="87122"/>
                  </a:lnTo>
                  <a:lnTo>
                    <a:pt x="0" y="435609"/>
                  </a:lnTo>
                  <a:lnTo>
                    <a:pt x="6845" y="469523"/>
                  </a:lnTo>
                  <a:lnTo>
                    <a:pt x="25515" y="497216"/>
                  </a:lnTo>
                  <a:lnTo>
                    <a:pt x="53208" y="515886"/>
                  </a:lnTo>
                  <a:lnTo>
                    <a:pt x="87122" y="522731"/>
                  </a:lnTo>
                  <a:lnTo>
                    <a:pt x="1157986" y="522731"/>
                  </a:lnTo>
                  <a:lnTo>
                    <a:pt x="1191904" y="515886"/>
                  </a:lnTo>
                  <a:lnTo>
                    <a:pt x="1219596" y="497216"/>
                  </a:lnTo>
                  <a:lnTo>
                    <a:pt x="1238263" y="469523"/>
                  </a:lnTo>
                  <a:lnTo>
                    <a:pt x="1245108" y="435609"/>
                  </a:lnTo>
                  <a:lnTo>
                    <a:pt x="1245108" y="87122"/>
                  </a:lnTo>
                  <a:lnTo>
                    <a:pt x="1238263" y="53203"/>
                  </a:lnTo>
                  <a:lnTo>
                    <a:pt x="1219596" y="25511"/>
                  </a:lnTo>
                  <a:lnTo>
                    <a:pt x="1191904" y="6844"/>
                  </a:lnTo>
                  <a:lnTo>
                    <a:pt x="1157986" y="0"/>
                  </a:lnTo>
                  <a:close/>
                </a:path>
              </a:pathLst>
            </a:custGeom>
            <a:solidFill>
              <a:srgbClr val="3B78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815340" y="3829812"/>
              <a:ext cx="1245235" cy="523240"/>
            </a:xfrm>
            <a:custGeom>
              <a:avLst/>
              <a:gdLst/>
              <a:ahLst/>
              <a:cxnLst/>
              <a:rect l="l" t="t" r="r" b="b"/>
              <a:pathLst>
                <a:path w="1245235" h="523239">
                  <a:moveTo>
                    <a:pt x="0" y="87122"/>
                  </a:moveTo>
                  <a:lnTo>
                    <a:pt x="6845" y="53203"/>
                  </a:lnTo>
                  <a:lnTo>
                    <a:pt x="25515" y="25511"/>
                  </a:lnTo>
                  <a:lnTo>
                    <a:pt x="53208" y="6844"/>
                  </a:lnTo>
                  <a:lnTo>
                    <a:pt x="87122" y="0"/>
                  </a:lnTo>
                  <a:lnTo>
                    <a:pt x="1157986" y="0"/>
                  </a:lnTo>
                  <a:lnTo>
                    <a:pt x="1191904" y="6844"/>
                  </a:lnTo>
                  <a:lnTo>
                    <a:pt x="1219596" y="25511"/>
                  </a:lnTo>
                  <a:lnTo>
                    <a:pt x="1238263" y="53203"/>
                  </a:lnTo>
                  <a:lnTo>
                    <a:pt x="1245108" y="87122"/>
                  </a:lnTo>
                  <a:lnTo>
                    <a:pt x="1245108" y="435609"/>
                  </a:lnTo>
                  <a:lnTo>
                    <a:pt x="1238263" y="469523"/>
                  </a:lnTo>
                  <a:lnTo>
                    <a:pt x="1219596" y="497216"/>
                  </a:lnTo>
                  <a:lnTo>
                    <a:pt x="1191904" y="515886"/>
                  </a:lnTo>
                  <a:lnTo>
                    <a:pt x="1157986" y="522731"/>
                  </a:lnTo>
                  <a:lnTo>
                    <a:pt x="87122" y="522731"/>
                  </a:lnTo>
                  <a:lnTo>
                    <a:pt x="53208" y="515886"/>
                  </a:lnTo>
                  <a:lnTo>
                    <a:pt x="25515" y="497216"/>
                  </a:lnTo>
                  <a:lnTo>
                    <a:pt x="6845" y="469523"/>
                  </a:lnTo>
                  <a:lnTo>
                    <a:pt x="0" y="435609"/>
                  </a:lnTo>
                  <a:lnTo>
                    <a:pt x="0" y="87122"/>
                  </a:lnTo>
                  <a:close/>
                </a:path>
              </a:pathLst>
            </a:custGeom>
            <a:ln w="9144">
              <a:solidFill>
                <a:srgbClr val="3B78D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1059891" y="3860393"/>
            <a:ext cx="76009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940" marR="5080" indent="-1524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controller  manager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4992433" y="3956113"/>
            <a:ext cx="1254760" cy="532765"/>
            <a:chOff x="4992433" y="3956113"/>
            <a:chExt cx="1254760" cy="532765"/>
          </a:xfrm>
        </p:grpSpPr>
        <p:sp>
          <p:nvSpPr>
            <p:cNvPr id="45" name="object 45"/>
            <p:cNvSpPr/>
            <p:nvPr/>
          </p:nvSpPr>
          <p:spPr>
            <a:xfrm>
              <a:off x="4997196" y="3960876"/>
              <a:ext cx="1245235" cy="523240"/>
            </a:xfrm>
            <a:custGeom>
              <a:avLst/>
              <a:gdLst/>
              <a:ahLst/>
              <a:cxnLst/>
              <a:rect l="l" t="t" r="r" b="b"/>
              <a:pathLst>
                <a:path w="1245235" h="523239">
                  <a:moveTo>
                    <a:pt x="1157986" y="0"/>
                  </a:moveTo>
                  <a:lnTo>
                    <a:pt x="87121" y="0"/>
                  </a:lnTo>
                  <a:lnTo>
                    <a:pt x="53203" y="6845"/>
                  </a:lnTo>
                  <a:lnTo>
                    <a:pt x="25511" y="25515"/>
                  </a:lnTo>
                  <a:lnTo>
                    <a:pt x="6844" y="53208"/>
                  </a:lnTo>
                  <a:lnTo>
                    <a:pt x="0" y="87122"/>
                  </a:lnTo>
                  <a:lnTo>
                    <a:pt x="0" y="435610"/>
                  </a:lnTo>
                  <a:lnTo>
                    <a:pt x="6844" y="469523"/>
                  </a:lnTo>
                  <a:lnTo>
                    <a:pt x="25511" y="497216"/>
                  </a:lnTo>
                  <a:lnTo>
                    <a:pt x="53203" y="515886"/>
                  </a:lnTo>
                  <a:lnTo>
                    <a:pt x="87121" y="522732"/>
                  </a:lnTo>
                  <a:lnTo>
                    <a:pt x="1157986" y="522732"/>
                  </a:lnTo>
                  <a:lnTo>
                    <a:pt x="1191904" y="515886"/>
                  </a:lnTo>
                  <a:lnTo>
                    <a:pt x="1219596" y="497216"/>
                  </a:lnTo>
                  <a:lnTo>
                    <a:pt x="1238263" y="469523"/>
                  </a:lnTo>
                  <a:lnTo>
                    <a:pt x="1245107" y="435610"/>
                  </a:lnTo>
                  <a:lnTo>
                    <a:pt x="1245107" y="87122"/>
                  </a:lnTo>
                  <a:lnTo>
                    <a:pt x="1238263" y="53208"/>
                  </a:lnTo>
                  <a:lnTo>
                    <a:pt x="1219596" y="25515"/>
                  </a:lnTo>
                  <a:lnTo>
                    <a:pt x="1191904" y="6845"/>
                  </a:lnTo>
                  <a:lnTo>
                    <a:pt x="1157986" y="0"/>
                  </a:lnTo>
                  <a:close/>
                </a:path>
              </a:pathLst>
            </a:custGeom>
            <a:solidFill>
              <a:srgbClr val="3B78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4997196" y="3960876"/>
              <a:ext cx="1245235" cy="523240"/>
            </a:xfrm>
            <a:custGeom>
              <a:avLst/>
              <a:gdLst/>
              <a:ahLst/>
              <a:cxnLst/>
              <a:rect l="l" t="t" r="r" b="b"/>
              <a:pathLst>
                <a:path w="1245235" h="523239">
                  <a:moveTo>
                    <a:pt x="0" y="87122"/>
                  </a:moveTo>
                  <a:lnTo>
                    <a:pt x="6844" y="53208"/>
                  </a:lnTo>
                  <a:lnTo>
                    <a:pt x="25511" y="25515"/>
                  </a:lnTo>
                  <a:lnTo>
                    <a:pt x="53203" y="6845"/>
                  </a:lnTo>
                  <a:lnTo>
                    <a:pt x="87121" y="0"/>
                  </a:lnTo>
                  <a:lnTo>
                    <a:pt x="1157986" y="0"/>
                  </a:lnTo>
                  <a:lnTo>
                    <a:pt x="1191904" y="6845"/>
                  </a:lnTo>
                  <a:lnTo>
                    <a:pt x="1219596" y="25515"/>
                  </a:lnTo>
                  <a:lnTo>
                    <a:pt x="1238263" y="53208"/>
                  </a:lnTo>
                  <a:lnTo>
                    <a:pt x="1245107" y="87122"/>
                  </a:lnTo>
                  <a:lnTo>
                    <a:pt x="1245107" y="435610"/>
                  </a:lnTo>
                  <a:lnTo>
                    <a:pt x="1238263" y="469523"/>
                  </a:lnTo>
                  <a:lnTo>
                    <a:pt x="1219596" y="497216"/>
                  </a:lnTo>
                  <a:lnTo>
                    <a:pt x="1191904" y="515886"/>
                  </a:lnTo>
                  <a:lnTo>
                    <a:pt x="1157986" y="522732"/>
                  </a:lnTo>
                  <a:lnTo>
                    <a:pt x="87121" y="522732"/>
                  </a:lnTo>
                  <a:lnTo>
                    <a:pt x="53203" y="515886"/>
                  </a:lnTo>
                  <a:lnTo>
                    <a:pt x="25511" y="497216"/>
                  </a:lnTo>
                  <a:lnTo>
                    <a:pt x="6844" y="469523"/>
                  </a:lnTo>
                  <a:lnTo>
                    <a:pt x="0" y="435610"/>
                  </a:lnTo>
                  <a:lnTo>
                    <a:pt x="0" y="87122"/>
                  </a:lnTo>
                  <a:close/>
                </a:path>
              </a:pathLst>
            </a:custGeom>
            <a:ln w="9144">
              <a:solidFill>
                <a:srgbClr val="3B78D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5337683" y="3990847"/>
            <a:ext cx="57658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service</a:t>
            </a:r>
            <a:endParaRPr sz="1400">
              <a:latin typeface="Arial"/>
              <a:cs typeface="Arial"/>
            </a:endParaRPr>
          </a:p>
          <a:p>
            <a:pPr marL="66675">
              <a:lnSpc>
                <a:spcPct val="100000"/>
              </a:lnSpc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proxy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2570797" y="2887789"/>
            <a:ext cx="1254760" cy="413384"/>
            <a:chOff x="2570797" y="2887789"/>
            <a:chExt cx="1254760" cy="413384"/>
          </a:xfrm>
        </p:grpSpPr>
        <p:sp>
          <p:nvSpPr>
            <p:cNvPr id="49" name="object 49"/>
            <p:cNvSpPr/>
            <p:nvPr/>
          </p:nvSpPr>
          <p:spPr>
            <a:xfrm>
              <a:off x="2575560" y="2892551"/>
              <a:ext cx="1245235" cy="403860"/>
            </a:xfrm>
            <a:custGeom>
              <a:avLst/>
              <a:gdLst/>
              <a:ahLst/>
              <a:cxnLst/>
              <a:rect l="l" t="t" r="r" b="b"/>
              <a:pathLst>
                <a:path w="1245235" h="403860">
                  <a:moveTo>
                    <a:pt x="1177798" y="0"/>
                  </a:moveTo>
                  <a:lnTo>
                    <a:pt x="67309" y="0"/>
                  </a:lnTo>
                  <a:lnTo>
                    <a:pt x="41094" y="5284"/>
                  </a:lnTo>
                  <a:lnTo>
                    <a:pt x="19700" y="19700"/>
                  </a:lnTo>
                  <a:lnTo>
                    <a:pt x="5284" y="41094"/>
                  </a:lnTo>
                  <a:lnTo>
                    <a:pt x="0" y="67310"/>
                  </a:lnTo>
                  <a:lnTo>
                    <a:pt x="0" y="336550"/>
                  </a:lnTo>
                  <a:lnTo>
                    <a:pt x="5284" y="362765"/>
                  </a:lnTo>
                  <a:lnTo>
                    <a:pt x="19700" y="384159"/>
                  </a:lnTo>
                  <a:lnTo>
                    <a:pt x="41094" y="398575"/>
                  </a:lnTo>
                  <a:lnTo>
                    <a:pt x="67309" y="403860"/>
                  </a:lnTo>
                  <a:lnTo>
                    <a:pt x="1177798" y="403860"/>
                  </a:lnTo>
                  <a:lnTo>
                    <a:pt x="1204013" y="398575"/>
                  </a:lnTo>
                  <a:lnTo>
                    <a:pt x="1225407" y="384159"/>
                  </a:lnTo>
                  <a:lnTo>
                    <a:pt x="1239823" y="362765"/>
                  </a:lnTo>
                  <a:lnTo>
                    <a:pt x="1245107" y="336550"/>
                  </a:lnTo>
                  <a:lnTo>
                    <a:pt x="1245107" y="67310"/>
                  </a:lnTo>
                  <a:lnTo>
                    <a:pt x="1239823" y="41094"/>
                  </a:lnTo>
                  <a:lnTo>
                    <a:pt x="1225407" y="19700"/>
                  </a:lnTo>
                  <a:lnTo>
                    <a:pt x="1204013" y="5284"/>
                  </a:lnTo>
                  <a:lnTo>
                    <a:pt x="1177798" y="0"/>
                  </a:lnTo>
                  <a:close/>
                </a:path>
              </a:pathLst>
            </a:custGeom>
            <a:solidFill>
              <a:srgbClr val="3B78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2575560" y="2892551"/>
              <a:ext cx="1245235" cy="403860"/>
            </a:xfrm>
            <a:custGeom>
              <a:avLst/>
              <a:gdLst/>
              <a:ahLst/>
              <a:cxnLst/>
              <a:rect l="l" t="t" r="r" b="b"/>
              <a:pathLst>
                <a:path w="1245235" h="403860">
                  <a:moveTo>
                    <a:pt x="0" y="67310"/>
                  </a:moveTo>
                  <a:lnTo>
                    <a:pt x="5284" y="41094"/>
                  </a:lnTo>
                  <a:lnTo>
                    <a:pt x="19700" y="19700"/>
                  </a:lnTo>
                  <a:lnTo>
                    <a:pt x="41094" y="5284"/>
                  </a:lnTo>
                  <a:lnTo>
                    <a:pt x="67309" y="0"/>
                  </a:lnTo>
                  <a:lnTo>
                    <a:pt x="1177798" y="0"/>
                  </a:lnTo>
                  <a:lnTo>
                    <a:pt x="1204013" y="5284"/>
                  </a:lnTo>
                  <a:lnTo>
                    <a:pt x="1225407" y="19700"/>
                  </a:lnTo>
                  <a:lnTo>
                    <a:pt x="1239823" y="41094"/>
                  </a:lnTo>
                  <a:lnTo>
                    <a:pt x="1245107" y="67310"/>
                  </a:lnTo>
                  <a:lnTo>
                    <a:pt x="1245107" y="336550"/>
                  </a:lnTo>
                  <a:lnTo>
                    <a:pt x="1239823" y="362765"/>
                  </a:lnTo>
                  <a:lnTo>
                    <a:pt x="1225407" y="384159"/>
                  </a:lnTo>
                  <a:lnTo>
                    <a:pt x="1204013" y="398575"/>
                  </a:lnTo>
                  <a:lnTo>
                    <a:pt x="1177798" y="403860"/>
                  </a:lnTo>
                  <a:lnTo>
                    <a:pt x="67309" y="403860"/>
                  </a:lnTo>
                  <a:lnTo>
                    <a:pt x="41094" y="398575"/>
                  </a:lnTo>
                  <a:lnTo>
                    <a:pt x="19700" y="384159"/>
                  </a:lnTo>
                  <a:lnTo>
                    <a:pt x="5284" y="362765"/>
                  </a:lnTo>
                  <a:lnTo>
                    <a:pt x="0" y="336550"/>
                  </a:lnTo>
                  <a:lnTo>
                    <a:pt x="0" y="67310"/>
                  </a:lnTo>
                  <a:close/>
                </a:path>
              </a:pathLst>
            </a:custGeom>
            <a:ln w="9144">
              <a:solidFill>
                <a:srgbClr val="3B78D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2770377" y="2969514"/>
            <a:ext cx="85598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API</a:t>
            </a:r>
            <a:r>
              <a:rPr sz="14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server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52" name="object 52"/>
          <p:cNvGrpSpPr/>
          <p:nvPr/>
        </p:nvGrpSpPr>
        <p:grpSpPr>
          <a:xfrm>
            <a:off x="4905755" y="2993135"/>
            <a:ext cx="1021080" cy="413384"/>
            <a:chOff x="4905755" y="2993135"/>
            <a:chExt cx="1021080" cy="413384"/>
          </a:xfrm>
        </p:grpSpPr>
        <p:sp>
          <p:nvSpPr>
            <p:cNvPr id="53" name="object 53"/>
            <p:cNvSpPr/>
            <p:nvPr/>
          </p:nvSpPr>
          <p:spPr>
            <a:xfrm>
              <a:off x="4910327" y="2997707"/>
              <a:ext cx="1012190" cy="403860"/>
            </a:xfrm>
            <a:custGeom>
              <a:avLst/>
              <a:gdLst/>
              <a:ahLst/>
              <a:cxnLst/>
              <a:rect l="l" t="t" r="r" b="b"/>
              <a:pathLst>
                <a:path w="1012189" h="403860">
                  <a:moveTo>
                    <a:pt x="944626" y="0"/>
                  </a:moveTo>
                  <a:lnTo>
                    <a:pt x="67310" y="0"/>
                  </a:lnTo>
                  <a:lnTo>
                    <a:pt x="41094" y="5284"/>
                  </a:lnTo>
                  <a:lnTo>
                    <a:pt x="19700" y="19700"/>
                  </a:lnTo>
                  <a:lnTo>
                    <a:pt x="5284" y="41094"/>
                  </a:lnTo>
                  <a:lnTo>
                    <a:pt x="0" y="67310"/>
                  </a:lnTo>
                  <a:lnTo>
                    <a:pt x="0" y="336550"/>
                  </a:lnTo>
                  <a:lnTo>
                    <a:pt x="5284" y="362765"/>
                  </a:lnTo>
                  <a:lnTo>
                    <a:pt x="19700" y="384159"/>
                  </a:lnTo>
                  <a:lnTo>
                    <a:pt x="41094" y="398575"/>
                  </a:lnTo>
                  <a:lnTo>
                    <a:pt x="67310" y="403860"/>
                  </a:lnTo>
                  <a:lnTo>
                    <a:pt x="944626" y="403860"/>
                  </a:lnTo>
                  <a:lnTo>
                    <a:pt x="970841" y="398575"/>
                  </a:lnTo>
                  <a:lnTo>
                    <a:pt x="992235" y="384159"/>
                  </a:lnTo>
                  <a:lnTo>
                    <a:pt x="1006651" y="362765"/>
                  </a:lnTo>
                  <a:lnTo>
                    <a:pt x="1011936" y="336550"/>
                  </a:lnTo>
                  <a:lnTo>
                    <a:pt x="1011936" y="67310"/>
                  </a:lnTo>
                  <a:lnTo>
                    <a:pt x="1006651" y="41094"/>
                  </a:lnTo>
                  <a:lnTo>
                    <a:pt x="992235" y="19700"/>
                  </a:lnTo>
                  <a:lnTo>
                    <a:pt x="970841" y="5284"/>
                  </a:lnTo>
                  <a:lnTo>
                    <a:pt x="944626" y="0"/>
                  </a:lnTo>
                  <a:close/>
                </a:path>
              </a:pathLst>
            </a:custGeom>
            <a:solidFill>
              <a:srgbClr val="3B78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4910327" y="2997707"/>
              <a:ext cx="1012190" cy="403860"/>
            </a:xfrm>
            <a:custGeom>
              <a:avLst/>
              <a:gdLst/>
              <a:ahLst/>
              <a:cxnLst/>
              <a:rect l="l" t="t" r="r" b="b"/>
              <a:pathLst>
                <a:path w="1012189" h="403860">
                  <a:moveTo>
                    <a:pt x="0" y="67310"/>
                  </a:moveTo>
                  <a:lnTo>
                    <a:pt x="5284" y="41094"/>
                  </a:lnTo>
                  <a:lnTo>
                    <a:pt x="19700" y="19700"/>
                  </a:lnTo>
                  <a:lnTo>
                    <a:pt x="41094" y="5284"/>
                  </a:lnTo>
                  <a:lnTo>
                    <a:pt x="67310" y="0"/>
                  </a:lnTo>
                  <a:lnTo>
                    <a:pt x="944626" y="0"/>
                  </a:lnTo>
                  <a:lnTo>
                    <a:pt x="970841" y="5284"/>
                  </a:lnTo>
                  <a:lnTo>
                    <a:pt x="992235" y="19700"/>
                  </a:lnTo>
                  <a:lnTo>
                    <a:pt x="1006651" y="41094"/>
                  </a:lnTo>
                  <a:lnTo>
                    <a:pt x="1011936" y="67310"/>
                  </a:lnTo>
                  <a:lnTo>
                    <a:pt x="1011936" y="336550"/>
                  </a:lnTo>
                  <a:lnTo>
                    <a:pt x="1006651" y="362765"/>
                  </a:lnTo>
                  <a:lnTo>
                    <a:pt x="992235" y="384159"/>
                  </a:lnTo>
                  <a:lnTo>
                    <a:pt x="970841" y="398575"/>
                  </a:lnTo>
                  <a:lnTo>
                    <a:pt x="944626" y="403860"/>
                  </a:lnTo>
                  <a:lnTo>
                    <a:pt x="67310" y="403860"/>
                  </a:lnTo>
                  <a:lnTo>
                    <a:pt x="41094" y="398575"/>
                  </a:lnTo>
                  <a:lnTo>
                    <a:pt x="19700" y="384159"/>
                  </a:lnTo>
                  <a:lnTo>
                    <a:pt x="5284" y="362765"/>
                  </a:lnTo>
                  <a:lnTo>
                    <a:pt x="0" y="336550"/>
                  </a:lnTo>
                  <a:lnTo>
                    <a:pt x="0" y="67310"/>
                  </a:lnTo>
                  <a:close/>
                </a:path>
              </a:pathLst>
            </a:custGeom>
            <a:ln w="9144">
              <a:solidFill>
                <a:srgbClr val="3B78D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5" name="object 55"/>
          <p:cNvSpPr txBox="1"/>
          <p:nvPr/>
        </p:nvSpPr>
        <p:spPr>
          <a:xfrm>
            <a:off x="5129529" y="3074924"/>
            <a:ext cx="58864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kubelet</a:t>
            </a:r>
            <a:endParaRPr sz="1400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180847" y="813055"/>
            <a:ext cx="8162925" cy="2021839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1800" spc="-5" dirty="0">
                <a:latin typeface="Arial"/>
                <a:cs typeface="Arial"/>
              </a:rPr>
              <a:t>Kubernetes provides an infrastructure management</a:t>
            </a:r>
            <a:r>
              <a:rPr sz="1800" spc="6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service</a:t>
            </a:r>
            <a:endParaRPr sz="1800">
              <a:latin typeface="Arial"/>
              <a:cs typeface="Arial"/>
            </a:endParaRPr>
          </a:p>
          <a:p>
            <a:pPr marL="4792980">
              <a:lnSpc>
                <a:spcPct val="100000"/>
              </a:lnSpc>
              <a:spcBef>
                <a:spcPts val="459"/>
              </a:spcBef>
            </a:pPr>
            <a:r>
              <a:rPr sz="1400" spc="-5" dirty="0">
                <a:latin typeface="Courier New"/>
                <a:cs typeface="Courier New"/>
              </a:rPr>
              <a:t>kubectl, ajax,</a:t>
            </a:r>
            <a:r>
              <a:rPr sz="1400" spc="-3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etc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600">
              <a:latin typeface="Courier New"/>
              <a:cs typeface="Courier New"/>
            </a:endParaRPr>
          </a:p>
          <a:p>
            <a:pPr marR="955040" algn="ctr">
              <a:lnSpc>
                <a:spcPct val="100000"/>
              </a:lnSpc>
              <a:spcBef>
                <a:spcPts val="1310"/>
              </a:spcBef>
            </a:pPr>
            <a:r>
              <a:rPr sz="1400" spc="-5" dirty="0">
                <a:solidFill>
                  <a:srgbClr val="777777"/>
                </a:solidFill>
                <a:latin typeface="Arial"/>
                <a:cs typeface="Arial"/>
              </a:rPr>
              <a:t>node</a:t>
            </a:r>
            <a:endParaRPr sz="1400">
              <a:latin typeface="Arial"/>
              <a:cs typeface="Arial"/>
            </a:endParaRPr>
          </a:p>
          <a:p>
            <a:pPr marR="5638800" algn="ctr">
              <a:lnSpc>
                <a:spcPct val="100000"/>
              </a:lnSpc>
              <a:spcBef>
                <a:spcPts val="190"/>
              </a:spcBef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scheduler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15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de</a:t>
            </a:r>
            <a:r>
              <a:rPr sz="1400" spc="-20" dirty="0">
                <a:latin typeface="Arial"/>
                <a:cs typeface="Arial"/>
              </a:rPr>
              <a:t>v</a:t>
            </a:r>
            <a:r>
              <a:rPr sz="1400" dirty="0">
                <a:latin typeface="Arial"/>
                <a:cs typeface="Arial"/>
              </a:rPr>
              <a:t>ops</a:t>
            </a:r>
            <a:endParaRPr sz="1400">
              <a:latin typeface="Arial"/>
              <a:cs typeface="Arial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7808976" y="16764"/>
            <a:ext cx="661416" cy="661415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@rstar</a:t>
            </a:r>
            <a:r>
              <a:rPr spc="5" dirty="0"/>
              <a:t>m</a:t>
            </a:r>
            <a:r>
              <a:rPr spc="-5" dirty="0"/>
              <a:t>e</a:t>
            </a:r>
            <a:r>
              <a:rPr dirty="0"/>
              <a:t>r</a:t>
            </a:r>
          </a:p>
        </p:txBody>
      </p:sp>
      <p:sp>
        <p:nvSpPr>
          <p:cNvPr id="59" name="object 5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© </a:t>
            </a:r>
            <a:r>
              <a:rPr spc="-5" dirty="0"/>
              <a:t>2017 </a:t>
            </a:r>
            <a:r>
              <a:rPr dirty="0"/>
              <a:t>Kumulus</a:t>
            </a:r>
            <a:r>
              <a:rPr spc="-45" dirty="0"/>
              <a:t> </a:t>
            </a:r>
            <a:r>
              <a:rPr dirty="0"/>
              <a:t>Technologies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88377" y="4930851"/>
            <a:ext cx="141732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solidFill>
                  <a:srgbClr val="3351D1"/>
                </a:solidFill>
                <a:latin typeface="Arial"/>
                <a:cs typeface="Arial"/>
              </a:rPr>
              <a:t>© </a:t>
            </a:r>
            <a:r>
              <a:rPr sz="800" spc="-5" dirty="0">
                <a:solidFill>
                  <a:srgbClr val="3351D1"/>
                </a:solidFill>
                <a:latin typeface="Arial"/>
                <a:cs typeface="Arial"/>
              </a:rPr>
              <a:t>2017 </a:t>
            </a:r>
            <a:r>
              <a:rPr sz="800" dirty="0">
                <a:solidFill>
                  <a:srgbClr val="3351D1"/>
                </a:solidFill>
                <a:latin typeface="Arial"/>
                <a:cs typeface="Arial"/>
              </a:rPr>
              <a:t>Kumulus</a:t>
            </a:r>
            <a:r>
              <a:rPr sz="800" spc="-45" dirty="0">
                <a:solidFill>
                  <a:srgbClr val="3351D1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3351D1"/>
                </a:solidFill>
                <a:latin typeface="Arial"/>
                <a:cs typeface="Arial"/>
              </a:rPr>
              <a:t>Technologies</a:t>
            </a:r>
            <a:endParaRPr sz="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50" y="4853127"/>
            <a:ext cx="7499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3351D1"/>
                </a:solidFill>
                <a:latin typeface="Arial"/>
                <a:cs typeface="Arial"/>
              </a:rPr>
              <a:t>@rstar</a:t>
            </a:r>
            <a:r>
              <a:rPr sz="1200" spc="5" dirty="0">
                <a:solidFill>
                  <a:srgbClr val="3351D1"/>
                </a:solidFill>
                <a:latin typeface="Arial"/>
                <a:cs typeface="Arial"/>
              </a:rPr>
              <a:t>m</a:t>
            </a:r>
            <a:r>
              <a:rPr sz="1200" spc="-5" dirty="0">
                <a:solidFill>
                  <a:srgbClr val="3351D1"/>
                </a:solidFill>
                <a:latin typeface="Arial"/>
                <a:cs typeface="Arial"/>
              </a:rPr>
              <a:t>e</a:t>
            </a:r>
            <a:r>
              <a:rPr sz="1200" dirty="0">
                <a:solidFill>
                  <a:srgbClr val="3351D1"/>
                </a:solidFill>
                <a:latin typeface="Arial"/>
                <a:cs typeface="Arial"/>
              </a:rPr>
              <a:t>r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347025" y="1004125"/>
            <a:ext cx="6617970" cy="3745229"/>
            <a:chOff x="1347025" y="1004125"/>
            <a:chExt cx="6617970" cy="3745229"/>
          </a:xfrm>
        </p:grpSpPr>
        <p:sp>
          <p:nvSpPr>
            <p:cNvPr id="5" name="object 5"/>
            <p:cNvSpPr/>
            <p:nvPr/>
          </p:nvSpPr>
          <p:spPr>
            <a:xfrm>
              <a:off x="5458967" y="2404872"/>
              <a:ext cx="2501265" cy="2269490"/>
            </a:xfrm>
            <a:custGeom>
              <a:avLst/>
              <a:gdLst/>
              <a:ahLst/>
              <a:cxnLst/>
              <a:rect l="l" t="t" r="r" b="b"/>
              <a:pathLst>
                <a:path w="2501265" h="2269490">
                  <a:moveTo>
                    <a:pt x="2500884" y="0"/>
                  </a:moveTo>
                  <a:lnTo>
                    <a:pt x="0" y="0"/>
                  </a:lnTo>
                  <a:lnTo>
                    <a:pt x="0" y="2269236"/>
                  </a:lnTo>
                  <a:lnTo>
                    <a:pt x="2500884" y="2269236"/>
                  </a:lnTo>
                  <a:lnTo>
                    <a:pt x="2500884" y="0"/>
                  </a:lnTo>
                  <a:close/>
                </a:path>
              </a:pathLst>
            </a:custGeom>
            <a:solidFill>
              <a:srgbClr val="FFAB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458967" y="2404872"/>
              <a:ext cx="2501265" cy="2269490"/>
            </a:xfrm>
            <a:custGeom>
              <a:avLst/>
              <a:gdLst/>
              <a:ahLst/>
              <a:cxnLst/>
              <a:rect l="l" t="t" r="r" b="b"/>
              <a:pathLst>
                <a:path w="2501265" h="2269490">
                  <a:moveTo>
                    <a:pt x="0" y="2269236"/>
                  </a:moveTo>
                  <a:lnTo>
                    <a:pt x="2500884" y="2269236"/>
                  </a:lnTo>
                  <a:lnTo>
                    <a:pt x="2500884" y="0"/>
                  </a:lnTo>
                  <a:lnTo>
                    <a:pt x="0" y="0"/>
                  </a:lnTo>
                  <a:lnTo>
                    <a:pt x="0" y="2269236"/>
                  </a:lnTo>
                  <a:close/>
                </a:path>
              </a:pathLst>
            </a:custGeom>
            <a:ln w="9144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622035" y="2534412"/>
              <a:ext cx="1961514" cy="1705610"/>
            </a:xfrm>
            <a:custGeom>
              <a:avLst/>
              <a:gdLst/>
              <a:ahLst/>
              <a:cxnLst/>
              <a:rect l="l" t="t" r="r" b="b"/>
              <a:pathLst>
                <a:path w="1961515" h="1705610">
                  <a:moveTo>
                    <a:pt x="1961388" y="0"/>
                  </a:moveTo>
                  <a:lnTo>
                    <a:pt x="0" y="0"/>
                  </a:lnTo>
                  <a:lnTo>
                    <a:pt x="0" y="1705356"/>
                  </a:lnTo>
                  <a:lnTo>
                    <a:pt x="1961388" y="1705356"/>
                  </a:lnTo>
                  <a:lnTo>
                    <a:pt x="1961388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622035" y="2534412"/>
              <a:ext cx="1961514" cy="1705610"/>
            </a:xfrm>
            <a:custGeom>
              <a:avLst/>
              <a:gdLst/>
              <a:ahLst/>
              <a:cxnLst/>
              <a:rect l="l" t="t" r="r" b="b"/>
              <a:pathLst>
                <a:path w="1961515" h="1705610">
                  <a:moveTo>
                    <a:pt x="0" y="1705356"/>
                  </a:moveTo>
                  <a:lnTo>
                    <a:pt x="1961388" y="1705356"/>
                  </a:lnTo>
                  <a:lnTo>
                    <a:pt x="1961388" y="0"/>
                  </a:lnTo>
                  <a:lnTo>
                    <a:pt x="0" y="0"/>
                  </a:lnTo>
                  <a:lnTo>
                    <a:pt x="0" y="1705356"/>
                  </a:lnTo>
                  <a:close/>
                </a:path>
              </a:pathLst>
            </a:custGeom>
            <a:ln w="9144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774435" y="2686811"/>
              <a:ext cx="1961514" cy="1705610"/>
            </a:xfrm>
            <a:custGeom>
              <a:avLst/>
              <a:gdLst/>
              <a:ahLst/>
              <a:cxnLst/>
              <a:rect l="l" t="t" r="r" b="b"/>
              <a:pathLst>
                <a:path w="1961515" h="1705610">
                  <a:moveTo>
                    <a:pt x="1961388" y="0"/>
                  </a:moveTo>
                  <a:lnTo>
                    <a:pt x="0" y="0"/>
                  </a:lnTo>
                  <a:lnTo>
                    <a:pt x="0" y="1705356"/>
                  </a:lnTo>
                  <a:lnTo>
                    <a:pt x="1961388" y="1705356"/>
                  </a:lnTo>
                  <a:lnTo>
                    <a:pt x="1961388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774435" y="2686811"/>
              <a:ext cx="1961514" cy="1705610"/>
            </a:xfrm>
            <a:custGeom>
              <a:avLst/>
              <a:gdLst/>
              <a:ahLst/>
              <a:cxnLst/>
              <a:rect l="l" t="t" r="r" b="b"/>
              <a:pathLst>
                <a:path w="1961515" h="1705610">
                  <a:moveTo>
                    <a:pt x="0" y="1705356"/>
                  </a:moveTo>
                  <a:lnTo>
                    <a:pt x="1961388" y="1705356"/>
                  </a:lnTo>
                  <a:lnTo>
                    <a:pt x="1961388" y="0"/>
                  </a:lnTo>
                  <a:lnTo>
                    <a:pt x="0" y="0"/>
                  </a:lnTo>
                  <a:lnTo>
                    <a:pt x="0" y="1705356"/>
                  </a:lnTo>
                  <a:close/>
                </a:path>
              </a:pathLst>
            </a:custGeom>
            <a:ln w="9144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926835" y="2839211"/>
              <a:ext cx="1961514" cy="1705610"/>
            </a:xfrm>
            <a:custGeom>
              <a:avLst/>
              <a:gdLst/>
              <a:ahLst/>
              <a:cxnLst/>
              <a:rect l="l" t="t" r="r" b="b"/>
              <a:pathLst>
                <a:path w="1961515" h="1705610">
                  <a:moveTo>
                    <a:pt x="1961388" y="0"/>
                  </a:moveTo>
                  <a:lnTo>
                    <a:pt x="0" y="0"/>
                  </a:lnTo>
                  <a:lnTo>
                    <a:pt x="0" y="1705356"/>
                  </a:lnTo>
                  <a:lnTo>
                    <a:pt x="1961388" y="1705356"/>
                  </a:lnTo>
                  <a:lnTo>
                    <a:pt x="1961388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926835" y="2839211"/>
              <a:ext cx="1961514" cy="1705610"/>
            </a:xfrm>
            <a:custGeom>
              <a:avLst/>
              <a:gdLst/>
              <a:ahLst/>
              <a:cxnLst/>
              <a:rect l="l" t="t" r="r" b="b"/>
              <a:pathLst>
                <a:path w="1961515" h="1705610">
                  <a:moveTo>
                    <a:pt x="0" y="1705356"/>
                  </a:moveTo>
                  <a:lnTo>
                    <a:pt x="1961388" y="1705356"/>
                  </a:lnTo>
                  <a:lnTo>
                    <a:pt x="1961388" y="0"/>
                  </a:lnTo>
                  <a:lnTo>
                    <a:pt x="0" y="0"/>
                  </a:lnTo>
                  <a:lnTo>
                    <a:pt x="0" y="1705356"/>
                  </a:lnTo>
                  <a:close/>
                </a:path>
              </a:pathLst>
            </a:custGeom>
            <a:ln w="9144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351788" y="2474976"/>
              <a:ext cx="2499360" cy="2269490"/>
            </a:xfrm>
            <a:custGeom>
              <a:avLst/>
              <a:gdLst/>
              <a:ahLst/>
              <a:cxnLst/>
              <a:rect l="l" t="t" r="r" b="b"/>
              <a:pathLst>
                <a:path w="2499360" h="2269490">
                  <a:moveTo>
                    <a:pt x="2499360" y="0"/>
                  </a:moveTo>
                  <a:lnTo>
                    <a:pt x="0" y="0"/>
                  </a:lnTo>
                  <a:lnTo>
                    <a:pt x="0" y="2269236"/>
                  </a:lnTo>
                  <a:lnTo>
                    <a:pt x="2499360" y="2269236"/>
                  </a:lnTo>
                  <a:lnTo>
                    <a:pt x="2499360" y="0"/>
                  </a:lnTo>
                  <a:close/>
                </a:path>
              </a:pathLst>
            </a:custGeom>
            <a:solidFill>
              <a:srgbClr val="FFAB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351788" y="2474976"/>
              <a:ext cx="2499360" cy="2269490"/>
            </a:xfrm>
            <a:custGeom>
              <a:avLst/>
              <a:gdLst/>
              <a:ahLst/>
              <a:cxnLst/>
              <a:rect l="l" t="t" r="r" b="b"/>
              <a:pathLst>
                <a:path w="2499360" h="2269490">
                  <a:moveTo>
                    <a:pt x="0" y="2269236"/>
                  </a:moveTo>
                  <a:lnTo>
                    <a:pt x="2499360" y="2269236"/>
                  </a:lnTo>
                  <a:lnTo>
                    <a:pt x="2499360" y="0"/>
                  </a:lnTo>
                  <a:lnTo>
                    <a:pt x="0" y="0"/>
                  </a:lnTo>
                  <a:lnTo>
                    <a:pt x="0" y="2269236"/>
                  </a:lnTo>
                  <a:close/>
                </a:path>
              </a:pathLst>
            </a:custGeom>
            <a:ln w="9144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588008" y="1008888"/>
              <a:ext cx="6091555" cy="650875"/>
            </a:xfrm>
            <a:custGeom>
              <a:avLst/>
              <a:gdLst/>
              <a:ahLst/>
              <a:cxnLst/>
              <a:rect l="l" t="t" r="r" b="b"/>
              <a:pathLst>
                <a:path w="6091555" h="650875">
                  <a:moveTo>
                    <a:pt x="6091427" y="0"/>
                  </a:moveTo>
                  <a:lnTo>
                    <a:pt x="0" y="0"/>
                  </a:lnTo>
                  <a:lnTo>
                    <a:pt x="0" y="650748"/>
                  </a:lnTo>
                  <a:lnTo>
                    <a:pt x="6091427" y="650748"/>
                  </a:lnTo>
                  <a:lnTo>
                    <a:pt x="6091427" y="0"/>
                  </a:lnTo>
                  <a:close/>
                </a:path>
              </a:pathLst>
            </a:custGeom>
            <a:solidFill>
              <a:srgbClr val="FFAB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588008" y="1008888"/>
              <a:ext cx="6091555" cy="650875"/>
            </a:xfrm>
            <a:custGeom>
              <a:avLst/>
              <a:gdLst/>
              <a:ahLst/>
              <a:cxnLst/>
              <a:rect l="l" t="t" r="r" b="b"/>
              <a:pathLst>
                <a:path w="6091555" h="650875">
                  <a:moveTo>
                    <a:pt x="0" y="650748"/>
                  </a:moveTo>
                  <a:lnTo>
                    <a:pt x="6091427" y="650748"/>
                  </a:lnTo>
                  <a:lnTo>
                    <a:pt x="6091427" y="0"/>
                  </a:lnTo>
                  <a:lnTo>
                    <a:pt x="0" y="0"/>
                  </a:lnTo>
                  <a:lnTo>
                    <a:pt x="0" y="650748"/>
                  </a:lnTo>
                  <a:close/>
                </a:path>
              </a:pathLst>
            </a:custGeom>
            <a:ln w="9143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180847" y="69595"/>
            <a:ext cx="305181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Istio</a:t>
            </a:r>
            <a:r>
              <a:rPr spc="-100" dirty="0"/>
              <a:t> </a:t>
            </a:r>
            <a:r>
              <a:rPr dirty="0"/>
              <a:t>Architecture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7366254" y="2876550"/>
            <a:ext cx="34290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777777"/>
                </a:solidFill>
                <a:latin typeface="Arial"/>
                <a:cs typeface="Arial"/>
              </a:rPr>
              <a:t>Pod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6324409" y="3407664"/>
            <a:ext cx="1254760" cy="1083945"/>
            <a:chOff x="6324409" y="3407664"/>
            <a:chExt cx="1254760" cy="1083945"/>
          </a:xfrm>
        </p:grpSpPr>
        <p:sp>
          <p:nvSpPr>
            <p:cNvPr id="20" name="object 20"/>
            <p:cNvSpPr/>
            <p:nvPr/>
          </p:nvSpPr>
          <p:spPr>
            <a:xfrm>
              <a:off x="6487667" y="3407664"/>
              <a:ext cx="585215" cy="69799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578853" y="3509010"/>
              <a:ext cx="403225" cy="456565"/>
            </a:xfrm>
            <a:custGeom>
              <a:avLst/>
              <a:gdLst/>
              <a:ahLst/>
              <a:cxnLst/>
              <a:rect l="l" t="t" r="r" b="b"/>
              <a:pathLst>
                <a:path w="403225" h="456564">
                  <a:moveTo>
                    <a:pt x="325500" y="383463"/>
                  </a:moveTo>
                  <a:lnTo>
                    <a:pt x="372872" y="456336"/>
                  </a:lnTo>
                  <a:lnTo>
                    <a:pt x="390746" y="407682"/>
                  </a:lnTo>
                  <a:lnTo>
                    <a:pt x="354456" y="407682"/>
                  </a:lnTo>
                  <a:lnTo>
                    <a:pt x="352142" y="397183"/>
                  </a:lnTo>
                  <a:lnTo>
                    <a:pt x="325500" y="383463"/>
                  </a:lnTo>
                  <a:close/>
                </a:path>
                <a:path w="403225" h="456564">
                  <a:moveTo>
                    <a:pt x="352142" y="397183"/>
                  </a:moveTo>
                  <a:lnTo>
                    <a:pt x="354456" y="407682"/>
                  </a:lnTo>
                  <a:lnTo>
                    <a:pt x="367093" y="404850"/>
                  </a:lnTo>
                  <a:lnTo>
                    <a:pt x="352142" y="397183"/>
                  </a:lnTo>
                  <a:close/>
                </a:path>
                <a:path w="403225" h="456564">
                  <a:moveTo>
                    <a:pt x="402844" y="374751"/>
                  </a:moveTo>
                  <a:lnTo>
                    <a:pt x="378242" y="395427"/>
                  </a:lnTo>
                  <a:lnTo>
                    <a:pt x="379729" y="402018"/>
                  </a:lnTo>
                  <a:lnTo>
                    <a:pt x="354456" y="407682"/>
                  </a:lnTo>
                  <a:lnTo>
                    <a:pt x="390746" y="407682"/>
                  </a:lnTo>
                  <a:lnTo>
                    <a:pt x="402844" y="374751"/>
                  </a:lnTo>
                  <a:close/>
                </a:path>
                <a:path w="403225" h="456564">
                  <a:moveTo>
                    <a:pt x="35880" y="51469"/>
                  </a:moveTo>
                  <a:lnTo>
                    <a:pt x="35734" y="51502"/>
                  </a:lnTo>
                  <a:lnTo>
                    <a:pt x="24572" y="60882"/>
                  </a:lnTo>
                  <a:lnTo>
                    <a:pt x="25780" y="66293"/>
                  </a:lnTo>
                  <a:lnTo>
                    <a:pt x="40386" y="108203"/>
                  </a:lnTo>
                  <a:lnTo>
                    <a:pt x="60832" y="146684"/>
                  </a:lnTo>
                  <a:lnTo>
                    <a:pt x="85978" y="180339"/>
                  </a:lnTo>
                  <a:lnTo>
                    <a:pt x="115316" y="208152"/>
                  </a:lnTo>
                  <a:lnTo>
                    <a:pt x="156464" y="232282"/>
                  </a:lnTo>
                  <a:lnTo>
                    <a:pt x="208915" y="241426"/>
                  </a:lnTo>
                  <a:lnTo>
                    <a:pt x="215900" y="242442"/>
                  </a:lnTo>
                  <a:lnTo>
                    <a:pt x="258191" y="259206"/>
                  </a:lnTo>
                  <a:lnTo>
                    <a:pt x="297434" y="293115"/>
                  </a:lnTo>
                  <a:lnTo>
                    <a:pt x="330073" y="340613"/>
                  </a:lnTo>
                  <a:lnTo>
                    <a:pt x="346075" y="377342"/>
                  </a:lnTo>
                  <a:lnTo>
                    <a:pt x="352142" y="397183"/>
                  </a:lnTo>
                  <a:lnTo>
                    <a:pt x="367029" y="404850"/>
                  </a:lnTo>
                  <a:lnTo>
                    <a:pt x="378242" y="395427"/>
                  </a:lnTo>
                  <a:lnTo>
                    <a:pt x="376809" y="389077"/>
                  </a:lnTo>
                  <a:lnTo>
                    <a:pt x="370204" y="367893"/>
                  </a:lnTo>
                  <a:lnTo>
                    <a:pt x="352425" y="327532"/>
                  </a:lnTo>
                  <a:lnTo>
                    <a:pt x="329438" y="291337"/>
                  </a:lnTo>
                  <a:lnTo>
                    <a:pt x="301751" y="260476"/>
                  </a:lnTo>
                  <a:lnTo>
                    <a:pt x="270637" y="236473"/>
                  </a:lnTo>
                  <a:lnTo>
                    <a:pt x="227965" y="218439"/>
                  </a:lnTo>
                  <a:lnTo>
                    <a:pt x="195072" y="215137"/>
                  </a:lnTo>
                  <a:lnTo>
                    <a:pt x="187960" y="214248"/>
                  </a:lnTo>
                  <a:lnTo>
                    <a:pt x="145923" y="197992"/>
                  </a:lnTo>
                  <a:lnTo>
                    <a:pt x="106172" y="164083"/>
                  </a:lnTo>
                  <a:lnTo>
                    <a:pt x="73278" y="116712"/>
                  </a:lnTo>
                  <a:lnTo>
                    <a:pt x="57150" y="80009"/>
                  </a:lnTo>
                  <a:lnTo>
                    <a:pt x="50733" y="59145"/>
                  </a:lnTo>
                  <a:lnTo>
                    <a:pt x="35880" y="51469"/>
                  </a:lnTo>
                  <a:close/>
                </a:path>
                <a:path w="403225" h="456564">
                  <a:moveTo>
                    <a:pt x="378242" y="395427"/>
                  </a:moveTo>
                  <a:lnTo>
                    <a:pt x="367029" y="404850"/>
                  </a:lnTo>
                  <a:lnTo>
                    <a:pt x="379729" y="402018"/>
                  </a:lnTo>
                  <a:lnTo>
                    <a:pt x="378242" y="395427"/>
                  </a:lnTo>
                  <a:close/>
                </a:path>
                <a:path w="403225" h="456564">
                  <a:moveTo>
                    <a:pt x="29972" y="0"/>
                  </a:moveTo>
                  <a:lnTo>
                    <a:pt x="0" y="81533"/>
                  </a:lnTo>
                  <a:lnTo>
                    <a:pt x="24572" y="60882"/>
                  </a:lnTo>
                  <a:lnTo>
                    <a:pt x="23114" y="54355"/>
                  </a:lnTo>
                  <a:lnTo>
                    <a:pt x="35734" y="51502"/>
                  </a:lnTo>
                  <a:lnTo>
                    <a:pt x="36031" y="51434"/>
                  </a:lnTo>
                  <a:lnTo>
                    <a:pt x="48387" y="48640"/>
                  </a:lnTo>
                  <a:lnTo>
                    <a:pt x="61580" y="48640"/>
                  </a:lnTo>
                  <a:lnTo>
                    <a:pt x="29972" y="0"/>
                  </a:lnTo>
                  <a:close/>
                </a:path>
                <a:path w="403225" h="456564">
                  <a:moveTo>
                    <a:pt x="61580" y="48640"/>
                  </a:moveTo>
                  <a:lnTo>
                    <a:pt x="48387" y="48640"/>
                  </a:lnTo>
                  <a:lnTo>
                    <a:pt x="50733" y="59145"/>
                  </a:lnTo>
                  <a:lnTo>
                    <a:pt x="77343" y="72897"/>
                  </a:lnTo>
                  <a:lnTo>
                    <a:pt x="61580" y="48640"/>
                  </a:lnTo>
                  <a:close/>
                </a:path>
                <a:path w="403225" h="456564">
                  <a:moveTo>
                    <a:pt x="35734" y="51502"/>
                  </a:moveTo>
                  <a:lnTo>
                    <a:pt x="23114" y="54355"/>
                  </a:lnTo>
                  <a:lnTo>
                    <a:pt x="24572" y="60882"/>
                  </a:lnTo>
                  <a:lnTo>
                    <a:pt x="35734" y="51502"/>
                  </a:lnTo>
                  <a:close/>
                </a:path>
                <a:path w="403225" h="456564">
                  <a:moveTo>
                    <a:pt x="48387" y="48640"/>
                  </a:moveTo>
                  <a:lnTo>
                    <a:pt x="36031" y="51434"/>
                  </a:lnTo>
                  <a:lnTo>
                    <a:pt x="50733" y="59145"/>
                  </a:lnTo>
                  <a:lnTo>
                    <a:pt x="48387" y="48640"/>
                  </a:lnTo>
                  <a:close/>
                </a:path>
                <a:path w="403225" h="456564">
                  <a:moveTo>
                    <a:pt x="36031" y="51434"/>
                  </a:moveTo>
                  <a:lnTo>
                    <a:pt x="35814" y="51434"/>
                  </a:lnTo>
                  <a:lnTo>
                    <a:pt x="36031" y="51434"/>
                  </a:lnTo>
                  <a:close/>
                </a:path>
              </a:pathLst>
            </a:custGeom>
            <a:solidFill>
              <a:srgbClr val="39DB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329171" y="3963924"/>
              <a:ext cx="1245235" cy="523240"/>
            </a:xfrm>
            <a:custGeom>
              <a:avLst/>
              <a:gdLst/>
              <a:ahLst/>
              <a:cxnLst/>
              <a:rect l="l" t="t" r="r" b="b"/>
              <a:pathLst>
                <a:path w="1245234" h="523239">
                  <a:moveTo>
                    <a:pt x="1157985" y="0"/>
                  </a:moveTo>
                  <a:lnTo>
                    <a:pt x="87122" y="0"/>
                  </a:lnTo>
                  <a:lnTo>
                    <a:pt x="53203" y="6845"/>
                  </a:lnTo>
                  <a:lnTo>
                    <a:pt x="25511" y="25515"/>
                  </a:lnTo>
                  <a:lnTo>
                    <a:pt x="6844" y="53208"/>
                  </a:lnTo>
                  <a:lnTo>
                    <a:pt x="0" y="87122"/>
                  </a:lnTo>
                  <a:lnTo>
                    <a:pt x="0" y="435609"/>
                  </a:lnTo>
                  <a:lnTo>
                    <a:pt x="6844" y="469523"/>
                  </a:lnTo>
                  <a:lnTo>
                    <a:pt x="25511" y="497216"/>
                  </a:lnTo>
                  <a:lnTo>
                    <a:pt x="53203" y="515886"/>
                  </a:lnTo>
                  <a:lnTo>
                    <a:pt x="87122" y="522731"/>
                  </a:lnTo>
                  <a:lnTo>
                    <a:pt x="1157985" y="522731"/>
                  </a:lnTo>
                  <a:lnTo>
                    <a:pt x="1191904" y="515886"/>
                  </a:lnTo>
                  <a:lnTo>
                    <a:pt x="1219596" y="497216"/>
                  </a:lnTo>
                  <a:lnTo>
                    <a:pt x="1238263" y="469523"/>
                  </a:lnTo>
                  <a:lnTo>
                    <a:pt x="1245107" y="435609"/>
                  </a:lnTo>
                  <a:lnTo>
                    <a:pt x="1245107" y="87122"/>
                  </a:lnTo>
                  <a:lnTo>
                    <a:pt x="1238263" y="53208"/>
                  </a:lnTo>
                  <a:lnTo>
                    <a:pt x="1219596" y="25515"/>
                  </a:lnTo>
                  <a:lnTo>
                    <a:pt x="1191904" y="6845"/>
                  </a:lnTo>
                  <a:lnTo>
                    <a:pt x="1157985" y="0"/>
                  </a:lnTo>
                  <a:close/>
                </a:path>
              </a:pathLst>
            </a:custGeom>
            <a:solidFill>
              <a:srgbClr val="3B78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329171" y="3963924"/>
              <a:ext cx="1245235" cy="523240"/>
            </a:xfrm>
            <a:custGeom>
              <a:avLst/>
              <a:gdLst/>
              <a:ahLst/>
              <a:cxnLst/>
              <a:rect l="l" t="t" r="r" b="b"/>
              <a:pathLst>
                <a:path w="1245234" h="523239">
                  <a:moveTo>
                    <a:pt x="0" y="87122"/>
                  </a:moveTo>
                  <a:lnTo>
                    <a:pt x="6844" y="53208"/>
                  </a:lnTo>
                  <a:lnTo>
                    <a:pt x="25511" y="25515"/>
                  </a:lnTo>
                  <a:lnTo>
                    <a:pt x="53203" y="6845"/>
                  </a:lnTo>
                  <a:lnTo>
                    <a:pt x="87122" y="0"/>
                  </a:lnTo>
                  <a:lnTo>
                    <a:pt x="1157985" y="0"/>
                  </a:lnTo>
                  <a:lnTo>
                    <a:pt x="1191904" y="6845"/>
                  </a:lnTo>
                  <a:lnTo>
                    <a:pt x="1219596" y="25515"/>
                  </a:lnTo>
                  <a:lnTo>
                    <a:pt x="1238263" y="53208"/>
                  </a:lnTo>
                  <a:lnTo>
                    <a:pt x="1245107" y="87122"/>
                  </a:lnTo>
                  <a:lnTo>
                    <a:pt x="1245107" y="435609"/>
                  </a:lnTo>
                  <a:lnTo>
                    <a:pt x="1238263" y="469523"/>
                  </a:lnTo>
                  <a:lnTo>
                    <a:pt x="1219596" y="497216"/>
                  </a:lnTo>
                  <a:lnTo>
                    <a:pt x="1191904" y="515886"/>
                  </a:lnTo>
                  <a:lnTo>
                    <a:pt x="1157985" y="522731"/>
                  </a:lnTo>
                  <a:lnTo>
                    <a:pt x="87122" y="522731"/>
                  </a:lnTo>
                  <a:lnTo>
                    <a:pt x="53203" y="515886"/>
                  </a:lnTo>
                  <a:lnTo>
                    <a:pt x="25511" y="497216"/>
                  </a:lnTo>
                  <a:lnTo>
                    <a:pt x="6844" y="469523"/>
                  </a:lnTo>
                  <a:lnTo>
                    <a:pt x="0" y="435609"/>
                  </a:lnTo>
                  <a:lnTo>
                    <a:pt x="0" y="87122"/>
                  </a:lnTo>
                  <a:close/>
                </a:path>
              </a:pathLst>
            </a:custGeom>
            <a:ln w="9144">
              <a:solidFill>
                <a:srgbClr val="3B78D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6747129" y="4101490"/>
            <a:ext cx="41084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400" spc="-20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cB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6097333" y="3098101"/>
            <a:ext cx="1021715" cy="415290"/>
            <a:chOff x="6097333" y="3098101"/>
            <a:chExt cx="1021715" cy="415290"/>
          </a:xfrm>
        </p:grpSpPr>
        <p:sp>
          <p:nvSpPr>
            <p:cNvPr id="26" name="object 26"/>
            <p:cNvSpPr/>
            <p:nvPr/>
          </p:nvSpPr>
          <p:spPr>
            <a:xfrm>
              <a:off x="6102096" y="3102864"/>
              <a:ext cx="1012190" cy="405765"/>
            </a:xfrm>
            <a:custGeom>
              <a:avLst/>
              <a:gdLst/>
              <a:ahLst/>
              <a:cxnLst/>
              <a:rect l="l" t="t" r="r" b="b"/>
              <a:pathLst>
                <a:path w="1012190" h="405764">
                  <a:moveTo>
                    <a:pt x="944372" y="0"/>
                  </a:moveTo>
                  <a:lnTo>
                    <a:pt x="67563" y="0"/>
                  </a:lnTo>
                  <a:lnTo>
                    <a:pt x="41255" y="5306"/>
                  </a:lnTo>
                  <a:lnTo>
                    <a:pt x="19780" y="19780"/>
                  </a:lnTo>
                  <a:lnTo>
                    <a:pt x="5306" y="41255"/>
                  </a:lnTo>
                  <a:lnTo>
                    <a:pt x="0" y="67563"/>
                  </a:lnTo>
                  <a:lnTo>
                    <a:pt x="0" y="337819"/>
                  </a:lnTo>
                  <a:lnTo>
                    <a:pt x="5306" y="364128"/>
                  </a:lnTo>
                  <a:lnTo>
                    <a:pt x="19780" y="385603"/>
                  </a:lnTo>
                  <a:lnTo>
                    <a:pt x="41255" y="400077"/>
                  </a:lnTo>
                  <a:lnTo>
                    <a:pt x="67563" y="405384"/>
                  </a:lnTo>
                  <a:lnTo>
                    <a:pt x="944372" y="405384"/>
                  </a:lnTo>
                  <a:lnTo>
                    <a:pt x="970680" y="400077"/>
                  </a:lnTo>
                  <a:lnTo>
                    <a:pt x="992155" y="385603"/>
                  </a:lnTo>
                  <a:lnTo>
                    <a:pt x="1006629" y="364128"/>
                  </a:lnTo>
                  <a:lnTo>
                    <a:pt x="1011935" y="337819"/>
                  </a:lnTo>
                  <a:lnTo>
                    <a:pt x="1011935" y="67563"/>
                  </a:lnTo>
                  <a:lnTo>
                    <a:pt x="1006629" y="41255"/>
                  </a:lnTo>
                  <a:lnTo>
                    <a:pt x="992155" y="19780"/>
                  </a:lnTo>
                  <a:lnTo>
                    <a:pt x="970680" y="5306"/>
                  </a:lnTo>
                  <a:lnTo>
                    <a:pt x="944372" y="0"/>
                  </a:lnTo>
                  <a:close/>
                </a:path>
              </a:pathLst>
            </a:custGeom>
            <a:solidFill>
              <a:srgbClr val="3B78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102096" y="3102864"/>
              <a:ext cx="1012190" cy="405765"/>
            </a:xfrm>
            <a:custGeom>
              <a:avLst/>
              <a:gdLst/>
              <a:ahLst/>
              <a:cxnLst/>
              <a:rect l="l" t="t" r="r" b="b"/>
              <a:pathLst>
                <a:path w="1012190" h="405764">
                  <a:moveTo>
                    <a:pt x="0" y="67563"/>
                  </a:moveTo>
                  <a:lnTo>
                    <a:pt x="5306" y="41255"/>
                  </a:lnTo>
                  <a:lnTo>
                    <a:pt x="19780" y="19780"/>
                  </a:lnTo>
                  <a:lnTo>
                    <a:pt x="41255" y="5306"/>
                  </a:lnTo>
                  <a:lnTo>
                    <a:pt x="67563" y="0"/>
                  </a:lnTo>
                  <a:lnTo>
                    <a:pt x="944372" y="0"/>
                  </a:lnTo>
                  <a:lnTo>
                    <a:pt x="970680" y="5306"/>
                  </a:lnTo>
                  <a:lnTo>
                    <a:pt x="992155" y="19780"/>
                  </a:lnTo>
                  <a:lnTo>
                    <a:pt x="1006629" y="41255"/>
                  </a:lnTo>
                  <a:lnTo>
                    <a:pt x="1011935" y="67563"/>
                  </a:lnTo>
                  <a:lnTo>
                    <a:pt x="1011935" y="337819"/>
                  </a:lnTo>
                  <a:lnTo>
                    <a:pt x="1006629" y="364128"/>
                  </a:lnTo>
                  <a:lnTo>
                    <a:pt x="992155" y="385603"/>
                  </a:lnTo>
                  <a:lnTo>
                    <a:pt x="970680" y="400077"/>
                  </a:lnTo>
                  <a:lnTo>
                    <a:pt x="944372" y="405384"/>
                  </a:lnTo>
                  <a:lnTo>
                    <a:pt x="67563" y="405384"/>
                  </a:lnTo>
                  <a:lnTo>
                    <a:pt x="41255" y="400077"/>
                  </a:lnTo>
                  <a:lnTo>
                    <a:pt x="19780" y="385603"/>
                  </a:lnTo>
                  <a:lnTo>
                    <a:pt x="5306" y="364128"/>
                  </a:lnTo>
                  <a:lnTo>
                    <a:pt x="0" y="337819"/>
                  </a:lnTo>
                  <a:lnTo>
                    <a:pt x="0" y="67563"/>
                  </a:lnTo>
                  <a:close/>
                </a:path>
              </a:pathLst>
            </a:custGeom>
            <a:ln w="9144">
              <a:solidFill>
                <a:srgbClr val="3B78D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6351523" y="3180664"/>
            <a:ext cx="51879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En</a:t>
            </a:r>
            <a:r>
              <a:rPr sz="1400" spc="-25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oy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1467421" y="2579941"/>
            <a:ext cx="2275840" cy="2019935"/>
            <a:chOff x="1467421" y="2579941"/>
            <a:chExt cx="2275840" cy="2019935"/>
          </a:xfrm>
        </p:grpSpPr>
        <p:sp>
          <p:nvSpPr>
            <p:cNvPr id="30" name="object 30"/>
            <p:cNvSpPr/>
            <p:nvPr/>
          </p:nvSpPr>
          <p:spPr>
            <a:xfrm>
              <a:off x="1472183" y="2584704"/>
              <a:ext cx="1961514" cy="1705610"/>
            </a:xfrm>
            <a:custGeom>
              <a:avLst/>
              <a:gdLst/>
              <a:ahLst/>
              <a:cxnLst/>
              <a:rect l="l" t="t" r="r" b="b"/>
              <a:pathLst>
                <a:path w="1961514" h="1705610">
                  <a:moveTo>
                    <a:pt x="1961388" y="0"/>
                  </a:moveTo>
                  <a:lnTo>
                    <a:pt x="0" y="0"/>
                  </a:lnTo>
                  <a:lnTo>
                    <a:pt x="0" y="1705356"/>
                  </a:lnTo>
                  <a:lnTo>
                    <a:pt x="1961388" y="1705356"/>
                  </a:lnTo>
                  <a:lnTo>
                    <a:pt x="1961388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472183" y="2584704"/>
              <a:ext cx="1961514" cy="1705610"/>
            </a:xfrm>
            <a:custGeom>
              <a:avLst/>
              <a:gdLst/>
              <a:ahLst/>
              <a:cxnLst/>
              <a:rect l="l" t="t" r="r" b="b"/>
              <a:pathLst>
                <a:path w="1961514" h="1705610">
                  <a:moveTo>
                    <a:pt x="0" y="1705356"/>
                  </a:moveTo>
                  <a:lnTo>
                    <a:pt x="1961388" y="1705356"/>
                  </a:lnTo>
                  <a:lnTo>
                    <a:pt x="1961388" y="0"/>
                  </a:lnTo>
                  <a:lnTo>
                    <a:pt x="0" y="0"/>
                  </a:lnTo>
                  <a:lnTo>
                    <a:pt x="0" y="1705356"/>
                  </a:lnTo>
                  <a:close/>
                </a:path>
              </a:pathLst>
            </a:custGeom>
            <a:ln w="9143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624583" y="2737104"/>
              <a:ext cx="1961514" cy="1705610"/>
            </a:xfrm>
            <a:custGeom>
              <a:avLst/>
              <a:gdLst/>
              <a:ahLst/>
              <a:cxnLst/>
              <a:rect l="l" t="t" r="r" b="b"/>
              <a:pathLst>
                <a:path w="1961514" h="1705610">
                  <a:moveTo>
                    <a:pt x="1961388" y="0"/>
                  </a:moveTo>
                  <a:lnTo>
                    <a:pt x="0" y="0"/>
                  </a:lnTo>
                  <a:lnTo>
                    <a:pt x="0" y="1705356"/>
                  </a:lnTo>
                  <a:lnTo>
                    <a:pt x="1961388" y="1705356"/>
                  </a:lnTo>
                  <a:lnTo>
                    <a:pt x="1961388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624583" y="2737104"/>
              <a:ext cx="1961514" cy="1705610"/>
            </a:xfrm>
            <a:custGeom>
              <a:avLst/>
              <a:gdLst/>
              <a:ahLst/>
              <a:cxnLst/>
              <a:rect l="l" t="t" r="r" b="b"/>
              <a:pathLst>
                <a:path w="1961514" h="1705610">
                  <a:moveTo>
                    <a:pt x="0" y="1705356"/>
                  </a:moveTo>
                  <a:lnTo>
                    <a:pt x="1961388" y="1705356"/>
                  </a:lnTo>
                  <a:lnTo>
                    <a:pt x="1961388" y="0"/>
                  </a:lnTo>
                  <a:lnTo>
                    <a:pt x="0" y="0"/>
                  </a:lnTo>
                  <a:lnTo>
                    <a:pt x="0" y="1705356"/>
                  </a:lnTo>
                  <a:close/>
                </a:path>
              </a:pathLst>
            </a:custGeom>
            <a:ln w="9143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776983" y="2889504"/>
              <a:ext cx="1961514" cy="1705610"/>
            </a:xfrm>
            <a:custGeom>
              <a:avLst/>
              <a:gdLst/>
              <a:ahLst/>
              <a:cxnLst/>
              <a:rect l="l" t="t" r="r" b="b"/>
              <a:pathLst>
                <a:path w="1961514" h="1705610">
                  <a:moveTo>
                    <a:pt x="1961388" y="0"/>
                  </a:moveTo>
                  <a:lnTo>
                    <a:pt x="0" y="0"/>
                  </a:lnTo>
                  <a:lnTo>
                    <a:pt x="0" y="1705356"/>
                  </a:lnTo>
                  <a:lnTo>
                    <a:pt x="1961388" y="1705356"/>
                  </a:lnTo>
                  <a:lnTo>
                    <a:pt x="1961388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776983" y="2889504"/>
              <a:ext cx="1961514" cy="1705610"/>
            </a:xfrm>
            <a:custGeom>
              <a:avLst/>
              <a:gdLst/>
              <a:ahLst/>
              <a:cxnLst/>
              <a:rect l="l" t="t" r="r" b="b"/>
              <a:pathLst>
                <a:path w="1961514" h="1705610">
                  <a:moveTo>
                    <a:pt x="0" y="1705356"/>
                  </a:moveTo>
                  <a:lnTo>
                    <a:pt x="1961388" y="1705356"/>
                  </a:lnTo>
                  <a:lnTo>
                    <a:pt x="1961388" y="0"/>
                  </a:lnTo>
                  <a:lnTo>
                    <a:pt x="0" y="0"/>
                  </a:lnTo>
                  <a:lnTo>
                    <a:pt x="0" y="1705356"/>
                  </a:lnTo>
                  <a:close/>
                </a:path>
              </a:pathLst>
            </a:custGeom>
            <a:ln w="9144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3216020" y="2926156"/>
            <a:ext cx="34290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solidFill>
                  <a:srgbClr val="777777"/>
                </a:solidFill>
                <a:latin typeface="Arial"/>
                <a:cs typeface="Arial"/>
              </a:rPr>
              <a:t>Pod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2182177" y="3424428"/>
            <a:ext cx="1254760" cy="1125220"/>
            <a:chOff x="2182177" y="3424428"/>
            <a:chExt cx="1254760" cy="1125220"/>
          </a:xfrm>
        </p:grpSpPr>
        <p:sp>
          <p:nvSpPr>
            <p:cNvPr id="38" name="object 38"/>
            <p:cNvSpPr/>
            <p:nvPr/>
          </p:nvSpPr>
          <p:spPr>
            <a:xfrm>
              <a:off x="2322575" y="3424428"/>
              <a:ext cx="608076" cy="73914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412872" y="3525774"/>
              <a:ext cx="427990" cy="496570"/>
            </a:xfrm>
            <a:custGeom>
              <a:avLst/>
              <a:gdLst/>
              <a:ahLst/>
              <a:cxnLst/>
              <a:rect l="l" t="t" r="r" b="b"/>
              <a:pathLst>
                <a:path w="427989" h="496570">
                  <a:moveTo>
                    <a:pt x="350138" y="423138"/>
                  </a:moveTo>
                  <a:lnTo>
                    <a:pt x="396620" y="496531"/>
                  </a:lnTo>
                  <a:lnTo>
                    <a:pt x="415153" y="447738"/>
                  </a:lnTo>
                  <a:lnTo>
                    <a:pt x="378713" y="447738"/>
                  </a:lnTo>
                  <a:lnTo>
                    <a:pt x="376410" y="437042"/>
                  </a:lnTo>
                  <a:lnTo>
                    <a:pt x="350138" y="423138"/>
                  </a:lnTo>
                  <a:close/>
                </a:path>
                <a:path w="427989" h="496570">
                  <a:moveTo>
                    <a:pt x="376410" y="437042"/>
                  </a:moveTo>
                  <a:lnTo>
                    <a:pt x="378713" y="447738"/>
                  </a:lnTo>
                  <a:lnTo>
                    <a:pt x="391394" y="444972"/>
                  </a:lnTo>
                  <a:lnTo>
                    <a:pt x="376410" y="437042"/>
                  </a:lnTo>
                  <a:close/>
                </a:path>
                <a:path w="427989" h="496570">
                  <a:moveTo>
                    <a:pt x="427481" y="415277"/>
                  </a:moveTo>
                  <a:lnTo>
                    <a:pt x="402571" y="435793"/>
                  </a:lnTo>
                  <a:lnTo>
                    <a:pt x="403987" y="442239"/>
                  </a:lnTo>
                  <a:lnTo>
                    <a:pt x="378713" y="447738"/>
                  </a:lnTo>
                  <a:lnTo>
                    <a:pt x="415153" y="447738"/>
                  </a:lnTo>
                  <a:lnTo>
                    <a:pt x="427481" y="415277"/>
                  </a:lnTo>
                  <a:close/>
                </a:path>
                <a:path w="427989" h="496570">
                  <a:moveTo>
                    <a:pt x="391404" y="444977"/>
                  </a:moveTo>
                  <a:close/>
                </a:path>
                <a:path w="427989" h="496570">
                  <a:moveTo>
                    <a:pt x="36086" y="51571"/>
                  </a:moveTo>
                  <a:lnTo>
                    <a:pt x="24898" y="60765"/>
                  </a:lnTo>
                  <a:lnTo>
                    <a:pt x="27304" y="71754"/>
                  </a:lnTo>
                  <a:lnTo>
                    <a:pt x="42799" y="117220"/>
                  </a:lnTo>
                  <a:lnTo>
                    <a:pt x="64515" y="159003"/>
                  </a:lnTo>
                  <a:lnTo>
                    <a:pt x="91185" y="195453"/>
                  </a:lnTo>
                  <a:lnTo>
                    <a:pt x="122174" y="225425"/>
                  </a:lnTo>
                  <a:lnTo>
                    <a:pt x="156971" y="247522"/>
                  </a:lnTo>
                  <a:lnTo>
                    <a:pt x="194056" y="259587"/>
                  </a:lnTo>
                  <a:lnTo>
                    <a:pt x="221741" y="261619"/>
                  </a:lnTo>
                  <a:lnTo>
                    <a:pt x="229362" y="262635"/>
                  </a:lnTo>
                  <a:lnTo>
                    <a:pt x="266953" y="276351"/>
                  </a:lnTo>
                  <a:lnTo>
                    <a:pt x="303149" y="303910"/>
                  </a:lnTo>
                  <a:lnTo>
                    <a:pt x="329310" y="333882"/>
                  </a:lnTo>
                  <a:lnTo>
                    <a:pt x="351663" y="369912"/>
                  </a:lnTo>
                  <a:lnTo>
                    <a:pt x="368807" y="410057"/>
                  </a:lnTo>
                  <a:lnTo>
                    <a:pt x="376410" y="437042"/>
                  </a:lnTo>
                  <a:lnTo>
                    <a:pt x="391404" y="444977"/>
                  </a:lnTo>
                  <a:lnTo>
                    <a:pt x="402571" y="435793"/>
                  </a:lnTo>
                  <a:lnTo>
                    <a:pt x="399922" y="423735"/>
                  </a:lnTo>
                  <a:lnTo>
                    <a:pt x="392938" y="400710"/>
                  </a:lnTo>
                  <a:lnTo>
                    <a:pt x="374141" y="357035"/>
                  </a:lnTo>
                  <a:lnTo>
                    <a:pt x="349631" y="317753"/>
                  </a:lnTo>
                  <a:lnTo>
                    <a:pt x="320294" y="284353"/>
                  </a:lnTo>
                  <a:lnTo>
                    <a:pt x="287527" y="258572"/>
                  </a:lnTo>
                  <a:lnTo>
                    <a:pt x="251459" y="241553"/>
                  </a:lnTo>
                  <a:lnTo>
                    <a:pt x="206756" y="235076"/>
                  </a:lnTo>
                  <a:lnTo>
                    <a:pt x="199135" y="234187"/>
                  </a:lnTo>
                  <a:lnTo>
                    <a:pt x="161289" y="220725"/>
                  </a:lnTo>
                  <a:lnTo>
                    <a:pt x="125094" y="193547"/>
                  </a:lnTo>
                  <a:lnTo>
                    <a:pt x="98678" y="163448"/>
                  </a:lnTo>
                  <a:lnTo>
                    <a:pt x="76326" y="127634"/>
                  </a:lnTo>
                  <a:lnTo>
                    <a:pt x="58927" y="87375"/>
                  </a:lnTo>
                  <a:lnTo>
                    <a:pt x="51105" y="59520"/>
                  </a:lnTo>
                  <a:lnTo>
                    <a:pt x="36086" y="51571"/>
                  </a:lnTo>
                  <a:close/>
                </a:path>
                <a:path w="427989" h="496570">
                  <a:moveTo>
                    <a:pt x="402571" y="435793"/>
                  </a:moveTo>
                  <a:lnTo>
                    <a:pt x="391426" y="444972"/>
                  </a:lnTo>
                  <a:lnTo>
                    <a:pt x="403987" y="442239"/>
                  </a:lnTo>
                  <a:lnTo>
                    <a:pt x="402571" y="435793"/>
                  </a:lnTo>
                  <a:close/>
                </a:path>
                <a:path w="427989" h="496570">
                  <a:moveTo>
                    <a:pt x="30860" y="0"/>
                  </a:moveTo>
                  <a:lnTo>
                    <a:pt x="0" y="81279"/>
                  </a:lnTo>
                  <a:lnTo>
                    <a:pt x="24898" y="60765"/>
                  </a:lnTo>
                  <a:lnTo>
                    <a:pt x="23494" y="54356"/>
                  </a:lnTo>
                  <a:lnTo>
                    <a:pt x="48768" y="48767"/>
                  </a:lnTo>
                  <a:lnTo>
                    <a:pt x="61741" y="48767"/>
                  </a:lnTo>
                  <a:lnTo>
                    <a:pt x="30860" y="0"/>
                  </a:lnTo>
                  <a:close/>
                </a:path>
                <a:path w="427989" h="496570">
                  <a:moveTo>
                    <a:pt x="61741" y="48767"/>
                  </a:moveTo>
                  <a:lnTo>
                    <a:pt x="48768" y="48767"/>
                  </a:lnTo>
                  <a:lnTo>
                    <a:pt x="51105" y="59520"/>
                  </a:lnTo>
                  <a:lnTo>
                    <a:pt x="77343" y="73406"/>
                  </a:lnTo>
                  <a:lnTo>
                    <a:pt x="61741" y="48767"/>
                  </a:lnTo>
                  <a:close/>
                </a:path>
                <a:path w="427989" h="496570">
                  <a:moveTo>
                    <a:pt x="36044" y="51581"/>
                  </a:moveTo>
                  <a:lnTo>
                    <a:pt x="23494" y="54356"/>
                  </a:lnTo>
                  <a:lnTo>
                    <a:pt x="24898" y="60765"/>
                  </a:lnTo>
                  <a:lnTo>
                    <a:pt x="36044" y="51581"/>
                  </a:lnTo>
                  <a:close/>
                </a:path>
                <a:path w="427989" h="496570">
                  <a:moveTo>
                    <a:pt x="48768" y="48767"/>
                  </a:moveTo>
                  <a:lnTo>
                    <a:pt x="36131" y="51562"/>
                  </a:lnTo>
                  <a:lnTo>
                    <a:pt x="51105" y="59520"/>
                  </a:lnTo>
                  <a:lnTo>
                    <a:pt x="48768" y="48767"/>
                  </a:lnTo>
                  <a:close/>
                </a:path>
              </a:pathLst>
            </a:custGeom>
            <a:solidFill>
              <a:srgbClr val="39DB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186939" y="4021836"/>
              <a:ext cx="1245235" cy="523240"/>
            </a:xfrm>
            <a:custGeom>
              <a:avLst/>
              <a:gdLst/>
              <a:ahLst/>
              <a:cxnLst/>
              <a:rect l="l" t="t" r="r" b="b"/>
              <a:pathLst>
                <a:path w="1245235" h="523239">
                  <a:moveTo>
                    <a:pt x="1157986" y="0"/>
                  </a:moveTo>
                  <a:lnTo>
                    <a:pt x="87122" y="0"/>
                  </a:lnTo>
                  <a:lnTo>
                    <a:pt x="53203" y="6845"/>
                  </a:lnTo>
                  <a:lnTo>
                    <a:pt x="25511" y="25515"/>
                  </a:lnTo>
                  <a:lnTo>
                    <a:pt x="6844" y="53208"/>
                  </a:lnTo>
                  <a:lnTo>
                    <a:pt x="0" y="87122"/>
                  </a:lnTo>
                  <a:lnTo>
                    <a:pt x="0" y="435609"/>
                  </a:lnTo>
                  <a:lnTo>
                    <a:pt x="6844" y="469523"/>
                  </a:lnTo>
                  <a:lnTo>
                    <a:pt x="25511" y="497216"/>
                  </a:lnTo>
                  <a:lnTo>
                    <a:pt x="53203" y="515886"/>
                  </a:lnTo>
                  <a:lnTo>
                    <a:pt x="87122" y="522731"/>
                  </a:lnTo>
                  <a:lnTo>
                    <a:pt x="1157986" y="522731"/>
                  </a:lnTo>
                  <a:lnTo>
                    <a:pt x="1191904" y="515886"/>
                  </a:lnTo>
                  <a:lnTo>
                    <a:pt x="1219596" y="497216"/>
                  </a:lnTo>
                  <a:lnTo>
                    <a:pt x="1238263" y="469523"/>
                  </a:lnTo>
                  <a:lnTo>
                    <a:pt x="1245108" y="435609"/>
                  </a:lnTo>
                  <a:lnTo>
                    <a:pt x="1245108" y="87122"/>
                  </a:lnTo>
                  <a:lnTo>
                    <a:pt x="1238263" y="53208"/>
                  </a:lnTo>
                  <a:lnTo>
                    <a:pt x="1219596" y="25515"/>
                  </a:lnTo>
                  <a:lnTo>
                    <a:pt x="1191904" y="6845"/>
                  </a:lnTo>
                  <a:lnTo>
                    <a:pt x="1157986" y="0"/>
                  </a:lnTo>
                  <a:close/>
                </a:path>
              </a:pathLst>
            </a:custGeom>
            <a:solidFill>
              <a:srgbClr val="3B78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186939" y="4021836"/>
              <a:ext cx="1245235" cy="523240"/>
            </a:xfrm>
            <a:custGeom>
              <a:avLst/>
              <a:gdLst/>
              <a:ahLst/>
              <a:cxnLst/>
              <a:rect l="l" t="t" r="r" b="b"/>
              <a:pathLst>
                <a:path w="1245235" h="523239">
                  <a:moveTo>
                    <a:pt x="0" y="87122"/>
                  </a:moveTo>
                  <a:lnTo>
                    <a:pt x="6844" y="53208"/>
                  </a:lnTo>
                  <a:lnTo>
                    <a:pt x="25511" y="25515"/>
                  </a:lnTo>
                  <a:lnTo>
                    <a:pt x="53203" y="6845"/>
                  </a:lnTo>
                  <a:lnTo>
                    <a:pt x="87122" y="0"/>
                  </a:lnTo>
                  <a:lnTo>
                    <a:pt x="1157986" y="0"/>
                  </a:lnTo>
                  <a:lnTo>
                    <a:pt x="1191904" y="6845"/>
                  </a:lnTo>
                  <a:lnTo>
                    <a:pt x="1219596" y="25515"/>
                  </a:lnTo>
                  <a:lnTo>
                    <a:pt x="1238263" y="53208"/>
                  </a:lnTo>
                  <a:lnTo>
                    <a:pt x="1245108" y="87122"/>
                  </a:lnTo>
                  <a:lnTo>
                    <a:pt x="1245108" y="435609"/>
                  </a:lnTo>
                  <a:lnTo>
                    <a:pt x="1238263" y="469523"/>
                  </a:lnTo>
                  <a:lnTo>
                    <a:pt x="1219596" y="497216"/>
                  </a:lnTo>
                  <a:lnTo>
                    <a:pt x="1191904" y="515886"/>
                  </a:lnTo>
                  <a:lnTo>
                    <a:pt x="1157986" y="522731"/>
                  </a:lnTo>
                  <a:lnTo>
                    <a:pt x="87122" y="522731"/>
                  </a:lnTo>
                  <a:lnTo>
                    <a:pt x="53203" y="515886"/>
                  </a:lnTo>
                  <a:lnTo>
                    <a:pt x="25511" y="497216"/>
                  </a:lnTo>
                  <a:lnTo>
                    <a:pt x="6844" y="469523"/>
                  </a:lnTo>
                  <a:lnTo>
                    <a:pt x="0" y="435609"/>
                  </a:lnTo>
                  <a:lnTo>
                    <a:pt x="0" y="87122"/>
                  </a:lnTo>
                  <a:close/>
                </a:path>
              </a:pathLst>
            </a:custGeom>
            <a:ln w="9144">
              <a:solidFill>
                <a:srgbClr val="3B78D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2604261" y="4159097"/>
            <a:ext cx="41084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400" spc="-20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cA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1932241" y="3116389"/>
            <a:ext cx="1021715" cy="413384"/>
            <a:chOff x="1932241" y="3116389"/>
            <a:chExt cx="1021715" cy="413384"/>
          </a:xfrm>
        </p:grpSpPr>
        <p:sp>
          <p:nvSpPr>
            <p:cNvPr id="44" name="object 44"/>
            <p:cNvSpPr/>
            <p:nvPr/>
          </p:nvSpPr>
          <p:spPr>
            <a:xfrm>
              <a:off x="1937004" y="3121151"/>
              <a:ext cx="1012190" cy="403860"/>
            </a:xfrm>
            <a:custGeom>
              <a:avLst/>
              <a:gdLst/>
              <a:ahLst/>
              <a:cxnLst/>
              <a:rect l="l" t="t" r="r" b="b"/>
              <a:pathLst>
                <a:path w="1012189" h="403860">
                  <a:moveTo>
                    <a:pt x="944626" y="0"/>
                  </a:moveTo>
                  <a:lnTo>
                    <a:pt x="67309" y="0"/>
                  </a:lnTo>
                  <a:lnTo>
                    <a:pt x="41094" y="5284"/>
                  </a:lnTo>
                  <a:lnTo>
                    <a:pt x="19700" y="19700"/>
                  </a:lnTo>
                  <a:lnTo>
                    <a:pt x="5284" y="41094"/>
                  </a:lnTo>
                  <a:lnTo>
                    <a:pt x="0" y="67310"/>
                  </a:lnTo>
                  <a:lnTo>
                    <a:pt x="0" y="336550"/>
                  </a:lnTo>
                  <a:lnTo>
                    <a:pt x="5284" y="362765"/>
                  </a:lnTo>
                  <a:lnTo>
                    <a:pt x="19700" y="384159"/>
                  </a:lnTo>
                  <a:lnTo>
                    <a:pt x="41094" y="398575"/>
                  </a:lnTo>
                  <a:lnTo>
                    <a:pt x="67309" y="403860"/>
                  </a:lnTo>
                  <a:lnTo>
                    <a:pt x="944626" y="403860"/>
                  </a:lnTo>
                  <a:lnTo>
                    <a:pt x="970841" y="398575"/>
                  </a:lnTo>
                  <a:lnTo>
                    <a:pt x="992235" y="384159"/>
                  </a:lnTo>
                  <a:lnTo>
                    <a:pt x="1006651" y="362765"/>
                  </a:lnTo>
                  <a:lnTo>
                    <a:pt x="1011935" y="336550"/>
                  </a:lnTo>
                  <a:lnTo>
                    <a:pt x="1011935" y="67310"/>
                  </a:lnTo>
                  <a:lnTo>
                    <a:pt x="1006651" y="41094"/>
                  </a:lnTo>
                  <a:lnTo>
                    <a:pt x="992235" y="19700"/>
                  </a:lnTo>
                  <a:lnTo>
                    <a:pt x="970841" y="5284"/>
                  </a:lnTo>
                  <a:lnTo>
                    <a:pt x="944626" y="0"/>
                  </a:lnTo>
                  <a:close/>
                </a:path>
              </a:pathLst>
            </a:custGeom>
            <a:solidFill>
              <a:srgbClr val="3B78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937004" y="3121151"/>
              <a:ext cx="1012190" cy="403860"/>
            </a:xfrm>
            <a:custGeom>
              <a:avLst/>
              <a:gdLst/>
              <a:ahLst/>
              <a:cxnLst/>
              <a:rect l="l" t="t" r="r" b="b"/>
              <a:pathLst>
                <a:path w="1012189" h="403860">
                  <a:moveTo>
                    <a:pt x="0" y="67310"/>
                  </a:moveTo>
                  <a:lnTo>
                    <a:pt x="5284" y="41094"/>
                  </a:lnTo>
                  <a:lnTo>
                    <a:pt x="19700" y="19700"/>
                  </a:lnTo>
                  <a:lnTo>
                    <a:pt x="41094" y="5284"/>
                  </a:lnTo>
                  <a:lnTo>
                    <a:pt x="67309" y="0"/>
                  </a:lnTo>
                  <a:lnTo>
                    <a:pt x="944626" y="0"/>
                  </a:lnTo>
                  <a:lnTo>
                    <a:pt x="970841" y="5284"/>
                  </a:lnTo>
                  <a:lnTo>
                    <a:pt x="992235" y="19700"/>
                  </a:lnTo>
                  <a:lnTo>
                    <a:pt x="1006651" y="41094"/>
                  </a:lnTo>
                  <a:lnTo>
                    <a:pt x="1011935" y="67310"/>
                  </a:lnTo>
                  <a:lnTo>
                    <a:pt x="1011935" y="336550"/>
                  </a:lnTo>
                  <a:lnTo>
                    <a:pt x="1006651" y="362765"/>
                  </a:lnTo>
                  <a:lnTo>
                    <a:pt x="992235" y="384159"/>
                  </a:lnTo>
                  <a:lnTo>
                    <a:pt x="970841" y="398575"/>
                  </a:lnTo>
                  <a:lnTo>
                    <a:pt x="944626" y="403860"/>
                  </a:lnTo>
                  <a:lnTo>
                    <a:pt x="67309" y="403860"/>
                  </a:lnTo>
                  <a:lnTo>
                    <a:pt x="41094" y="398575"/>
                  </a:lnTo>
                  <a:lnTo>
                    <a:pt x="19700" y="384159"/>
                  </a:lnTo>
                  <a:lnTo>
                    <a:pt x="5284" y="362765"/>
                  </a:lnTo>
                  <a:lnTo>
                    <a:pt x="0" y="336550"/>
                  </a:lnTo>
                  <a:lnTo>
                    <a:pt x="0" y="67310"/>
                  </a:lnTo>
                  <a:close/>
                </a:path>
              </a:pathLst>
            </a:custGeom>
            <a:ln w="9144">
              <a:solidFill>
                <a:srgbClr val="3B78D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2186177" y="3198622"/>
            <a:ext cx="5187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En</a:t>
            </a:r>
            <a:r>
              <a:rPr sz="1400" spc="-20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oy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1735645" y="1049845"/>
            <a:ext cx="4488815" cy="2397760"/>
            <a:chOff x="1735645" y="1049845"/>
            <a:chExt cx="4488815" cy="2397760"/>
          </a:xfrm>
        </p:grpSpPr>
        <p:sp>
          <p:nvSpPr>
            <p:cNvPr id="48" name="object 48"/>
            <p:cNvSpPr/>
            <p:nvPr/>
          </p:nvSpPr>
          <p:spPr>
            <a:xfrm>
              <a:off x="2909315" y="3204972"/>
              <a:ext cx="3314700" cy="24231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2951225" y="3267456"/>
              <a:ext cx="3152775" cy="78105"/>
            </a:xfrm>
            <a:custGeom>
              <a:avLst/>
              <a:gdLst/>
              <a:ahLst/>
              <a:cxnLst/>
              <a:rect l="l" t="t" r="r" b="b"/>
              <a:pathLst>
                <a:path w="3152775" h="78104">
                  <a:moveTo>
                    <a:pt x="3126613" y="25908"/>
                  </a:moveTo>
                  <a:lnTo>
                    <a:pt x="3100704" y="25908"/>
                  </a:lnTo>
                  <a:lnTo>
                    <a:pt x="3100704" y="51816"/>
                  </a:lnTo>
                  <a:lnTo>
                    <a:pt x="3092061" y="51827"/>
                  </a:lnTo>
                  <a:lnTo>
                    <a:pt x="3074797" y="77724"/>
                  </a:lnTo>
                  <a:lnTo>
                    <a:pt x="3152521" y="38862"/>
                  </a:lnTo>
                  <a:lnTo>
                    <a:pt x="3126613" y="25908"/>
                  </a:lnTo>
                  <a:close/>
                </a:path>
                <a:path w="3152775" h="78104">
                  <a:moveTo>
                    <a:pt x="3092076" y="25919"/>
                  </a:moveTo>
                  <a:lnTo>
                    <a:pt x="3004947" y="26035"/>
                  </a:lnTo>
                  <a:lnTo>
                    <a:pt x="1584833" y="33782"/>
                  </a:lnTo>
                  <a:lnTo>
                    <a:pt x="1571878" y="35179"/>
                  </a:lnTo>
                  <a:lnTo>
                    <a:pt x="1555623" y="35941"/>
                  </a:lnTo>
                  <a:lnTo>
                    <a:pt x="1498219" y="37084"/>
                  </a:lnTo>
                  <a:lnTo>
                    <a:pt x="294005" y="43180"/>
                  </a:lnTo>
                  <a:lnTo>
                    <a:pt x="0" y="43307"/>
                  </a:lnTo>
                  <a:lnTo>
                    <a:pt x="0" y="69215"/>
                  </a:lnTo>
                  <a:lnTo>
                    <a:pt x="294005" y="69088"/>
                  </a:lnTo>
                  <a:lnTo>
                    <a:pt x="1498600" y="62992"/>
                  </a:lnTo>
                  <a:lnTo>
                    <a:pt x="1556765" y="61849"/>
                  </a:lnTo>
                  <a:lnTo>
                    <a:pt x="1579499" y="60198"/>
                  </a:lnTo>
                  <a:lnTo>
                    <a:pt x="1585849" y="59690"/>
                  </a:lnTo>
                  <a:lnTo>
                    <a:pt x="3004947" y="51943"/>
                  </a:lnTo>
                  <a:lnTo>
                    <a:pt x="3092068" y="51816"/>
                  </a:lnTo>
                  <a:lnTo>
                    <a:pt x="3100704" y="38862"/>
                  </a:lnTo>
                  <a:lnTo>
                    <a:pt x="3092076" y="25919"/>
                  </a:lnTo>
                  <a:close/>
                </a:path>
                <a:path w="3152775" h="78104">
                  <a:moveTo>
                    <a:pt x="3100704" y="38862"/>
                  </a:moveTo>
                  <a:lnTo>
                    <a:pt x="3092061" y="51827"/>
                  </a:lnTo>
                  <a:lnTo>
                    <a:pt x="3100704" y="51816"/>
                  </a:lnTo>
                  <a:lnTo>
                    <a:pt x="3100704" y="38862"/>
                  </a:lnTo>
                  <a:close/>
                </a:path>
                <a:path w="3152775" h="78104">
                  <a:moveTo>
                    <a:pt x="3100704" y="25908"/>
                  </a:moveTo>
                  <a:lnTo>
                    <a:pt x="3092076" y="25919"/>
                  </a:lnTo>
                  <a:lnTo>
                    <a:pt x="3100704" y="38862"/>
                  </a:lnTo>
                  <a:lnTo>
                    <a:pt x="3100704" y="25908"/>
                  </a:lnTo>
                  <a:close/>
                </a:path>
                <a:path w="3152775" h="78104">
                  <a:moveTo>
                    <a:pt x="3074797" y="0"/>
                  </a:moveTo>
                  <a:lnTo>
                    <a:pt x="3092076" y="25919"/>
                  </a:lnTo>
                  <a:lnTo>
                    <a:pt x="3126613" y="25908"/>
                  </a:lnTo>
                  <a:lnTo>
                    <a:pt x="3074797" y="0"/>
                  </a:lnTo>
                  <a:close/>
                </a:path>
              </a:pathLst>
            </a:custGeom>
            <a:solidFill>
              <a:srgbClr val="39DB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1740407" y="1060704"/>
              <a:ext cx="1408430" cy="523240"/>
            </a:xfrm>
            <a:custGeom>
              <a:avLst/>
              <a:gdLst/>
              <a:ahLst/>
              <a:cxnLst/>
              <a:rect l="l" t="t" r="r" b="b"/>
              <a:pathLst>
                <a:path w="1408430" h="523240">
                  <a:moveTo>
                    <a:pt x="1408176" y="0"/>
                  </a:moveTo>
                  <a:lnTo>
                    <a:pt x="0" y="0"/>
                  </a:lnTo>
                  <a:lnTo>
                    <a:pt x="0" y="522732"/>
                  </a:lnTo>
                  <a:lnTo>
                    <a:pt x="1408176" y="522732"/>
                  </a:lnTo>
                  <a:lnTo>
                    <a:pt x="1408176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1740407" y="1060704"/>
              <a:ext cx="1408430" cy="523240"/>
            </a:xfrm>
            <a:custGeom>
              <a:avLst/>
              <a:gdLst/>
              <a:ahLst/>
              <a:cxnLst/>
              <a:rect l="l" t="t" r="r" b="b"/>
              <a:pathLst>
                <a:path w="1408430" h="523240">
                  <a:moveTo>
                    <a:pt x="0" y="522732"/>
                  </a:moveTo>
                  <a:lnTo>
                    <a:pt x="1408176" y="522732"/>
                  </a:lnTo>
                  <a:lnTo>
                    <a:pt x="1408176" y="0"/>
                  </a:lnTo>
                  <a:lnTo>
                    <a:pt x="0" y="0"/>
                  </a:lnTo>
                  <a:lnTo>
                    <a:pt x="0" y="522732"/>
                  </a:lnTo>
                  <a:close/>
                </a:path>
              </a:pathLst>
            </a:custGeom>
            <a:ln w="9144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3733800" y="1054608"/>
              <a:ext cx="1408430" cy="523240"/>
            </a:xfrm>
            <a:custGeom>
              <a:avLst/>
              <a:gdLst/>
              <a:ahLst/>
              <a:cxnLst/>
              <a:rect l="l" t="t" r="r" b="b"/>
              <a:pathLst>
                <a:path w="1408429" h="523240">
                  <a:moveTo>
                    <a:pt x="1408176" y="0"/>
                  </a:moveTo>
                  <a:lnTo>
                    <a:pt x="0" y="0"/>
                  </a:lnTo>
                  <a:lnTo>
                    <a:pt x="0" y="522732"/>
                  </a:lnTo>
                  <a:lnTo>
                    <a:pt x="1408176" y="522732"/>
                  </a:lnTo>
                  <a:lnTo>
                    <a:pt x="1408176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3733800" y="1054608"/>
              <a:ext cx="1408430" cy="523240"/>
            </a:xfrm>
            <a:custGeom>
              <a:avLst/>
              <a:gdLst/>
              <a:ahLst/>
              <a:cxnLst/>
              <a:rect l="l" t="t" r="r" b="b"/>
              <a:pathLst>
                <a:path w="1408429" h="523240">
                  <a:moveTo>
                    <a:pt x="0" y="522732"/>
                  </a:moveTo>
                  <a:lnTo>
                    <a:pt x="1408176" y="522732"/>
                  </a:lnTo>
                  <a:lnTo>
                    <a:pt x="1408176" y="0"/>
                  </a:lnTo>
                  <a:lnTo>
                    <a:pt x="0" y="0"/>
                  </a:lnTo>
                  <a:lnTo>
                    <a:pt x="0" y="522732"/>
                  </a:lnTo>
                  <a:close/>
                </a:path>
              </a:pathLst>
            </a:custGeom>
            <a:ln w="9144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3931919" y="1114044"/>
              <a:ext cx="1012190" cy="403860"/>
            </a:xfrm>
            <a:custGeom>
              <a:avLst/>
              <a:gdLst/>
              <a:ahLst/>
              <a:cxnLst/>
              <a:rect l="l" t="t" r="r" b="b"/>
              <a:pathLst>
                <a:path w="1012189" h="403859">
                  <a:moveTo>
                    <a:pt x="944626" y="0"/>
                  </a:moveTo>
                  <a:lnTo>
                    <a:pt x="67309" y="0"/>
                  </a:lnTo>
                  <a:lnTo>
                    <a:pt x="41094" y="5284"/>
                  </a:lnTo>
                  <a:lnTo>
                    <a:pt x="19700" y="19700"/>
                  </a:lnTo>
                  <a:lnTo>
                    <a:pt x="5284" y="41094"/>
                  </a:lnTo>
                  <a:lnTo>
                    <a:pt x="0" y="67309"/>
                  </a:lnTo>
                  <a:lnTo>
                    <a:pt x="0" y="336550"/>
                  </a:lnTo>
                  <a:lnTo>
                    <a:pt x="5284" y="362765"/>
                  </a:lnTo>
                  <a:lnTo>
                    <a:pt x="19700" y="384159"/>
                  </a:lnTo>
                  <a:lnTo>
                    <a:pt x="41094" y="398575"/>
                  </a:lnTo>
                  <a:lnTo>
                    <a:pt x="67309" y="403859"/>
                  </a:lnTo>
                  <a:lnTo>
                    <a:pt x="944626" y="403859"/>
                  </a:lnTo>
                  <a:lnTo>
                    <a:pt x="970841" y="398575"/>
                  </a:lnTo>
                  <a:lnTo>
                    <a:pt x="992235" y="384159"/>
                  </a:lnTo>
                  <a:lnTo>
                    <a:pt x="1006651" y="362765"/>
                  </a:lnTo>
                  <a:lnTo>
                    <a:pt x="1011935" y="336550"/>
                  </a:lnTo>
                  <a:lnTo>
                    <a:pt x="1011935" y="67309"/>
                  </a:lnTo>
                  <a:lnTo>
                    <a:pt x="1006651" y="41094"/>
                  </a:lnTo>
                  <a:lnTo>
                    <a:pt x="992235" y="19700"/>
                  </a:lnTo>
                  <a:lnTo>
                    <a:pt x="970841" y="5284"/>
                  </a:lnTo>
                  <a:lnTo>
                    <a:pt x="944626" y="0"/>
                  </a:lnTo>
                  <a:close/>
                </a:path>
              </a:pathLst>
            </a:custGeom>
            <a:solidFill>
              <a:srgbClr val="3B78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3931919" y="1114044"/>
              <a:ext cx="1012190" cy="403860"/>
            </a:xfrm>
            <a:custGeom>
              <a:avLst/>
              <a:gdLst/>
              <a:ahLst/>
              <a:cxnLst/>
              <a:rect l="l" t="t" r="r" b="b"/>
              <a:pathLst>
                <a:path w="1012189" h="403859">
                  <a:moveTo>
                    <a:pt x="0" y="67309"/>
                  </a:moveTo>
                  <a:lnTo>
                    <a:pt x="5284" y="41094"/>
                  </a:lnTo>
                  <a:lnTo>
                    <a:pt x="19700" y="19700"/>
                  </a:lnTo>
                  <a:lnTo>
                    <a:pt x="41094" y="5284"/>
                  </a:lnTo>
                  <a:lnTo>
                    <a:pt x="67309" y="0"/>
                  </a:lnTo>
                  <a:lnTo>
                    <a:pt x="944626" y="0"/>
                  </a:lnTo>
                  <a:lnTo>
                    <a:pt x="970841" y="5284"/>
                  </a:lnTo>
                  <a:lnTo>
                    <a:pt x="992235" y="19700"/>
                  </a:lnTo>
                  <a:lnTo>
                    <a:pt x="1006651" y="41094"/>
                  </a:lnTo>
                  <a:lnTo>
                    <a:pt x="1011935" y="67309"/>
                  </a:lnTo>
                  <a:lnTo>
                    <a:pt x="1011935" y="336550"/>
                  </a:lnTo>
                  <a:lnTo>
                    <a:pt x="1006651" y="362765"/>
                  </a:lnTo>
                  <a:lnTo>
                    <a:pt x="992235" y="384159"/>
                  </a:lnTo>
                  <a:lnTo>
                    <a:pt x="970841" y="398575"/>
                  </a:lnTo>
                  <a:lnTo>
                    <a:pt x="944626" y="403859"/>
                  </a:lnTo>
                  <a:lnTo>
                    <a:pt x="67309" y="403859"/>
                  </a:lnTo>
                  <a:lnTo>
                    <a:pt x="41094" y="398575"/>
                  </a:lnTo>
                  <a:lnTo>
                    <a:pt x="19700" y="384159"/>
                  </a:lnTo>
                  <a:lnTo>
                    <a:pt x="5284" y="362765"/>
                  </a:lnTo>
                  <a:lnTo>
                    <a:pt x="0" y="336550"/>
                  </a:lnTo>
                  <a:lnTo>
                    <a:pt x="0" y="67309"/>
                  </a:lnTo>
                  <a:close/>
                </a:path>
              </a:pathLst>
            </a:custGeom>
            <a:ln w="9144">
              <a:solidFill>
                <a:srgbClr val="3B78D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6" name="object 56"/>
          <p:cNvSpPr txBox="1"/>
          <p:nvPr/>
        </p:nvSpPr>
        <p:spPr>
          <a:xfrm>
            <a:off x="2131314" y="4747971"/>
            <a:ext cx="78613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Service</a:t>
            </a:r>
            <a:r>
              <a:rPr sz="1400" spc="-6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</a:t>
            </a:r>
            <a:endParaRPr sz="1400">
              <a:latin typeface="Arial"/>
              <a:cs typeface="Aria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6481953" y="4669028"/>
            <a:ext cx="78613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Service</a:t>
            </a:r>
            <a:r>
              <a:rPr sz="1400" spc="-6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B</a:t>
            </a:r>
            <a:endParaRPr sz="1400">
              <a:latin typeface="Arial"/>
              <a:cs typeface="Aria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4222750" y="1191259"/>
            <a:ext cx="44577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400" spc="-20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er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59" name="object 59"/>
          <p:cNvGrpSpPr/>
          <p:nvPr/>
        </p:nvGrpSpPr>
        <p:grpSpPr>
          <a:xfrm>
            <a:off x="6001321" y="1051369"/>
            <a:ext cx="1417955" cy="532765"/>
            <a:chOff x="6001321" y="1051369"/>
            <a:chExt cx="1417955" cy="532765"/>
          </a:xfrm>
        </p:grpSpPr>
        <p:sp>
          <p:nvSpPr>
            <p:cNvPr id="60" name="object 60"/>
            <p:cNvSpPr/>
            <p:nvPr/>
          </p:nvSpPr>
          <p:spPr>
            <a:xfrm>
              <a:off x="6006084" y="1056132"/>
              <a:ext cx="1408430" cy="523240"/>
            </a:xfrm>
            <a:custGeom>
              <a:avLst/>
              <a:gdLst/>
              <a:ahLst/>
              <a:cxnLst/>
              <a:rect l="l" t="t" r="r" b="b"/>
              <a:pathLst>
                <a:path w="1408429" h="523240">
                  <a:moveTo>
                    <a:pt x="1408175" y="0"/>
                  </a:moveTo>
                  <a:lnTo>
                    <a:pt x="0" y="0"/>
                  </a:lnTo>
                  <a:lnTo>
                    <a:pt x="0" y="522732"/>
                  </a:lnTo>
                  <a:lnTo>
                    <a:pt x="1408175" y="522732"/>
                  </a:lnTo>
                  <a:lnTo>
                    <a:pt x="1408175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6006084" y="1056132"/>
              <a:ext cx="1408430" cy="523240"/>
            </a:xfrm>
            <a:custGeom>
              <a:avLst/>
              <a:gdLst/>
              <a:ahLst/>
              <a:cxnLst/>
              <a:rect l="l" t="t" r="r" b="b"/>
              <a:pathLst>
                <a:path w="1408429" h="523240">
                  <a:moveTo>
                    <a:pt x="0" y="522732"/>
                  </a:moveTo>
                  <a:lnTo>
                    <a:pt x="1408175" y="522732"/>
                  </a:lnTo>
                  <a:lnTo>
                    <a:pt x="1408175" y="0"/>
                  </a:lnTo>
                  <a:lnTo>
                    <a:pt x="0" y="0"/>
                  </a:lnTo>
                  <a:lnTo>
                    <a:pt x="0" y="522732"/>
                  </a:lnTo>
                  <a:close/>
                </a:path>
              </a:pathLst>
            </a:custGeom>
            <a:ln w="9144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6204204" y="1114044"/>
              <a:ext cx="1012190" cy="403860"/>
            </a:xfrm>
            <a:custGeom>
              <a:avLst/>
              <a:gdLst/>
              <a:ahLst/>
              <a:cxnLst/>
              <a:rect l="l" t="t" r="r" b="b"/>
              <a:pathLst>
                <a:path w="1012190" h="403859">
                  <a:moveTo>
                    <a:pt x="944626" y="0"/>
                  </a:moveTo>
                  <a:lnTo>
                    <a:pt x="67310" y="0"/>
                  </a:lnTo>
                  <a:lnTo>
                    <a:pt x="41094" y="5284"/>
                  </a:lnTo>
                  <a:lnTo>
                    <a:pt x="19700" y="19700"/>
                  </a:lnTo>
                  <a:lnTo>
                    <a:pt x="5284" y="41094"/>
                  </a:lnTo>
                  <a:lnTo>
                    <a:pt x="0" y="67309"/>
                  </a:lnTo>
                  <a:lnTo>
                    <a:pt x="0" y="336550"/>
                  </a:lnTo>
                  <a:lnTo>
                    <a:pt x="5284" y="362765"/>
                  </a:lnTo>
                  <a:lnTo>
                    <a:pt x="19700" y="384159"/>
                  </a:lnTo>
                  <a:lnTo>
                    <a:pt x="41094" y="398575"/>
                  </a:lnTo>
                  <a:lnTo>
                    <a:pt x="67310" y="403859"/>
                  </a:lnTo>
                  <a:lnTo>
                    <a:pt x="944626" y="403859"/>
                  </a:lnTo>
                  <a:lnTo>
                    <a:pt x="970841" y="398575"/>
                  </a:lnTo>
                  <a:lnTo>
                    <a:pt x="992235" y="384159"/>
                  </a:lnTo>
                  <a:lnTo>
                    <a:pt x="1006651" y="362765"/>
                  </a:lnTo>
                  <a:lnTo>
                    <a:pt x="1011936" y="336550"/>
                  </a:lnTo>
                  <a:lnTo>
                    <a:pt x="1011936" y="67309"/>
                  </a:lnTo>
                  <a:lnTo>
                    <a:pt x="1006651" y="41094"/>
                  </a:lnTo>
                  <a:lnTo>
                    <a:pt x="992235" y="19700"/>
                  </a:lnTo>
                  <a:lnTo>
                    <a:pt x="970841" y="5284"/>
                  </a:lnTo>
                  <a:lnTo>
                    <a:pt x="944626" y="0"/>
                  </a:lnTo>
                  <a:close/>
                </a:path>
              </a:pathLst>
            </a:custGeom>
            <a:solidFill>
              <a:srgbClr val="3B78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6204204" y="1114044"/>
              <a:ext cx="1012190" cy="403860"/>
            </a:xfrm>
            <a:custGeom>
              <a:avLst/>
              <a:gdLst/>
              <a:ahLst/>
              <a:cxnLst/>
              <a:rect l="l" t="t" r="r" b="b"/>
              <a:pathLst>
                <a:path w="1012190" h="403859">
                  <a:moveTo>
                    <a:pt x="0" y="67309"/>
                  </a:moveTo>
                  <a:lnTo>
                    <a:pt x="5284" y="41094"/>
                  </a:lnTo>
                  <a:lnTo>
                    <a:pt x="19700" y="19700"/>
                  </a:lnTo>
                  <a:lnTo>
                    <a:pt x="41094" y="5284"/>
                  </a:lnTo>
                  <a:lnTo>
                    <a:pt x="67310" y="0"/>
                  </a:lnTo>
                  <a:lnTo>
                    <a:pt x="944626" y="0"/>
                  </a:lnTo>
                  <a:lnTo>
                    <a:pt x="970841" y="5284"/>
                  </a:lnTo>
                  <a:lnTo>
                    <a:pt x="992235" y="19700"/>
                  </a:lnTo>
                  <a:lnTo>
                    <a:pt x="1006651" y="41094"/>
                  </a:lnTo>
                  <a:lnTo>
                    <a:pt x="1011936" y="67309"/>
                  </a:lnTo>
                  <a:lnTo>
                    <a:pt x="1011936" y="336550"/>
                  </a:lnTo>
                  <a:lnTo>
                    <a:pt x="1006651" y="362765"/>
                  </a:lnTo>
                  <a:lnTo>
                    <a:pt x="992235" y="384159"/>
                  </a:lnTo>
                  <a:lnTo>
                    <a:pt x="970841" y="398575"/>
                  </a:lnTo>
                  <a:lnTo>
                    <a:pt x="944626" y="403859"/>
                  </a:lnTo>
                  <a:lnTo>
                    <a:pt x="67310" y="403859"/>
                  </a:lnTo>
                  <a:lnTo>
                    <a:pt x="41094" y="398575"/>
                  </a:lnTo>
                  <a:lnTo>
                    <a:pt x="19700" y="384159"/>
                  </a:lnTo>
                  <a:lnTo>
                    <a:pt x="5284" y="362765"/>
                  </a:lnTo>
                  <a:lnTo>
                    <a:pt x="0" y="336550"/>
                  </a:lnTo>
                  <a:lnTo>
                    <a:pt x="0" y="67309"/>
                  </a:lnTo>
                  <a:close/>
                </a:path>
              </a:pathLst>
            </a:custGeom>
            <a:ln w="9144">
              <a:solidFill>
                <a:srgbClr val="3B78D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4" name="object 64"/>
          <p:cNvSpPr txBox="1"/>
          <p:nvPr/>
        </p:nvSpPr>
        <p:spPr>
          <a:xfrm>
            <a:off x="6332854" y="1191259"/>
            <a:ext cx="76771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Istio-Au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65" name="object 65"/>
          <p:cNvGrpSpPr/>
          <p:nvPr/>
        </p:nvGrpSpPr>
        <p:grpSpPr>
          <a:xfrm>
            <a:off x="1932241" y="1110805"/>
            <a:ext cx="1021715" cy="413384"/>
            <a:chOff x="1932241" y="1110805"/>
            <a:chExt cx="1021715" cy="413384"/>
          </a:xfrm>
        </p:grpSpPr>
        <p:sp>
          <p:nvSpPr>
            <p:cNvPr id="66" name="object 66"/>
            <p:cNvSpPr/>
            <p:nvPr/>
          </p:nvSpPr>
          <p:spPr>
            <a:xfrm>
              <a:off x="1937004" y="1115567"/>
              <a:ext cx="1012190" cy="403860"/>
            </a:xfrm>
            <a:custGeom>
              <a:avLst/>
              <a:gdLst/>
              <a:ahLst/>
              <a:cxnLst/>
              <a:rect l="l" t="t" r="r" b="b"/>
              <a:pathLst>
                <a:path w="1012189" h="403859">
                  <a:moveTo>
                    <a:pt x="944626" y="0"/>
                  </a:moveTo>
                  <a:lnTo>
                    <a:pt x="67309" y="0"/>
                  </a:lnTo>
                  <a:lnTo>
                    <a:pt x="41094" y="5284"/>
                  </a:lnTo>
                  <a:lnTo>
                    <a:pt x="19700" y="19700"/>
                  </a:lnTo>
                  <a:lnTo>
                    <a:pt x="5284" y="41094"/>
                  </a:lnTo>
                  <a:lnTo>
                    <a:pt x="0" y="67310"/>
                  </a:lnTo>
                  <a:lnTo>
                    <a:pt x="0" y="336550"/>
                  </a:lnTo>
                  <a:lnTo>
                    <a:pt x="5284" y="362765"/>
                  </a:lnTo>
                  <a:lnTo>
                    <a:pt x="19700" y="384159"/>
                  </a:lnTo>
                  <a:lnTo>
                    <a:pt x="41094" y="398575"/>
                  </a:lnTo>
                  <a:lnTo>
                    <a:pt x="67309" y="403860"/>
                  </a:lnTo>
                  <a:lnTo>
                    <a:pt x="944626" y="403860"/>
                  </a:lnTo>
                  <a:lnTo>
                    <a:pt x="970841" y="398575"/>
                  </a:lnTo>
                  <a:lnTo>
                    <a:pt x="992235" y="384159"/>
                  </a:lnTo>
                  <a:lnTo>
                    <a:pt x="1006651" y="362765"/>
                  </a:lnTo>
                  <a:lnTo>
                    <a:pt x="1011935" y="336550"/>
                  </a:lnTo>
                  <a:lnTo>
                    <a:pt x="1011935" y="67310"/>
                  </a:lnTo>
                  <a:lnTo>
                    <a:pt x="1006651" y="41094"/>
                  </a:lnTo>
                  <a:lnTo>
                    <a:pt x="992235" y="19700"/>
                  </a:lnTo>
                  <a:lnTo>
                    <a:pt x="970841" y="5284"/>
                  </a:lnTo>
                  <a:lnTo>
                    <a:pt x="944626" y="0"/>
                  </a:lnTo>
                  <a:close/>
                </a:path>
              </a:pathLst>
            </a:custGeom>
            <a:solidFill>
              <a:srgbClr val="3B78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1937004" y="1115567"/>
              <a:ext cx="1012190" cy="403860"/>
            </a:xfrm>
            <a:custGeom>
              <a:avLst/>
              <a:gdLst/>
              <a:ahLst/>
              <a:cxnLst/>
              <a:rect l="l" t="t" r="r" b="b"/>
              <a:pathLst>
                <a:path w="1012189" h="403859">
                  <a:moveTo>
                    <a:pt x="0" y="67310"/>
                  </a:moveTo>
                  <a:lnTo>
                    <a:pt x="5284" y="41094"/>
                  </a:lnTo>
                  <a:lnTo>
                    <a:pt x="19700" y="19700"/>
                  </a:lnTo>
                  <a:lnTo>
                    <a:pt x="41094" y="5284"/>
                  </a:lnTo>
                  <a:lnTo>
                    <a:pt x="67309" y="0"/>
                  </a:lnTo>
                  <a:lnTo>
                    <a:pt x="944626" y="0"/>
                  </a:lnTo>
                  <a:lnTo>
                    <a:pt x="970841" y="5284"/>
                  </a:lnTo>
                  <a:lnTo>
                    <a:pt x="992235" y="19700"/>
                  </a:lnTo>
                  <a:lnTo>
                    <a:pt x="1006651" y="41094"/>
                  </a:lnTo>
                  <a:lnTo>
                    <a:pt x="1011935" y="67310"/>
                  </a:lnTo>
                  <a:lnTo>
                    <a:pt x="1011935" y="336550"/>
                  </a:lnTo>
                  <a:lnTo>
                    <a:pt x="1006651" y="362765"/>
                  </a:lnTo>
                  <a:lnTo>
                    <a:pt x="992235" y="384159"/>
                  </a:lnTo>
                  <a:lnTo>
                    <a:pt x="970841" y="398575"/>
                  </a:lnTo>
                  <a:lnTo>
                    <a:pt x="944626" y="403860"/>
                  </a:lnTo>
                  <a:lnTo>
                    <a:pt x="67309" y="403860"/>
                  </a:lnTo>
                  <a:lnTo>
                    <a:pt x="41094" y="398575"/>
                  </a:lnTo>
                  <a:lnTo>
                    <a:pt x="19700" y="384159"/>
                  </a:lnTo>
                  <a:lnTo>
                    <a:pt x="5284" y="362765"/>
                  </a:lnTo>
                  <a:lnTo>
                    <a:pt x="0" y="336550"/>
                  </a:lnTo>
                  <a:lnTo>
                    <a:pt x="0" y="67310"/>
                  </a:lnTo>
                  <a:close/>
                </a:path>
              </a:pathLst>
            </a:custGeom>
            <a:ln w="9144">
              <a:solidFill>
                <a:srgbClr val="3B78D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8" name="object 68"/>
          <p:cNvSpPr txBox="1"/>
          <p:nvPr/>
        </p:nvSpPr>
        <p:spPr>
          <a:xfrm>
            <a:off x="2270505" y="1192530"/>
            <a:ext cx="35941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Pilot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69" name="object 69"/>
          <p:cNvGrpSpPr/>
          <p:nvPr/>
        </p:nvGrpSpPr>
        <p:grpSpPr>
          <a:xfrm>
            <a:off x="2322576" y="1417319"/>
            <a:ext cx="4444365" cy="1845945"/>
            <a:chOff x="2322576" y="1417319"/>
            <a:chExt cx="4444365" cy="1845945"/>
          </a:xfrm>
        </p:grpSpPr>
        <p:sp>
          <p:nvSpPr>
            <p:cNvPr id="70" name="object 70"/>
            <p:cNvSpPr/>
            <p:nvPr/>
          </p:nvSpPr>
          <p:spPr>
            <a:xfrm>
              <a:off x="2322576" y="1498091"/>
              <a:ext cx="242315" cy="176479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2404872" y="1520189"/>
              <a:ext cx="78105" cy="1601470"/>
            </a:xfrm>
            <a:custGeom>
              <a:avLst/>
              <a:gdLst/>
              <a:ahLst/>
              <a:cxnLst/>
              <a:rect l="l" t="t" r="r" b="b"/>
              <a:pathLst>
                <a:path w="78105" h="1601470">
                  <a:moveTo>
                    <a:pt x="0" y="1523746"/>
                  </a:moveTo>
                  <a:lnTo>
                    <a:pt x="38861" y="1601470"/>
                  </a:lnTo>
                  <a:lnTo>
                    <a:pt x="64769" y="1549654"/>
                  </a:lnTo>
                  <a:lnTo>
                    <a:pt x="25907" y="1549654"/>
                  </a:lnTo>
                  <a:lnTo>
                    <a:pt x="25907" y="1541018"/>
                  </a:lnTo>
                  <a:lnTo>
                    <a:pt x="0" y="1523746"/>
                  </a:lnTo>
                  <a:close/>
                </a:path>
                <a:path w="78105" h="1601470">
                  <a:moveTo>
                    <a:pt x="25907" y="1541018"/>
                  </a:moveTo>
                  <a:lnTo>
                    <a:pt x="25907" y="1549654"/>
                  </a:lnTo>
                  <a:lnTo>
                    <a:pt x="38861" y="1549654"/>
                  </a:lnTo>
                  <a:lnTo>
                    <a:pt x="25907" y="1541018"/>
                  </a:lnTo>
                  <a:close/>
                </a:path>
                <a:path w="78105" h="1601470">
                  <a:moveTo>
                    <a:pt x="52323" y="0"/>
                  </a:moveTo>
                  <a:lnTo>
                    <a:pt x="26415" y="0"/>
                  </a:lnTo>
                  <a:lnTo>
                    <a:pt x="26280" y="805434"/>
                  </a:lnTo>
                  <a:lnTo>
                    <a:pt x="26161" y="810895"/>
                  </a:lnTo>
                  <a:lnTo>
                    <a:pt x="26034" y="886841"/>
                  </a:lnTo>
                  <a:lnTo>
                    <a:pt x="25907" y="1541018"/>
                  </a:lnTo>
                  <a:lnTo>
                    <a:pt x="38861" y="1549654"/>
                  </a:lnTo>
                  <a:lnTo>
                    <a:pt x="51815" y="1541018"/>
                  </a:lnTo>
                  <a:lnTo>
                    <a:pt x="51815" y="1272540"/>
                  </a:lnTo>
                  <a:lnTo>
                    <a:pt x="51942" y="886841"/>
                  </a:lnTo>
                  <a:lnTo>
                    <a:pt x="52069" y="869569"/>
                  </a:lnTo>
                  <a:lnTo>
                    <a:pt x="52196" y="782701"/>
                  </a:lnTo>
                  <a:lnTo>
                    <a:pt x="52323" y="577977"/>
                  </a:lnTo>
                  <a:lnTo>
                    <a:pt x="52450" y="550418"/>
                  </a:lnTo>
                  <a:lnTo>
                    <a:pt x="52450" y="222504"/>
                  </a:lnTo>
                  <a:lnTo>
                    <a:pt x="52323" y="149351"/>
                  </a:lnTo>
                  <a:lnTo>
                    <a:pt x="52323" y="0"/>
                  </a:lnTo>
                  <a:close/>
                </a:path>
                <a:path w="78105" h="1601470">
                  <a:moveTo>
                    <a:pt x="51815" y="1541018"/>
                  </a:moveTo>
                  <a:lnTo>
                    <a:pt x="38861" y="1549654"/>
                  </a:lnTo>
                  <a:lnTo>
                    <a:pt x="51815" y="1549654"/>
                  </a:lnTo>
                  <a:lnTo>
                    <a:pt x="51815" y="1541018"/>
                  </a:lnTo>
                  <a:close/>
                </a:path>
                <a:path w="78105" h="1601470">
                  <a:moveTo>
                    <a:pt x="77723" y="1523746"/>
                  </a:moveTo>
                  <a:lnTo>
                    <a:pt x="51815" y="1541018"/>
                  </a:lnTo>
                  <a:lnTo>
                    <a:pt x="51815" y="1549654"/>
                  </a:lnTo>
                  <a:lnTo>
                    <a:pt x="64769" y="1549654"/>
                  </a:lnTo>
                  <a:lnTo>
                    <a:pt x="77723" y="1523746"/>
                  </a:lnTo>
                  <a:close/>
                </a:path>
              </a:pathLst>
            </a:custGeom>
            <a:solidFill>
              <a:srgbClr val="99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2388108" y="1498091"/>
              <a:ext cx="4340352" cy="174650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2430780" y="1519681"/>
              <a:ext cx="4206875" cy="1584960"/>
            </a:xfrm>
            <a:custGeom>
              <a:avLst/>
              <a:gdLst/>
              <a:ahLst/>
              <a:cxnLst/>
              <a:rect l="l" t="t" r="r" b="b"/>
              <a:pathLst>
                <a:path w="4206875" h="1584960">
                  <a:moveTo>
                    <a:pt x="4129278" y="1512188"/>
                  </a:moveTo>
                  <a:lnTo>
                    <a:pt x="4177538" y="1584578"/>
                  </a:lnTo>
                  <a:lnTo>
                    <a:pt x="4194585" y="1536064"/>
                  </a:lnTo>
                  <a:lnTo>
                    <a:pt x="4158488" y="1536064"/>
                  </a:lnTo>
                  <a:lnTo>
                    <a:pt x="4155951" y="1525566"/>
                  </a:lnTo>
                  <a:lnTo>
                    <a:pt x="4129278" y="1512188"/>
                  </a:lnTo>
                  <a:close/>
                </a:path>
                <a:path w="4206875" h="1584960">
                  <a:moveTo>
                    <a:pt x="4155951" y="1525566"/>
                  </a:moveTo>
                  <a:lnTo>
                    <a:pt x="4158488" y="1536064"/>
                  </a:lnTo>
                  <a:lnTo>
                    <a:pt x="4170995" y="1533111"/>
                  </a:lnTo>
                  <a:lnTo>
                    <a:pt x="4155951" y="1525566"/>
                  </a:lnTo>
                  <a:close/>
                </a:path>
                <a:path w="4206875" h="1584960">
                  <a:moveTo>
                    <a:pt x="4170995" y="1533111"/>
                  </a:moveTo>
                  <a:lnTo>
                    <a:pt x="4158488" y="1536064"/>
                  </a:lnTo>
                  <a:lnTo>
                    <a:pt x="4194585" y="1536064"/>
                  </a:lnTo>
                  <a:lnTo>
                    <a:pt x="4195611" y="1533143"/>
                  </a:lnTo>
                  <a:lnTo>
                    <a:pt x="4171061" y="1533143"/>
                  </a:lnTo>
                  <a:close/>
                </a:path>
                <a:path w="4206875" h="1584960">
                  <a:moveTo>
                    <a:pt x="4206367" y="1502536"/>
                  </a:moveTo>
                  <a:lnTo>
                    <a:pt x="4182176" y="1523507"/>
                  </a:lnTo>
                  <a:lnTo>
                    <a:pt x="4183761" y="1530095"/>
                  </a:lnTo>
                  <a:lnTo>
                    <a:pt x="4171137" y="1533077"/>
                  </a:lnTo>
                  <a:lnTo>
                    <a:pt x="4195611" y="1533143"/>
                  </a:lnTo>
                  <a:lnTo>
                    <a:pt x="4206367" y="1502536"/>
                  </a:lnTo>
                  <a:close/>
                </a:path>
                <a:path w="4206875" h="1584960">
                  <a:moveTo>
                    <a:pt x="4153140" y="1513928"/>
                  </a:moveTo>
                  <a:lnTo>
                    <a:pt x="4155951" y="1525566"/>
                  </a:lnTo>
                  <a:lnTo>
                    <a:pt x="4170995" y="1533111"/>
                  </a:lnTo>
                  <a:lnTo>
                    <a:pt x="4171137" y="1533077"/>
                  </a:lnTo>
                  <a:lnTo>
                    <a:pt x="4182176" y="1523507"/>
                  </a:lnTo>
                  <a:lnTo>
                    <a:pt x="4180188" y="1515236"/>
                  </a:lnTo>
                  <a:lnTo>
                    <a:pt x="4153662" y="1515236"/>
                  </a:lnTo>
                  <a:lnTo>
                    <a:pt x="4153140" y="1513928"/>
                  </a:lnTo>
                  <a:close/>
                </a:path>
                <a:path w="4206875" h="1584960">
                  <a:moveTo>
                    <a:pt x="4182176" y="1523507"/>
                  </a:moveTo>
                  <a:lnTo>
                    <a:pt x="4171137" y="1533077"/>
                  </a:lnTo>
                  <a:lnTo>
                    <a:pt x="4183761" y="1530095"/>
                  </a:lnTo>
                  <a:lnTo>
                    <a:pt x="4182176" y="1523507"/>
                  </a:lnTo>
                  <a:close/>
                </a:path>
                <a:path w="4206875" h="1584960">
                  <a:moveTo>
                    <a:pt x="4153027" y="1513458"/>
                  </a:moveTo>
                  <a:lnTo>
                    <a:pt x="4153140" y="1513928"/>
                  </a:lnTo>
                  <a:lnTo>
                    <a:pt x="4153662" y="1515236"/>
                  </a:lnTo>
                  <a:lnTo>
                    <a:pt x="4153027" y="1513458"/>
                  </a:lnTo>
                  <a:close/>
                </a:path>
                <a:path w="4206875" h="1584960">
                  <a:moveTo>
                    <a:pt x="4179760" y="1513458"/>
                  </a:moveTo>
                  <a:lnTo>
                    <a:pt x="4153027" y="1513458"/>
                  </a:lnTo>
                  <a:lnTo>
                    <a:pt x="4153662" y="1515236"/>
                  </a:lnTo>
                  <a:lnTo>
                    <a:pt x="4180188" y="1515236"/>
                  </a:lnTo>
                  <a:lnTo>
                    <a:pt x="4179760" y="1513458"/>
                  </a:lnTo>
                  <a:close/>
                </a:path>
                <a:path w="4206875" h="1584960">
                  <a:moveTo>
                    <a:pt x="25907" y="0"/>
                  </a:moveTo>
                  <a:lnTo>
                    <a:pt x="0" y="1015"/>
                  </a:lnTo>
                  <a:lnTo>
                    <a:pt x="888" y="20700"/>
                  </a:lnTo>
                  <a:lnTo>
                    <a:pt x="3428" y="40639"/>
                  </a:lnTo>
                  <a:lnTo>
                    <a:pt x="12318" y="77723"/>
                  </a:lnTo>
                  <a:lnTo>
                    <a:pt x="12445" y="78358"/>
                  </a:lnTo>
                  <a:lnTo>
                    <a:pt x="28193" y="117855"/>
                  </a:lnTo>
                  <a:lnTo>
                    <a:pt x="49149" y="155701"/>
                  </a:lnTo>
                  <a:lnTo>
                    <a:pt x="75437" y="193039"/>
                  </a:lnTo>
                  <a:lnTo>
                    <a:pt x="106806" y="229742"/>
                  </a:lnTo>
                  <a:lnTo>
                    <a:pt x="143001" y="266064"/>
                  </a:lnTo>
                  <a:lnTo>
                    <a:pt x="184022" y="301625"/>
                  </a:lnTo>
                  <a:lnTo>
                    <a:pt x="229615" y="336550"/>
                  </a:lnTo>
                  <a:lnTo>
                    <a:pt x="279400" y="370713"/>
                  </a:lnTo>
                  <a:lnTo>
                    <a:pt x="333375" y="404113"/>
                  </a:lnTo>
                  <a:lnTo>
                    <a:pt x="391413" y="436625"/>
                  </a:lnTo>
                  <a:lnTo>
                    <a:pt x="453136" y="468248"/>
                  </a:lnTo>
                  <a:lnTo>
                    <a:pt x="518413" y="498982"/>
                  </a:lnTo>
                  <a:lnTo>
                    <a:pt x="587247" y="528573"/>
                  </a:lnTo>
                  <a:lnTo>
                    <a:pt x="659257" y="557275"/>
                  </a:lnTo>
                  <a:lnTo>
                    <a:pt x="734313" y="584580"/>
                  </a:lnTo>
                  <a:lnTo>
                    <a:pt x="812164" y="610742"/>
                  </a:lnTo>
                  <a:lnTo>
                    <a:pt x="892682" y="635380"/>
                  </a:lnTo>
                  <a:lnTo>
                    <a:pt x="975614" y="658875"/>
                  </a:lnTo>
                  <a:lnTo>
                    <a:pt x="1060958" y="680846"/>
                  </a:lnTo>
                  <a:lnTo>
                    <a:pt x="1148333" y="701293"/>
                  </a:lnTo>
                  <a:lnTo>
                    <a:pt x="1237615" y="720089"/>
                  </a:lnTo>
                  <a:lnTo>
                    <a:pt x="1328673" y="737234"/>
                  </a:lnTo>
                  <a:lnTo>
                    <a:pt x="1421130" y="752601"/>
                  </a:lnTo>
                  <a:lnTo>
                    <a:pt x="1514856" y="766190"/>
                  </a:lnTo>
                  <a:lnTo>
                    <a:pt x="1609979" y="777874"/>
                  </a:lnTo>
                  <a:lnTo>
                    <a:pt x="1705864" y="787653"/>
                  </a:lnTo>
                  <a:lnTo>
                    <a:pt x="1802637" y="795400"/>
                  </a:lnTo>
                  <a:lnTo>
                    <a:pt x="1899920" y="800861"/>
                  </a:lnTo>
                  <a:lnTo>
                    <a:pt x="1997583" y="804290"/>
                  </a:lnTo>
                  <a:lnTo>
                    <a:pt x="2192400" y="806576"/>
                  </a:lnTo>
                  <a:lnTo>
                    <a:pt x="2289556" y="810005"/>
                  </a:lnTo>
                  <a:lnTo>
                    <a:pt x="2386203" y="815466"/>
                  </a:lnTo>
                  <a:lnTo>
                    <a:pt x="2482469" y="823213"/>
                  </a:lnTo>
                  <a:lnTo>
                    <a:pt x="2577846" y="832865"/>
                  </a:lnTo>
                  <a:lnTo>
                    <a:pt x="2672334" y="844422"/>
                  </a:lnTo>
                  <a:lnTo>
                    <a:pt x="2765552" y="858011"/>
                  </a:lnTo>
                  <a:lnTo>
                    <a:pt x="2857499" y="873378"/>
                  </a:lnTo>
                  <a:lnTo>
                    <a:pt x="2947923" y="890396"/>
                  </a:lnTo>
                  <a:lnTo>
                    <a:pt x="3036697" y="909065"/>
                  </a:lnTo>
                  <a:lnTo>
                    <a:pt x="3123437" y="929385"/>
                  </a:lnTo>
                  <a:lnTo>
                    <a:pt x="3208273" y="951229"/>
                  </a:lnTo>
                  <a:lnTo>
                    <a:pt x="3290570" y="974470"/>
                  </a:lnTo>
                  <a:lnTo>
                    <a:pt x="3370453" y="998981"/>
                  </a:lnTo>
                  <a:lnTo>
                    <a:pt x="3447669" y="1025016"/>
                  </a:lnTo>
                  <a:lnTo>
                    <a:pt x="3522091" y="1052067"/>
                  </a:lnTo>
                  <a:lnTo>
                    <a:pt x="3593465" y="1080388"/>
                  </a:lnTo>
                  <a:lnTo>
                    <a:pt x="3661409" y="1109725"/>
                  </a:lnTo>
                  <a:lnTo>
                    <a:pt x="3725926" y="1139951"/>
                  </a:lnTo>
                  <a:lnTo>
                    <a:pt x="3786885" y="1171193"/>
                  </a:lnTo>
                  <a:lnTo>
                    <a:pt x="3843908" y="1203324"/>
                  </a:lnTo>
                  <a:lnTo>
                    <a:pt x="3896995" y="1235963"/>
                  </a:lnTo>
                  <a:lnTo>
                    <a:pt x="3945762" y="1269491"/>
                  </a:lnTo>
                  <a:lnTo>
                    <a:pt x="3990085" y="1303527"/>
                  </a:lnTo>
                  <a:lnTo>
                    <a:pt x="4029836" y="1337944"/>
                  </a:lnTo>
                  <a:lnTo>
                    <a:pt x="4064761" y="1372742"/>
                  </a:lnTo>
                  <a:lnTo>
                    <a:pt x="4094734" y="1407794"/>
                  </a:lnTo>
                  <a:lnTo>
                    <a:pt x="4119499" y="1442973"/>
                  </a:lnTo>
                  <a:lnTo>
                    <a:pt x="4138929" y="1478279"/>
                  </a:lnTo>
                  <a:lnTo>
                    <a:pt x="4153140" y="1513928"/>
                  </a:lnTo>
                  <a:lnTo>
                    <a:pt x="4153027" y="1513458"/>
                  </a:lnTo>
                  <a:lnTo>
                    <a:pt x="4179760" y="1513458"/>
                  </a:lnTo>
                  <a:lnTo>
                    <a:pt x="4178173" y="1506854"/>
                  </a:lnTo>
                  <a:lnTo>
                    <a:pt x="4163060" y="1468627"/>
                  </a:lnTo>
                  <a:lnTo>
                    <a:pt x="4142104" y="1430527"/>
                  </a:lnTo>
                  <a:lnTo>
                    <a:pt x="4115943" y="1392935"/>
                  </a:lnTo>
                  <a:lnTo>
                    <a:pt x="4084447" y="1355978"/>
                  </a:lnTo>
                  <a:lnTo>
                    <a:pt x="4048125" y="1319656"/>
                  </a:lnTo>
                  <a:lnTo>
                    <a:pt x="4007104" y="1283969"/>
                  </a:lnTo>
                  <a:lnTo>
                    <a:pt x="3961510" y="1248917"/>
                  </a:lnTo>
                  <a:lnTo>
                    <a:pt x="3911600" y="1214627"/>
                  </a:lnTo>
                  <a:lnTo>
                    <a:pt x="3857625" y="1181226"/>
                  </a:lnTo>
                  <a:lnTo>
                    <a:pt x="3799585" y="1148587"/>
                  </a:lnTo>
                  <a:lnTo>
                    <a:pt x="3737864" y="1116964"/>
                  </a:lnTo>
                  <a:lnTo>
                    <a:pt x="3672458" y="1086230"/>
                  </a:lnTo>
                  <a:lnTo>
                    <a:pt x="3603625" y="1056512"/>
                  </a:lnTo>
                  <a:lnTo>
                    <a:pt x="3531743" y="1028064"/>
                  </a:lnTo>
                  <a:lnTo>
                    <a:pt x="3456558" y="1000632"/>
                  </a:lnTo>
                  <a:lnTo>
                    <a:pt x="3378707" y="974470"/>
                  </a:lnTo>
                  <a:lnTo>
                    <a:pt x="3298190" y="949705"/>
                  </a:lnTo>
                  <a:lnTo>
                    <a:pt x="3215259" y="926210"/>
                  </a:lnTo>
                  <a:lnTo>
                    <a:pt x="3129915" y="904239"/>
                  </a:lnTo>
                  <a:lnTo>
                    <a:pt x="3042539" y="883792"/>
                  </a:lnTo>
                  <a:lnTo>
                    <a:pt x="2953385" y="864996"/>
                  </a:lnTo>
                  <a:lnTo>
                    <a:pt x="2862325" y="847851"/>
                  </a:lnTo>
                  <a:lnTo>
                    <a:pt x="2769870" y="832357"/>
                  </a:lnTo>
                  <a:lnTo>
                    <a:pt x="2676017" y="818895"/>
                  </a:lnTo>
                  <a:lnTo>
                    <a:pt x="2580894" y="807211"/>
                  </a:lnTo>
                  <a:lnTo>
                    <a:pt x="2485009" y="797432"/>
                  </a:lnTo>
                  <a:lnTo>
                    <a:pt x="2388235" y="789685"/>
                  </a:lnTo>
                  <a:lnTo>
                    <a:pt x="2291080" y="784097"/>
                  </a:lnTo>
                  <a:lnTo>
                    <a:pt x="2193290" y="780668"/>
                  </a:lnTo>
                  <a:lnTo>
                    <a:pt x="1997964" y="778382"/>
                  </a:lnTo>
                  <a:lnTo>
                    <a:pt x="1900808" y="774953"/>
                  </a:lnTo>
                  <a:lnTo>
                    <a:pt x="1804161" y="769492"/>
                  </a:lnTo>
                  <a:lnTo>
                    <a:pt x="1707895" y="761745"/>
                  </a:lnTo>
                  <a:lnTo>
                    <a:pt x="1612519" y="752093"/>
                  </a:lnTo>
                  <a:lnTo>
                    <a:pt x="1518031" y="740536"/>
                  </a:lnTo>
                  <a:lnTo>
                    <a:pt x="1424812" y="727074"/>
                  </a:lnTo>
                  <a:lnTo>
                    <a:pt x="1332865" y="711707"/>
                  </a:lnTo>
                  <a:lnTo>
                    <a:pt x="1242314" y="694689"/>
                  </a:lnTo>
                  <a:lnTo>
                    <a:pt x="1153668" y="675893"/>
                  </a:lnTo>
                  <a:lnTo>
                    <a:pt x="1066799" y="655573"/>
                  </a:lnTo>
                  <a:lnTo>
                    <a:pt x="982091" y="633729"/>
                  </a:lnTo>
                  <a:lnTo>
                    <a:pt x="899668" y="610488"/>
                  </a:lnTo>
                  <a:lnTo>
                    <a:pt x="819657" y="585977"/>
                  </a:lnTo>
                  <a:lnTo>
                    <a:pt x="742442" y="560069"/>
                  </a:lnTo>
                  <a:lnTo>
                    <a:pt x="668146" y="532891"/>
                  </a:lnTo>
                  <a:lnTo>
                    <a:pt x="596900" y="504570"/>
                  </a:lnTo>
                  <a:lnTo>
                    <a:pt x="528701" y="475233"/>
                  </a:lnTo>
                  <a:lnTo>
                    <a:pt x="464184" y="444880"/>
                  </a:lnTo>
                  <a:lnTo>
                    <a:pt x="403225" y="413638"/>
                  </a:lnTo>
                  <a:lnTo>
                    <a:pt x="346075" y="381507"/>
                  </a:lnTo>
                  <a:lnTo>
                    <a:pt x="292988" y="348741"/>
                  </a:lnTo>
                  <a:lnTo>
                    <a:pt x="244220" y="315213"/>
                  </a:lnTo>
                  <a:lnTo>
                    <a:pt x="199770" y="281050"/>
                  </a:lnTo>
                  <a:lnTo>
                    <a:pt x="160019" y="246506"/>
                  </a:lnTo>
                  <a:lnTo>
                    <a:pt x="125094" y="211454"/>
                  </a:lnTo>
                  <a:lnTo>
                    <a:pt x="95122" y="176275"/>
                  </a:lnTo>
                  <a:lnTo>
                    <a:pt x="70357" y="140842"/>
                  </a:lnTo>
                  <a:lnTo>
                    <a:pt x="50926" y="105282"/>
                  </a:lnTo>
                  <a:lnTo>
                    <a:pt x="37660" y="71754"/>
                  </a:lnTo>
                  <a:lnTo>
                    <a:pt x="37464" y="71754"/>
                  </a:lnTo>
                  <a:lnTo>
                    <a:pt x="36956" y="69976"/>
                  </a:lnTo>
                  <a:lnTo>
                    <a:pt x="28575" y="34670"/>
                  </a:lnTo>
                  <a:lnTo>
                    <a:pt x="26543" y="17525"/>
                  </a:lnTo>
                  <a:lnTo>
                    <a:pt x="25907" y="0"/>
                  </a:lnTo>
                  <a:close/>
                </a:path>
                <a:path w="4206875" h="1584960">
                  <a:moveTo>
                    <a:pt x="36956" y="69976"/>
                  </a:moveTo>
                  <a:lnTo>
                    <a:pt x="37464" y="71754"/>
                  </a:lnTo>
                  <a:lnTo>
                    <a:pt x="37164" y="70501"/>
                  </a:lnTo>
                  <a:lnTo>
                    <a:pt x="36956" y="69976"/>
                  </a:lnTo>
                  <a:close/>
                </a:path>
                <a:path w="4206875" h="1584960">
                  <a:moveTo>
                    <a:pt x="37164" y="70501"/>
                  </a:moveTo>
                  <a:lnTo>
                    <a:pt x="37464" y="71754"/>
                  </a:lnTo>
                  <a:lnTo>
                    <a:pt x="37660" y="71754"/>
                  </a:lnTo>
                  <a:lnTo>
                    <a:pt x="37164" y="70501"/>
                  </a:lnTo>
                  <a:close/>
                </a:path>
                <a:path w="4206875" h="1584960">
                  <a:moveTo>
                    <a:pt x="37038" y="69976"/>
                  </a:moveTo>
                  <a:lnTo>
                    <a:pt x="37164" y="70501"/>
                  </a:lnTo>
                  <a:lnTo>
                    <a:pt x="37038" y="69976"/>
                  </a:lnTo>
                  <a:close/>
                </a:path>
              </a:pathLst>
            </a:custGeom>
            <a:solidFill>
              <a:srgbClr val="99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6487667" y="1496567"/>
              <a:ext cx="278891" cy="1748027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6570217" y="1518538"/>
              <a:ext cx="153035" cy="1585595"/>
            </a:xfrm>
            <a:custGeom>
              <a:avLst/>
              <a:gdLst/>
              <a:ahLst/>
              <a:cxnLst/>
              <a:rect l="l" t="t" r="r" b="b"/>
              <a:pathLst>
                <a:path w="153034" h="1585595">
                  <a:moveTo>
                    <a:pt x="0" y="1507490"/>
                  </a:moveTo>
                  <a:lnTo>
                    <a:pt x="38607" y="1585341"/>
                  </a:lnTo>
                  <a:lnTo>
                    <a:pt x="64663" y="1533652"/>
                  </a:lnTo>
                  <a:lnTo>
                    <a:pt x="51815" y="1533652"/>
                  </a:lnTo>
                  <a:lnTo>
                    <a:pt x="25907" y="1533525"/>
                  </a:lnTo>
                  <a:lnTo>
                    <a:pt x="25907" y="1524846"/>
                  </a:lnTo>
                  <a:lnTo>
                    <a:pt x="0" y="1507490"/>
                  </a:lnTo>
                  <a:close/>
                </a:path>
                <a:path w="153034" h="1585595">
                  <a:moveTo>
                    <a:pt x="25907" y="1524846"/>
                  </a:moveTo>
                  <a:lnTo>
                    <a:pt x="25907" y="1533525"/>
                  </a:lnTo>
                  <a:lnTo>
                    <a:pt x="51815" y="1533652"/>
                  </a:lnTo>
                  <a:lnTo>
                    <a:pt x="51815" y="1533525"/>
                  </a:lnTo>
                  <a:lnTo>
                    <a:pt x="38861" y="1533525"/>
                  </a:lnTo>
                  <a:lnTo>
                    <a:pt x="25907" y="1524846"/>
                  </a:lnTo>
                  <a:close/>
                </a:path>
                <a:path w="153034" h="1585595">
                  <a:moveTo>
                    <a:pt x="77724" y="1507744"/>
                  </a:moveTo>
                  <a:lnTo>
                    <a:pt x="51815" y="1524931"/>
                  </a:lnTo>
                  <a:lnTo>
                    <a:pt x="51815" y="1533652"/>
                  </a:lnTo>
                  <a:lnTo>
                    <a:pt x="64663" y="1533652"/>
                  </a:lnTo>
                  <a:lnTo>
                    <a:pt x="77724" y="1507744"/>
                  </a:lnTo>
                  <a:close/>
                </a:path>
                <a:path w="153034" h="1585595">
                  <a:moveTo>
                    <a:pt x="83113" y="781128"/>
                  </a:moveTo>
                  <a:lnTo>
                    <a:pt x="73532" y="790702"/>
                  </a:lnTo>
                  <a:lnTo>
                    <a:pt x="73025" y="791463"/>
                  </a:lnTo>
                  <a:lnTo>
                    <a:pt x="72771" y="792226"/>
                  </a:lnTo>
                  <a:lnTo>
                    <a:pt x="69850" y="799211"/>
                  </a:lnTo>
                  <a:lnTo>
                    <a:pt x="67309" y="807466"/>
                  </a:lnTo>
                  <a:lnTo>
                    <a:pt x="57911" y="859155"/>
                  </a:lnTo>
                  <a:lnTo>
                    <a:pt x="53593" y="895477"/>
                  </a:lnTo>
                  <a:lnTo>
                    <a:pt x="51307" y="915924"/>
                  </a:lnTo>
                  <a:lnTo>
                    <a:pt x="47243" y="961390"/>
                  </a:lnTo>
                  <a:lnTo>
                    <a:pt x="43309" y="1014094"/>
                  </a:lnTo>
                  <a:lnTo>
                    <a:pt x="39673" y="1069594"/>
                  </a:lnTo>
                  <a:lnTo>
                    <a:pt x="36520" y="1129538"/>
                  </a:lnTo>
                  <a:lnTo>
                    <a:pt x="33616" y="1193292"/>
                  </a:lnTo>
                  <a:lnTo>
                    <a:pt x="31114" y="1259459"/>
                  </a:lnTo>
                  <a:lnTo>
                    <a:pt x="29064" y="1329817"/>
                  </a:lnTo>
                  <a:lnTo>
                    <a:pt x="26793" y="1437640"/>
                  </a:lnTo>
                  <a:lnTo>
                    <a:pt x="25952" y="1507490"/>
                  </a:lnTo>
                  <a:lnTo>
                    <a:pt x="26034" y="1524931"/>
                  </a:lnTo>
                  <a:lnTo>
                    <a:pt x="38861" y="1533525"/>
                  </a:lnTo>
                  <a:lnTo>
                    <a:pt x="51815" y="1524931"/>
                  </a:lnTo>
                  <a:lnTo>
                    <a:pt x="51860" y="1507490"/>
                  </a:lnTo>
                  <a:lnTo>
                    <a:pt x="52709" y="1437386"/>
                  </a:lnTo>
                  <a:lnTo>
                    <a:pt x="53985" y="1364869"/>
                  </a:lnTo>
                  <a:lnTo>
                    <a:pt x="55010" y="1329055"/>
                  </a:lnTo>
                  <a:lnTo>
                    <a:pt x="55879" y="1294638"/>
                  </a:lnTo>
                  <a:lnTo>
                    <a:pt x="58203" y="1225423"/>
                  </a:lnTo>
                  <a:lnTo>
                    <a:pt x="61010" y="1159891"/>
                  </a:lnTo>
                  <a:lnTo>
                    <a:pt x="64085" y="1097788"/>
                  </a:lnTo>
                  <a:lnTo>
                    <a:pt x="67545" y="1039622"/>
                  </a:lnTo>
                  <a:lnTo>
                    <a:pt x="71120" y="988060"/>
                  </a:lnTo>
                  <a:lnTo>
                    <a:pt x="75056" y="940181"/>
                  </a:lnTo>
                  <a:lnTo>
                    <a:pt x="79248" y="898144"/>
                  </a:lnTo>
                  <a:lnTo>
                    <a:pt x="85851" y="847344"/>
                  </a:lnTo>
                  <a:lnTo>
                    <a:pt x="94614" y="806577"/>
                  </a:lnTo>
                  <a:lnTo>
                    <a:pt x="95031" y="805688"/>
                  </a:lnTo>
                  <a:lnTo>
                    <a:pt x="91312" y="805688"/>
                  </a:lnTo>
                  <a:lnTo>
                    <a:pt x="94748" y="804172"/>
                  </a:lnTo>
                  <a:lnTo>
                    <a:pt x="97662" y="801369"/>
                  </a:lnTo>
                  <a:lnTo>
                    <a:pt x="100456" y="801369"/>
                  </a:lnTo>
                  <a:lnTo>
                    <a:pt x="109544" y="784225"/>
                  </a:lnTo>
                  <a:lnTo>
                    <a:pt x="81152" y="784225"/>
                  </a:lnTo>
                  <a:lnTo>
                    <a:pt x="82960" y="781494"/>
                  </a:lnTo>
                  <a:lnTo>
                    <a:pt x="83113" y="781128"/>
                  </a:lnTo>
                  <a:close/>
                </a:path>
                <a:path w="153034" h="1585595">
                  <a:moveTo>
                    <a:pt x="51815" y="1524931"/>
                  </a:moveTo>
                  <a:lnTo>
                    <a:pt x="38861" y="1533525"/>
                  </a:lnTo>
                  <a:lnTo>
                    <a:pt x="51815" y="1533525"/>
                  </a:lnTo>
                  <a:lnTo>
                    <a:pt x="51815" y="1524931"/>
                  </a:lnTo>
                  <a:close/>
                </a:path>
                <a:path w="153034" h="1585595">
                  <a:moveTo>
                    <a:pt x="94748" y="804172"/>
                  </a:moveTo>
                  <a:lnTo>
                    <a:pt x="91312" y="805688"/>
                  </a:lnTo>
                  <a:lnTo>
                    <a:pt x="92455" y="805307"/>
                  </a:lnTo>
                  <a:lnTo>
                    <a:pt x="93599" y="805053"/>
                  </a:lnTo>
                  <a:lnTo>
                    <a:pt x="95123" y="804672"/>
                  </a:lnTo>
                  <a:lnTo>
                    <a:pt x="95380" y="804564"/>
                  </a:lnTo>
                  <a:lnTo>
                    <a:pt x="94360" y="804544"/>
                  </a:lnTo>
                  <a:lnTo>
                    <a:pt x="94748" y="804172"/>
                  </a:lnTo>
                  <a:close/>
                </a:path>
                <a:path w="153034" h="1585595">
                  <a:moveTo>
                    <a:pt x="95380" y="804564"/>
                  </a:moveTo>
                  <a:lnTo>
                    <a:pt x="95123" y="804672"/>
                  </a:lnTo>
                  <a:lnTo>
                    <a:pt x="93599" y="805053"/>
                  </a:lnTo>
                  <a:lnTo>
                    <a:pt x="92455" y="805307"/>
                  </a:lnTo>
                  <a:lnTo>
                    <a:pt x="91312" y="805688"/>
                  </a:lnTo>
                  <a:lnTo>
                    <a:pt x="95031" y="805688"/>
                  </a:lnTo>
                  <a:lnTo>
                    <a:pt x="95448" y="804799"/>
                  </a:lnTo>
                  <a:lnTo>
                    <a:pt x="95250" y="804799"/>
                  </a:lnTo>
                  <a:lnTo>
                    <a:pt x="95380" y="804564"/>
                  </a:lnTo>
                  <a:close/>
                </a:path>
                <a:path w="153034" h="1585595">
                  <a:moveTo>
                    <a:pt x="95429" y="804544"/>
                  </a:moveTo>
                  <a:lnTo>
                    <a:pt x="95320" y="804672"/>
                  </a:lnTo>
                  <a:lnTo>
                    <a:pt x="95429" y="804544"/>
                  </a:lnTo>
                  <a:close/>
                </a:path>
                <a:path w="153034" h="1585595">
                  <a:moveTo>
                    <a:pt x="95601" y="804472"/>
                  </a:moveTo>
                  <a:lnTo>
                    <a:pt x="95429" y="804544"/>
                  </a:lnTo>
                  <a:lnTo>
                    <a:pt x="95250" y="804799"/>
                  </a:lnTo>
                  <a:lnTo>
                    <a:pt x="95448" y="804799"/>
                  </a:lnTo>
                  <a:lnTo>
                    <a:pt x="95601" y="804472"/>
                  </a:lnTo>
                  <a:close/>
                </a:path>
                <a:path w="153034" h="1585595">
                  <a:moveTo>
                    <a:pt x="96520" y="802513"/>
                  </a:moveTo>
                  <a:lnTo>
                    <a:pt x="95380" y="804564"/>
                  </a:lnTo>
                  <a:lnTo>
                    <a:pt x="95844" y="803954"/>
                  </a:lnTo>
                  <a:lnTo>
                    <a:pt x="96520" y="802513"/>
                  </a:lnTo>
                  <a:close/>
                </a:path>
                <a:path w="153034" h="1585595">
                  <a:moveTo>
                    <a:pt x="95630" y="803783"/>
                  </a:moveTo>
                  <a:lnTo>
                    <a:pt x="94748" y="804172"/>
                  </a:lnTo>
                  <a:lnTo>
                    <a:pt x="94360" y="804544"/>
                  </a:lnTo>
                  <a:lnTo>
                    <a:pt x="95630" y="803783"/>
                  </a:lnTo>
                  <a:close/>
                </a:path>
                <a:path w="153034" h="1585595">
                  <a:moveTo>
                    <a:pt x="95814" y="803783"/>
                  </a:moveTo>
                  <a:lnTo>
                    <a:pt x="95630" y="803783"/>
                  </a:lnTo>
                  <a:lnTo>
                    <a:pt x="94360" y="804544"/>
                  </a:lnTo>
                  <a:lnTo>
                    <a:pt x="95391" y="804544"/>
                  </a:lnTo>
                  <a:lnTo>
                    <a:pt x="95814" y="803783"/>
                  </a:lnTo>
                  <a:close/>
                </a:path>
                <a:path w="153034" h="1585595">
                  <a:moveTo>
                    <a:pt x="95844" y="803954"/>
                  </a:moveTo>
                  <a:lnTo>
                    <a:pt x="95429" y="804544"/>
                  </a:lnTo>
                  <a:lnTo>
                    <a:pt x="95601" y="804472"/>
                  </a:lnTo>
                  <a:lnTo>
                    <a:pt x="95844" y="803954"/>
                  </a:lnTo>
                  <a:close/>
                </a:path>
                <a:path w="153034" h="1585595">
                  <a:moveTo>
                    <a:pt x="100456" y="801369"/>
                  </a:moveTo>
                  <a:lnTo>
                    <a:pt x="97662" y="801369"/>
                  </a:lnTo>
                  <a:lnTo>
                    <a:pt x="95844" y="803954"/>
                  </a:lnTo>
                  <a:lnTo>
                    <a:pt x="95601" y="804472"/>
                  </a:lnTo>
                  <a:lnTo>
                    <a:pt x="96647" y="804037"/>
                  </a:lnTo>
                  <a:lnTo>
                    <a:pt x="100456" y="801369"/>
                  </a:lnTo>
                  <a:close/>
                </a:path>
                <a:path w="153034" h="1585595">
                  <a:moveTo>
                    <a:pt x="97662" y="801369"/>
                  </a:moveTo>
                  <a:lnTo>
                    <a:pt x="94748" y="804172"/>
                  </a:lnTo>
                  <a:lnTo>
                    <a:pt x="95630" y="803783"/>
                  </a:lnTo>
                  <a:lnTo>
                    <a:pt x="95814" y="803783"/>
                  </a:lnTo>
                  <a:lnTo>
                    <a:pt x="96520" y="802513"/>
                  </a:lnTo>
                  <a:lnTo>
                    <a:pt x="96858" y="802513"/>
                  </a:lnTo>
                  <a:lnTo>
                    <a:pt x="97662" y="801369"/>
                  </a:lnTo>
                  <a:close/>
                </a:path>
                <a:path w="153034" h="1585595">
                  <a:moveTo>
                    <a:pt x="96858" y="802513"/>
                  </a:moveTo>
                  <a:lnTo>
                    <a:pt x="96520" y="802513"/>
                  </a:lnTo>
                  <a:lnTo>
                    <a:pt x="95844" y="803954"/>
                  </a:lnTo>
                  <a:lnTo>
                    <a:pt x="96858" y="802513"/>
                  </a:lnTo>
                  <a:close/>
                </a:path>
                <a:path w="153034" h="1585595">
                  <a:moveTo>
                    <a:pt x="82938" y="781546"/>
                  </a:moveTo>
                  <a:lnTo>
                    <a:pt x="81152" y="784225"/>
                  </a:lnTo>
                  <a:lnTo>
                    <a:pt x="82296" y="783082"/>
                  </a:lnTo>
                  <a:lnTo>
                    <a:pt x="82938" y="781546"/>
                  </a:lnTo>
                  <a:close/>
                </a:path>
                <a:path w="153034" h="1585595">
                  <a:moveTo>
                    <a:pt x="110863" y="779907"/>
                  </a:moveTo>
                  <a:lnTo>
                    <a:pt x="87375" y="779907"/>
                  </a:lnTo>
                  <a:lnTo>
                    <a:pt x="83883" y="781494"/>
                  </a:lnTo>
                  <a:lnTo>
                    <a:pt x="81152" y="784225"/>
                  </a:lnTo>
                  <a:lnTo>
                    <a:pt x="109544" y="784225"/>
                  </a:lnTo>
                  <a:lnTo>
                    <a:pt x="110863" y="779907"/>
                  </a:lnTo>
                  <a:close/>
                </a:path>
                <a:path w="153034" h="1585595">
                  <a:moveTo>
                    <a:pt x="83319" y="781035"/>
                  </a:moveTo>
                  <a:lnTo>
                    <a:pt x="82938" y="781546"/>
                  </a:lnTo>
                  <a:lnTo>
                    <a:pt x="82296" y="783082"/>
                  </a:lnTo>
                  <a:lnTo>
                    <a:pt x="83319" y="781035"/>
                  </a:lnTo>
                  <a:close/>
                </a:path>
                <a:path w="153034" h="1585595">
                  <a:moveTo>
                    <a:pt x="87375" y="779907"/>
                  </a:moveTo>
                  <a:lnTo>
                    <a:pt x="86232" y="780288"/>
                  </a:lnTo>
                  <a:lnTo>
                    <a:pt x="85089" y="780542"/>
                  </a:lnTo>
                  <a:lnTo>
                    <a:pt x="83565" y="780923"/>
                  </a:lnTo>
                  <a:lnTo>
                    <a:pt x="83319" y="781035"/>
                  </a:lnTo>
                  <a:lnTo>
                    <a:pt x="82296" y="783082"/>
                  </a:lnTo>
                  <a:lnTo>
                    <a:pt x="83565" y="781812"/>
                  </a:lnTo>
                  <a:lnTo>
                    <a:pt x="83184" y="781812"/>
                  </a:lnTo>
                  <a:lnTo>
                    <a:pt x="84327" y="781050"/>
                  </a:lnTo>
                  <a:lnTo>
                    <a:pt x="84861" y="781050"/>
                  </a:lnTo>
                  <a:lnTo>
                    <a:pt x="87375" y="779907"/>
                  </a:lnTo>
                  <a:close/>
                </a:path>
                <a:path w="153034" h="1585595">
                  <a:moveTo>
                    <a:pt x="84327" y="781050"/>
                  </a:moveTo>
                  <a:lnTo>
                    <a:pt x="83184" y="781812"/>
                  </a:lnTo>
                  <a:lnTo>
                    <a:pt x="83883" y="781494"/>
                  </a:lnTo>
                  <a:lnTo>
                    <a:pt x="84327" y="781050"/>
                  </a:lnTo>
                  <a:close/>
                </a:path>
                <a:path w="153034" h="1585595">
                  <a:moveTo>
                    <a:pt x="83883" y="781494"/>
                  </a:moveTo>
                  <a:lnTo>
                    <a:pt x="83184" y="781812"/>
                  </a:lnTo>
                  <a:lnTo>
                    <a:pt x="83565" y="781812"/>
                  </a:lnTo>
                  <a:lnTo>
                    <a:pt x="83883" y="781494"/>
                  </a:lnTo>
                  <a:close/>
                </a:path>
                <a:path w="153034" h="1585595">
                  <a:moveTo>
                    <a:pt x="83262" y="781061"/>
                  </a:moveTo>
                  <a:lnTo>
                    <a:pt x="83113" y="781128"/>
                  </a:lnTo>
                  <a:lnTo>
                    <a:pt x="82938" y="781546"/>
                  </a:lnTo>
                  <a:lnTo>
                    <a:pt x="83262" y="781061"/>
                  </a:lnTo>
                  <a:close/>
                </a:path>
                <a:path w="153034" h="1585595">
                  <a:moveTo>
                    <a:pt x="84861" y="781050"/>
                  </a:moveTo>
                  <a:lnTo>
                    <a:pt x="84327" y="781050"/>
                  </a:lnTo>
                  <a:lnTo>
                    <a:pt x="83883" y="781494"/>
                  </a:lnTo>
                  <a:lnTo>
                    <a:pt x="84861" y="781050"/>
                  </a:lnTo>
                  <a:close/>
                </a:path>
                <a:path w="153034" h="1585595">
                  <a:moveTo>
                    <a:pt x="127000" y="0"/>
                  </a:moveTo>
                  <a:lnTo>
                    <a:pt x="126742" y="74422"/>
                  </a:lnTo>
                  <a:lnTo>
                    <a:pt x="125974" y="148209"/>
                  </a:lnTo>
                  <a:lnTo>
                    <a:pt x="124586" y="220090"/>
                  </a:lnTo>
                  <a:lnTo>
                    <a:pt x="121632" y="326136"/>
                  </a:lnTo>
                  <a:lnTo>
                    <a:pt x="119076" y="393319"/>
                  </a:lnTo>
                  <a:lnTo>
                    <a:pt x="116141" y="457200"/>
                  </a:lnTo>
                  <a:lnTo>
                    <a:pt x="112934" y="517398"/>
                  </a:lnTo>
                  <a:lnTo>
                    <a:pt x="109474" y="571500"/>
                  </a:lnTo>
                  <a:lnTo>
                    <a:pt x="105663" y="622046"/>
                  </a:lnTo>
                  <a:lnTo>
                    <a:pt x="101600" y="667131"/>
                  </a:lnTo>
                  <a:lnTo>
                    <a:pt x="97408" y="705866"/>
                  </a:lnTo>
                  <a:lnTo>
                    <a:pt x="90804" y="751205"/>
                  </a:lnTo>
                  <a:lnTo>
                    <a:pt x="83113" y="781128"/>
                  </a:lnTo>
                  <a:lnTo>
                    <a:pt x="83262" y="781061"/>
                  </a:lnTo>
                  <a:lnTo>
                    <a:pt x="83438" y="780796"/>
                  </a:lnTo>
                  <a:lnTo>
                    <a:pt x="84073" y="780796"/>
                  </a:lnTo>
                  <a:lnTo>
                    <a:pt x="85089" y="780542"/>
                  </a:lnTo>
                  <a:lnTo>
                    <a:pt x="86232" y="780288"/>
                  </a:lnTo>
                  <a:lnTo>
                    <a:pt x="87375" y="779907"/>
                  </a:lnTo>
                  <a:lnTo>
                    <a:pt x="110863" y="779907"/>
                  </a:lnTo>
                  <a:lnTo>
                    <a:pt x="118490" y="742188"/>
                  </a:lnTo>
                  <a:lnTo>
                    <a:pt x="125222" y="690244"/>
                  </a:lnTo>
                  <a:lnTo>
                    <a:pt x="129412" y="647700"/>
                  </a:lnTo>
                  <a:lnTo>
                    <a:pt x="133476" y="599440"/>
                  </a:lnTo>
                  <a:lnTo>
                    <a:pt x="137263" y="544194"/>
                  </a:lnTo>
                  <a:lnTo>
                    <a:pt x="140537" y="486410"/>
                  </a:lnTo>
                  <a:lnTo>
                    <a:pt x="142174" y="455930"/>
                  </a:lnTo>
                  <a:lnTo>
                    <a:pt x="145077" y="392175"/>
                  </a:lnTo>
                  <a:lnTo>
                    <a:pt x="147599" y="325247"/>
                  </a:lnTo>
                  <a:lnTo>
                    <a:pt x="149622" y="255650"/>
                  </a:lnTo>
                  <a:lnTo>
                    <a:pt x="151897" y="147700"/>
                  </a:lnTo>
                  <a:lnTo>
                    <a:pt x="152655" y="74040"/>
                  </a:lnTo>
                  <a:lnTo>
                    <a:pt x="152907" y="126"/>
                  </a:lnTo>
                  <a:lnTo>
                    <a:pt x="127000" y="0"/>
                  </a:lnTo>
                  <a:close/>
                </a:path>
                <a:path w="153034" h="1585595">
                  <a:moveTo>
                    <a:pt x="83438" y="780796"/>
                  </a:moveTo>
                  <a:lnTo>
                    <a:pt x="83262" y="781061"/>
                  </a:lnTo>
                  <a:lnTo>
                    <a:pt x="83375" y="780923"/>
                  </a:lnTo>
                  <a:close/>
                </a:path>
                <a:path w="153034" h="1585595">
                  <a:moveTo>
                    <a:pt x="84073" y="780796"/>
                  </a:moveTo>
                  <a:lnTo>
                    <a:pt x="83438" y="780796"/>
                  </a:lnTo>
                  <a:lnTo>
                    <a:pt x="83319" y="781035"/>
                  </a:lnTo>
                  <a:lnTo>
                    <a:pt x="83565" y="780923"/>
                  </a:lnTo>
                  <a:lnTo>
                    <a:pt x="84073" y="7807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2322576" y="1496567"/>
              <a:ext cx="4442460" cy="176631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2414778" y="1518157"/>
              <a:ext cx="4308475" cy="1603375"/>
            </a:xfrm>
            <a:custGeom>
              <a:avLst/>
              <a:gdLst/>
              <a:ahLst/>
              <a:cxnLst/>
              <a:rect l="l" t="t" r="r" b="b"/>
              <a:pathLst>
                <a:path w="4308475" h="1603375">
                  <a:moveTo>
                    <a:pt x="0" y="1521205"/>
                  </a:moveTo>
                  <a:lnTo>
                    <a:pt x="28956" y="1603247"/>
                  </a:lnTo>
                  <a:lnTo>
                    <a:pt x="61214" y="1554860"/>
                  </a:lnTo>
                  <a:lnTo>
                    <a:pt x="48006" y="1554860"/>
                  </a:lnTo>
                  <a:lnTo>
                    <a:pt x="22860" y="1548764"/>
                  </a:lnTo>
                  <a:lnTo>
                    <a:pt x="24417" y="1542297"/>
                  </a:lnTo>
                  <a:lnTo>
                    <a:pt x="0" y="1521205"/>
                  </a:lnTo>
                  <a:close/>
                </a:path>
                <a:path w="4308475" h="1603375">
                  <a:moveTo>
                    <a:pt x="50581" y="1544215"/>
                  </a:moveTo>
                  <a:lnTo>
                    <a:pt x="35433" y="1551813"/>
                  </a:lnTo>
                  <a:lnTo>
                    <a:pt x="48006" y="1554860"/>
                  </a:lnTo>
                  <a:lnTo>
                    <a:pt x="50581" y="1544215"/>
                  </a:lnTo>
                  <a:close/>
                </a:path>
                <a:path w="4308475" h="1603375">
                  <a:moveTo>
                    <a:pt x="77216" y="1530858"/>
                  </a:moveTo>
                  <a:lnTo>
                    <a:pt x="50581" y="1544215"/>
                  </a:lnTo>
                  <a:lnTo>
                    <a:pt x="48006" y="1554860"/>
                  </a:lnTo>
                  <a:lnTo>
                    <a:pt x="61214" y="1554860"/>
                  </a:lnTo>
                  <a:lnTo>
                    <a:pt x="77216" y="1530858"/>
                  </a:lnTo>
                  <a:close/>
                </a:path>
                <a:path w="4308475" h="1603375">
                  <a:moveTo>
                    <a:pt x="24417" y="1542297"/>
                  </a:moveTo>
                  <a:lnTo>
                    <a:pt x="22860" y="1548764"/>
                  </a:lnTo>
                  <a:lnTo>
                    <a:pt x="35433" y="1551813"/>
                  </a:lnTo>
                  <a:lnTo>
                    <a:pt x="24417" y="1542297"/>
                  </a:lnTo>
                  <a:close/>
                </a:path>
                <a:path w="4308475" h="1603375">
                  <a:moveTo>
                    <a:pt x="4270563" y="71218"/>
                  </a:moveTo>
                  <a:lnTo>
                    <a:pt x="4236466" y="142493"/>
                  </a:lnTo>
                  <a:lnTo>
                    <a:pt x="4211193" y="178307"/>
                  </a:lnTo>
                  <a:lnTo>
                    <a:pt x="4180458" y="213994"/>
                  </a:lnTo>
                  <a:lnTo>
                    <a:pt x="4144645" y="249427"/>
                  </a:lnTo>
                  <a:lnTo>
                    <a:pt x="4103878" y="284352"/>
                  </a:lnTo>
                  <a:lnTo>
                    <a:pt x="4058412" y="318896"/>
                  </a:lnTo>
                  <a:lnTo>
                    <a:pt x="4008247" y="352805"/>
                  </a:lnTo>
                  <a:lnTo>
                    <a:pt x="3954018" y="386079"/>
                  </a:lnTo>
                  <a:lnTo>
                    <a:pt x="3895471" y="418464"/>
                  </a:lnTo>
                  <a:lnTo>
                    <a:pt x="3832987" y="450214"/>
                  </a:lnTo>
                  <a:lnTo>
                    <a:pt x="3766820" y="480948"/>
                  </a:lnTo>
                  <a:lnTo>
                    <a:pt x="3697097" y="510666"/>
                  </a:lnTo>
                  <a:lnTo>
                    <a:pt x="3624072" y="539241"/>
                  </a:lnTo>
                  <a:lnTo>
                    <a:pt x="3547872" y="566673"/>
                  </a:lnTo>
                  <a:lnTo>
                    <a:pt x="3468624" y="592962"/>
                  </a:lnTo>
                  <a:lnTo>
                    <a:pt x="3386836" y="617854"/>
                  </a:lnTo>
                  <a:lnTo>
                    <a:pt x="3302381" y="641349"/>
                  </a:lnTo>
                  <a:lnTo>
                    <a:pt x="3215640" y="663447"/>
                  </a:lnTo>
                  <a:lnTo>
                    <a:pt x="3126613" y="684021"/>
                  </a:lnTo>
                  <a:lnTo>
                    <a:pt x="3035681" y="702944"/>
                  </a:lnTo>
                  <a:lnTo>
                    <a:pt x="2943098" y="720216"/>
                  </a:lnTo>
                  <a:lnTo>
                    <a:pt x="2848864" y="735710"/>
                  </a:lnTo>
                  <a:lnTo>
                    <a:pt x="2753360" y="749299"/>
                  </a:lnTo>
                  <a:lnTo>
                    <a:pt x="2656586" y="761110"/>
                  </a:lnTo>
                  <a:lnTo>
                    <a:pt x="2558796" y="770889"/>
                  </a:lnTo>
                  <a:lnTo>
                    <a:pt x="2460371" y="778763"/>
                  </a:lnTo>
                  <a:lnTo>
                    <a:pt x="2361311" y="784351"/>
                  </a:lnTo>
                  <a:lnTo>
                    <a:pt x="2261743" y="787780"/>
                  </a:lnTo>
                  <a:lnTo>
                    <a:pt x="2061591" y="790066"/>
                  </a:lnTo>
                  <a:lnTo>
                    <a:pt x="1961514" y="793495"/>
                  </a:lnTo>
                  <a:lnTo>
                    <a:pt x="1861820" y="799083"/>
                  </a:lnTo>
                  <a:lnTo>
                    <a:pt x="1762887" y="806957"/>
                  </a:lnTo>
                  <a:lnTo>
                    <a:pt x="1664589" y="816736"/>
                  </a:lnTo>
                  <a:lnTo>
                    <a:pt x="1567180" y="828674"/>
                  </a:lnTo>
                  <a:lnTo>
                    <a:pt x="1471168" y="842390"/>
                  </a:lnTo>
                  <a:lnTo>
                    <a:pt x="1376426" y="858011"/>
                  </a:lnTo>
                  <a:lnTo>
                    <a:pt x="1283208" y="875410"/>
                  </a:lnTo>
                  <a:lnTo>
                    <a:pt x="1191768" y="894333"/>
                  </a:lnTo>
                  <a:lnTo>
                    <a:pt x="1102233" y="915034"/>
                  </a:lnTo>
                  <a:lnTo>
                    <a:pt x="1014984" y="937259"/>
                  </a:lnTo>
                  <a:lnTo>
                    <a:pt x="929894" y="961008"/>
                  </a:lnTo>
                  <a:lnTo>
                    <a:pt x="847471" y="986027"/>
                  </a:lnTo>
                  <a:lnTo>
                    <a:pt x="767588" y="1012443"/>
                  </a:lnTo>
                  <a:lnTo>
                    <a:pt x="690753" y="1040256"/>
                  </a:lnTo>
                  <a:lnTo>
                    <a:pt x="617093" y="1069085"/>
                  </a:lnTo>
                  <a:lnTo>
                    <a:pt x="546608" y="1099058"/>
                  </a:lnTo>
                  <a:lnTo>
                    <a:pt x="479679" y="1130172"/>
                  </a:lnTo>
                  <a:lnTo>
                    <a:pt x="416306" y="1162177"/>
                  </a:lnTo>
                  <a:lnTo>
                    <a:pt x="356870" y="1195196"/>
                  </a:lnTo>
                  <a:lnTo>
                    <a:pt x="301625" y="1229105"/>
                  </a:lnTo>
                  <a:lnTo>
                    <a:pt x="250444" y="1263649"/>
                  </a:lnTo>
                  <a:lnTo>
                    <a:pt x="203835" y="1299083"/>
                  </a:lnTo>
                  <a:lnTo>
                    <a:pt x="161798" y="1335150"/>
                  </a:lnTo>
                  <a:lnTo>
                    <a:pt x="124587" y="1371980"/>
                  </a:lnTo>
                  <a:lnTo>
                    <a:pt x="92456" y="1409445"/>
                  </a:lnTo>
                  <a:lnTo>
                    <a:pt x="65532" y="1447418"/>
                  </a:lnTo>
                  <a:lnTo>
                    <a:pt x="44196" y="1485899"/>
                  </a:lnTo>
                  <a:lnTo>
                    <a:pt x="29083" y="1523237"/>
                  </a:lnTo>
                  <a:lnTo>
                    <a:pt x="28956" y="1523872"/>
                  </a:lnTo>
                  <a:lnTo>
                    <a:pt x="28702" y="1524508"/>
                  </a:lnTo>
                  <a:lnTo>
                    <a:pt x="24417" y="1542297"/>
                  </a:lnTo>
                  <a:lnTo>
                    <a:pt x="35433" y="1551813"/>
                  </a:lnTo>
                  <a:lnTo>
                    <a:pt x="50581" y="1544215"/>
                  </a:lnTo>
                  <a:lnTo>
                    <a:pt x="53290" y="1533016"/>
                  </a:lnTo>
                  <a:lnTo>
                    <a:pt x="53721" y="1531239"/>
                  </a:lnTo>
                  <a:lnTo>
                    <a:pt x="53926" y="1531239"/>
                  </a:lnTo>
                  <a:lnTo>
                    <a:pt x="68199" y="1495678"/>
                  </a:lnTo>
                  <a:lnTo>
                    <a:pt x="88138" y="1459991"/>
                  </a:lnTo>
                  <a:lnTo>
                    <a:pt x="113538" y="1424304"/>
                  </a:lnTo>
                  <a:lnTo>
                    <a:pt x="144272" y="1388871"/>
                  </a:lnTo>
                  <a:lnTo>
                    <a:pt x="179959" y="1353565"/>
                  </a:lnTo>
                  <a:lnTo>
                    <a:pt x="220599" y="1318767"/>
                  </a:lnTo>
                  <a:lnTo>
                    <a:pt x="266192" y="1284350"/>
                  </a:lnTo>
                  <a:lnTo>
                    <a:pt x="316103" y="1250568"/>
                  </a:lnTo>
                  <a:lnTo>
                    <a:pt x="370459" y="1217294"/>
                  </a:lnTo>
                  <a:lnTo>
                    <a:pt x="428879" y="1184783"/>
                  </a:lnTo>
                  <a:lnTo>
                    <a:pt x="491363" y="1153286"/>
                  </a:lnTo>
                  <a:lnTo>
                    <a:pt x="557530" y="1122552"/>
                  </a:lnTo>
                  <a:lnTo>
                    <a:pt x="627253" y="1092961"/>
                  </a:lnTo>
                  <a:lnTo>
                    <a:pt x="700278" y="1064259"/>
                  </a:lnTo>
                  <a:lnTo>
                    <a:pt x="776351" y="1036827"/>
                  </a:lnTo>
                  <a:lnTo>
                    <a:pt x="855599" y="1010665"/>
                  </a:lnTo>
                  <a:lnTo>
                    <a:pt x="937387" y="985773"/>
                  </a:lnTo>
                  <a:lnTo>
                    <a:pt x="1021842" y="962278"/>
                  </a:lnTo>
                  <a:lnTo>
                    <a:pt x="1108710" y="940180"/>
                  </a:lnTo>
                  <a:lnTo>
                    <a:pt x="1197610" y="919606"/>
                  </a:lnTo>
                  <a:lnTo>
                    <a:pt x="1288542" y="900683"/>
                  </a:lnTo>
                  <a:lnTo>
                    <a:pt x="1381125" y="883411"/>
                  </a:lnTo>
                  <a:lnTo>
                    <a:pt x="1475359" y="867917"/>
                  </a:lnTo>
                  <a:lnTo>
                    <a:pt x="1570863" y="854328"/>
                  </a:lnTo>
                  <a:lnTo>
                    <a:pt x="1667637" y="842517"/>
                  </a:lnTo>
                  <a:lnTo>
                    <a:pt x="1765427" y="832738"/>
                  </a:lnTo>
                  <a:lnTo>
                    <a:pt x="1863979" y="824991"/>
                  </a:lnTo>
                  <a:lnTo>
                    <a:pt x="1963039" y="819403"/>
                  </a:lnTo>
                  <a:lnTo>
                    <a:pt x="2062480" y="815974"/>
                  </a:lnTo>
                  <a:lnTo>
                    <a:pt x="2261997" y="813688"/>
                  </a:lnTo>
                  <a:lnTo>
                    <a:pt x="2362200" y="810259"/>
                  </a:lnTo>
                  <a:lnTo>
                    <a:pt x="2461768" y="804544"/>
                  </a:lnTo>
                  <a:lnTo>
                    <a:pt x="2560828" y="796797"/>
                  </a:lnTo>
                  <a:lnTo>
                    <a:pt x="2659126" y="786891"/>
                  </a:lnTo>
                  <a:lnTo>
                    <a:pt x="2756535" y="775080"/>
                  </a:lnTo>
                  <a:lnTo>
                    <a:pt x="2852547" y="761364"/>
                  </a:lnTo>
                  <a:lnTo>
                    <a:pt x="2947289" y="745743"/>
                  </a:lnTo>
                  <a:lnTo>
                    <a:pt x="3040507" y="728344"/>
                  </a:lnTo>
                  <a:lnTo>
                    <a:pt x="3131947" y="709421"/>
                  </a:lnTo>
                  <a:lnTo>
                    <a:pt x="3221355" y="688720"/>
                  </a:lnTo>
                  <a:lnTo>
                    <a:pt x="3308731" y="666495"/>
                  </a:lnTo>
                  <a:lnTo>
                    <a:pt x="3393821" y="642746"/>
                  </a:lnTo>
                  <a:lnTo>
                    <a:pt x="3476244" y="617727"/>
                  </a:lnTo>
                  <a:lnTo>
                    <a:pt x="3556000" y="591311"/>
                  </a:lnTo>
                  <a:lnTo>
                    <a:pt x="3632835" y="563625"/>
                  </a:lnTo>
                  <a:lnTo>
                    <a:pt x="3706495" y="534669"/>
                  </a:lnTo>
                  <a:lnTo>
                    <a:pt x="3776980" y="504824"/>
                  </a:lnTo>
                  <a:lnTo>
                    <a:pt x="3843909" y="473582"/>
                  </a:lnTo>
                  <a:lnTo>
                    <a:pt x="3907155" y="441705"/>
                  </a:lnTo>
                  <a:lnTo>
                    <a:pt x="3966591" y="408685"/>
                  </a:lnTo>
                  <a:lnTo>
                    <a:pt x="4021836" y="374903"/>
                  </a:lnTo>
                  <a:lnTo>
                    <a:pt x="4072890" y="340359"/>
                  </a:lnTo>
                  <a:lnTo>
                    <a:pt x="4119626" y="305053"/>
                  </a:lnTo>
                  <a:lnTo>
                    <a:pt x="4161536" y="268986"/>
                  </a:lnTo>
                  <a:lnTo>
                    <a:pt x="4198620" y="232409"/>
                  </a:lnTo>
                  <a:lnTo>
                    <a:pt x="4230751" y="195325"/>
                  </a:lnTo>
                  <a:lnTo>
                    <a:pt x="4257675" y="157479"/>
                  </a:lnTo>
                  <a:lnTo>
                    <a:pt x="4279138" y="119125"/>
                  </a:lnTo>
                  <a:lnTo>
                    <a:pt x="4294886" y="80390"/>
                  </a:lnTo>
                  <a:lnTo>
                    <a:pt x="4295013" y="79882"/>
                  </a:lnTo>
                  <a:lnTo>
                    <a:pt x="4295267" y="79247"/>
                  </a:lnTo>
                  <a:lnTo>
                    <a:pt x="4295394" y="78612"/>
                  </a:lnTo>
                  <a:lnTo>
                    <a:pt x="4296881" y="72516"/>
                  </a:lnTo>
                  <a:lnTo>
                    <a:pt x="4270248" y="72516"/>
                  </a:lnTo>
                  <a:lnTo>
                    <a:pt x="4270563" y="71218"/>
                  </a:lnTo>
                  <a:close/>
                </a:path>
                <a:path w="4308475" h="1603375">
                  <a:moveTo>
                    <a:pt x="53721" y="1531239"/>
                  </a:moveTo>
                  <a:lnTo>
                    <a:pt x="53213" y="1533016"/>
                  </a:lnTo>
                  <a:lnTo>
                    <a:pt x="53408" y="1532528"/>
                  </a:lnTo>
                  <a:lnTo>
                    <a:pt x="53721" y="1531239"/>
                  </a:lnTo>
                  <a:close/>
                </a:path>
                <a:path w="4308475" h="1603375">
                  <a:moveTo>
                    <a:pt x="53408" y="1532528"/>
                  </a:moveTo>
                  <a:lnTo>
                    <a:pt x="53213" y="1533016"/>
                  </a:lnTo>
                  <a:lnTo>
                    <a:pt x="53408" y="1532528"/>
                  </a:lnTo>
                  <a:close/>
                </a:path>
                <a:path w="4308475" h="1603375">
                  <a:moveTo>
                    <a:pt x="53926" y="1531239"/>
                  </a:moveTo>
                  <a:lnTo>
                    <a:pt x="53721" y="1531239"/>
                  </a:lnTo>
                  <a:lnTo>
                    <a:pt x="53408" y="1532528"/>
                  </a:lnTo>
                  <a:lnTo>
                    <a:pt x="53926" y="1531239"/>
                  </a:lnTo>
                  <a:close/>
                </a:path>
                <a:path w="4308475" h="1603375">
                  <a:moveTo>
                    <a:pt x="4270756" y="70738"/>
                  </a:moveTo>
                  <a:lnTo>
                    <a:pt x="4270563" y="71218"/>
                  </a:lnTo>
                  <a:lnTo>
                    <a:pt x="4270248" y="72516"/>
                  </a:lnTo>
                  <a:lnTo>
                    <a:pt x="4270756" y="70738"/>
                  </a:lnTo>
                  <a:close/>
                </a:path>
                <a:path w="4308475" h="1603375">
                  <a:moveTo>
                    <a:pt x="4297315" y="70738"/>
                  </a:moveTo>
                  <a:lnTo>
                    <a:pt x="4270756" y="70738"/>
                  </a:lnTo>
                  <a:lnTo>
                    <a:pt x="4270248" y="72516"/>
                  </a:lnTo>
                  <a:lnTo>
                    <a:pt x="4296881" y="72516"/>
                  </a:lnTo>
                  <a:lnTo>
                    <a:pt x="4297315" y="70738"/>
                  </a:lnTo>
                  <a:close/>
                </a:path>
                <a:path w="4308475" h="1603375">
                  <a:moveTo>
                    <a:pt x="4282058" y="0"/>
                  </a:moveTo>
                  <a:lnTo>
                    <a:pt x="4281424" y="17652"/>
                  </a:lnTo>
                  <a:lnTo>
                    <a:pt x="4279392" y="34925"/>
                  </a:lnTo>
                  <a:lnTo>
                    <a:pt x="4270563" y="71218"/>
                  </a:lnTo>
                  <a:lnTo>
                    <a:pt x="4270756" y="70738"/>
                  </a:lnTo>
                  <a:lnTo>
                    <a:pt x="4297315" y="70738"/>
                  </a:lnTo>
                  <a:lnTo>
                    <a:pt x="4304538" y="41147"/>
                  </a:lnTo>
                  <a:lnTo>
                    <a:pt x="4307078" y="20827"/>
                  </a:lnTo>
                  <a:lnTo>
                    <a:pt x="4307967" y="1015"/>
                  </a:lnTo>
                  <a:lnTo>
                    <a:pt x="428205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4317492" y="1417319"/>
              <a:ext cx="2346960" cy="1749552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4404360" y="1518538"/>
              <a:ext cx="2218055" cy="1585595"/>
            </a:xfrm>
            <a:custGeom>
              <a:avLst/>
              <a:gdLst/>
              <a:ahLst/>
              <a:cxnLst/>
              <a:rect l="l" t="t" r="r" b="b"/>
              <a:pathLst>
                <a:path w="2218054" h="1585595">
                  <a:moveTo>
                    <a:pt x="1363686" y="805307"/>
                  </a:moveTo>
                  <a:lnTo>
                    <a:pt x="1119377" y="805307"/>
                  </a:lnTo>
                  <a:lnTo>
                    <a:pt x="1144524" y="805688"/>
                  </a:lnTo>
                  <a:lnTo>
                    <a:pt x="1169415" y="806450"/>
                  </a:lnTo>
                  <a:lnTo>
                    <a:pt x="1219707" y="809879"/>
                  </a:lnTo>
                  <a:lnTo>
                    <a:pt x="1269618" y="815467"/>
                  </a:lnTo>
                  <a:lnTo>
                    <a:pt x="1319402" y="823087"/>
                  </a:lnTo>
                  <a:lnTo>
                    <a:pt x="1368678" y="832612"/>
                  </a:lnTo>
                  <a:lnTo>
                    <a:pt x="1417574" y="844169"/>
                  </a:lnTo>
                  <a:lnTo>
                    <a:pt x="1465834" y="857758"/>
                  </a:lnTo>
                  <a:lnTo>
                    <a:pt x="1513459" y="872871"/>
                  </a:lnTo>
                  <a:lnTo>
                    <a:pt x="1560322" y="889888"/>
                  </a:lnTo>
                  <a:lnTo>
                    <a:pt x="1606168" y="908431"/>
                  </a:lnTo>
                  <a:lnTo>
                    <a:pt x="1651253" y="928751"/>
                  </a:lnTo>
                  <a:lnTo>
                    <a:pt x="1695068" y="950341"/>
                  </a:lnTo>
                  <a:lnTo>
                    <a:pt x="1737740" y="973455"/>
                  </a:lnTo>
                  <a:lnTo>
                    <a:pt x="1779142" y="997966"/>
                  </a:lnTo>
                  <a:lnTo>
                    <a:pt x="1819020" y="1023747"/>
                  </a:lnTo>
                  <a:lnTo>
                    <a:pt x="1857628" y="1050798"/>
                  </a:lnTo>
                  <a:lnTo>
                    <a:pt x="1894586" y="1078865"/>
                  </a:lnTo>
                  <a:lnTo>
                    <a:pt x="1929764" y="1107948"/>
                  </a:lnTo>
                  <a:lnTo>
                    <a:pt x="1963292" y="1138174"/>
                  </a:lnTo>
                  <a:lnTo>
                    <a:pt x="1994789" y="1169162"/>
                  </a:lnTo>
                  <a:lnTo>
                    <a:pt x="2024379" y="1201039"/>
                  </a:lnTo>
                  <a:lnTo>
                    <a:pt x="2051812" y="1233678"/>
                  </a:lnTo>
                  <a:lnTo>
                    <a:pt x="2077212" y="1267206"/>
                  </a:lnTo>
                  <a:lnTo>
                    <a:pt x="2100325" y="1301115"/>
                  </a:lnTo>
                  <a:lnTo>
                    <a:pt x="2121026" y="1335659"/>
                  </a:lnTo>
                  <a:lnTo>
                    <a:pt x="2139188" y="1370457"/>
                  </a:lnTo>
                  <a:lnTo>
                    <a:pt x="2154809" y="1405636"/>
                  </a:lnTo>
                  <a:lnTo>
                    <a:pt x="2173350" y="1459230"/>
                  </a:lnTo>
                  <a:lnTo>
                    <a:pt x="2185542" y="1513078"/>
                  </a:lnTo>
                  <a:lnTo>
                    <a:pt x="2191258" y="1567053"/>
                  </a:lnTo>
                  <a:lnTo>
                    <a:pt x="2191639" y="1585595"/>
                  </a:lnTo>
                  <a:lnTo>
                    <a:pt x="2217546" y="1585087"/>
                  </a:lnTo>
                  <a:lnTo>
                    <a:pt x="2213864" y="1528318"/>
                  </a:lnTo>
                  <a:lnTo>
                    <a:pt x="2207514" y="1490218"/>
                  </a:lnTo>
                  <a:lnTo>
                    <a:pt x="2198242" y="1452499"/>
                  </a:lnTo>
                  <a:lnTo>
                    <a:pt x="2186178" y="1415034"/>
                  </a:lnTo>
                  <a:lnTo>
                    <a:pt x="2171191" y="1377950"/>
                  </a:lnTo>
                  <a:lnTo>
                    <a:pt x="2153539" y="1341374"/>
                  </a:lnTo>
                  <a:lnTo>
                    <a:pt x="2133345" y="1305306"/>
                  </a:lnTo>
                  <a:lnTo>
                    <a:pt x="2110740" y="1269873"/>
                  </a:lnTo>
                  <a:lnTo>
                    <a:pt x="2072513" y="1218057"/>
                  </a:lnTo>
                  <a:lnTo>
                    <a:pt x="2044191" y="1184402"/>
                  </a:lnTo>
                  <a:lnTo>
                    <a:pt x="2013712" y="1151509"/>
                  </a:lnTo>
                  <a:lnTo>
                    <a:pt x="1981453" y="1119759"/>
                  </a:lnTo>
                  <a:lnTo>
                    <a:pt x="1947164" y="1088771"/>
                  </a:lnTo>
                  <a:lnTo>
                    <a:pt x="1911095" y="1058799"/>
                  </a:lnTo>
                  <a:lnTo>
                    <a:pt x="1873250" y="1030097"/>
                  </a:lnTo>
                  <a:lnTo>
                    <a:pt x="1834006" y="1002538"/>
                  </a:lnTo>
                  <a:lnTo>
                    <a:pt x="1793113" y="976249"/>
                  </a:lnTo>
                  <a:lnTo>
                    <a:pt x="1750949" y="951230"/>
                  </a:lnTo>
                  <a:lnTo>
                    <a:pt x="1707388" y="927608"/>
                  </a:lnTo>
                  <a:lnTo>
                    <a:pt x="1662684" y="905510"/>
                  </a:lnTo>
                  <a:lnTo>
                    <a:pt x="1616837" y="884809"/>
                  </a:lnTo>
                  <a:lnTo>
                    <a:pt x="1569974" y="865886"/>
                  </a:lnTo>
                  <a:lnTo>
                    <a:pt x="1522349" y="848487"/>
                  </a:lnTo>
                  <a:lnTo>
                    <a:pt x="1473707" y="832993"/>
                  </a:lnTo>
                  <a:lnTo>
                    <a:pt x="1424559" y="819277"/>
                  </a:lnTo>
                  <a:lnTo>
                    <a:pt x="1374648" y="807466"/>
                  </a:lnTo>
                  <a:lnTo>
                    <a:pt x="1363686" y="805307"/>
                  </a:lnTo>
                  <a:close/>
                </a:path>
                <a:path w="2218054" h="1585595">
                  <a:moveTo>
                    <a:pt x="37211" y="51815"/>
                  </a:moveTo>
                  <a:lnTo>
                    <a:pt x="25260" y="60870"/>
                  </a:lnTo>
                  <a:lnTo>
                    <a:pt x="27686" y="76581"/>
                  </a:lnTo>
                  <a:lnTo>
                    <a:pt x="31241" y="95631"/>
                  </a:lnTo>
                  <a:lnTo>
                    <a:pt x="40512" y="133350"/>
                  </a:lnTo>
                  <a:lnTo>
                    <a:pt x="52704" y="170814"/>
                  </a:lnTo>
                  <a:lnTo>
                    <a:pt x="67817" y="207899"/>
                  </a:lnTo>
                  <a:lnTo>
                    <a:pt x="85343" y="244348"/>
                  </a:lnTo>
                  <a:lnTo>
                    <a:pt x="105663" y="280543"/>
                  </a:lnTo>
                  <a:lnTo>
                    <a:pt x="128269" y="315849"/>
                  </a:lnTo>
                  <a:lnTo>
                    <a:pt x="166750" y="367919"/>
                  </a:lnTo>
                  <a:lnTo>
                    <a:pt x="195072" y="401574"/>
                  </a:lnTo>
                  <a:lnTo>
                    <a:pt x="225425" y="434213"/>
                  </a:lnTo>
                  <a:lnTo>
                    <a:pt x="257810" y="466217"/>
                  </a:lnTo>
                  <a:lnTo>
                    <a:pt x="292100" y="497078"/>
                  </a:lnTo>
                  <a:lnTo>
                    <a:pt x="328167" y="526923"/>
                  </a:lnTo>
                  <a:lnTo>
                    <a:pt x="365887" y="555625"/>
                  </a:lnTo>
                  <a:lnTo>
                    <a:pt x="405384" y="583311"/>
                  </a:lnTo>
                  <a:lnTo>
                    <a:pt x="446150" y="609600"/>
                  </a:lnTo>
                  <a:lnTo>
                    <a:pt x="488314" y="634492"/>
                  </a:lnTo>
                  <a:lnTo>
                    <a:pt x="532002" y="658113"/>
                  </a:lnTo>
                  <a:lnTo>
                    <a:pt x="576706" y="680212"/>
                  </a:lnTo>
                  <a:lnTo>
                    <a:pt x="622553" y="700786"/>
                  </a:lnTo>
                  <a:lnTo>
                    <a:pt x="669289" y="719709"/>
                  </a:lnTo>
                  <a:lnTo>
                    <a:pt x="717041" y="736981"/>
                  </a:lnTo>
                  <a:lnTo>
                    <a:pt x="765555" y="752475"/>
                  </a:lnTo>
                  <a:lnTo>
                    <a:pt x="814831" y="766318"/>
                  </a:lnTo>
                  <a:lnTo>
                    <a:pt x="864742" y="778002"/>
                  </a:lnTo>
                  <a:lnTo>
                    <a:pt x="915162" y="787781"/>
                  </a:lnTo>
                  <a:lnTo>
                    <a:pt x="965962" y="795528"/>
                  </a:lnTo>
                  <a:lnTo>
                    <a:pt x="1017015" y="801116"/>
                  </a:lnTo>
                  <a:lnTo>
                    <a:pt x="1068197" y="804544"/>
                  </a:lnTo>
                  <a:lnTo>
                    <a:pt x="1094104" y="805434"/>
                  </a:lnTo>
                  <a:lnTo>
                    <a:pt x="1363686" y="805307"/>
                  </a:lnTo>
                  <a:lnTo>
                    <a:pt x="1324355" y="797560"/>
                  </a:lnTo>
                  <a:lnTo>
                    <a:pt x="1273555" y="789813"/>
                  </a:lnTo>
                  <a:lnTo>
                    <a:pt x="1222502" y="784098"/>
                  </a:lnTo>
                  <a:lnTo>
                    <a:pt x="1171193" y="780669"/>
                  </a:lnTo>
                  <a:lnTo>
                    <a:pt x="1093977" y="779526"/>
                  </a:lnTo>
                  <a:lnTo>
                    <a:pt x="1069086" y="778763"/>
                  </a:lnTo>
                  <a:lnTo>
                    <a:pt x="1018666" y="775335"/>
                  </a:lnTo>
                  <a:lnTo>
                    <a:pt x="968755" y="769874"/>
                  </a:lnTo>
                  <a:lnTo>
                    <a:pt x="918972" y="762127"/>
                  </a:lnTo>
                  <a:lnTo>
                    <a:pt x="869695" y="752602"/>
                  </a:lnTo>
                  <a:lnTo>
                    <a:pt x="820801" y="741044"/>
                  </a:lnTo>
                  <a:lnTo>
                    <a:pt x="772540" y="727583"/>
                  </a:lnTo>
                  <a:lnTo>
                    <a:pt x="725042" y="712343"/>
                  </a:lnTo>
                  <a:lnTo>
                    <a:pt x="678052" y="695325"/>
                  </a:lnTo>
                  <a:lnTo>
                    <a:pt x="632332" y="676783"/>
                  </a:lnTo>
                  <a:lnTo>
                    <a:pt x="587248" y="656590"/>
                  </a:lnTo>
                  <a:lnTo>
                    <a:pt x="543432" y="634873"/>
                  </a:lnTo>
                  <a:lnTo>
                    <a:pt x="500761" y="611759"/>
                  </a:lnTo>
                  <a:lnTo>
                    <a:pt x="459359" y="587248"/>
                  </a:lnTo>
                  <a:lnTo>
                    <a:pt x="419353" y="561467"/>
                  </a:lnTo>
                  <a:lnTo>
                    <a:pt x="380873" y="534416"/>
                  </a:lnTo>
                  <a:lnTo>
                    <a:pt x="343915" y="506349"/>
                  </a:lnTo>
                  <a:lnTo>
                    <a:pt x="308737" y="477138"/>
                  </a:lnTo>
                  <a:lnTo>
                    <a:pt x="275209" y="446913"/>
                  </a:lnTo>
                  <a:lnTo>
                    <a:pt x="243586" y="415798"/>
                  </a:lnTo>
                  <a:lnTo>
                    <a:pt x="214122" y="383921"/>
                  </a:lnTo>
                  <a:lnTo>
                    <a:pt x="186436" y="351282"/>
                  </a:lnTo>
                  <a:lnTo>
                    <a:pt x="161162" y="317881"/>
                  </a:lnTo>
                  <a:lnTo>
                    <a:pt x="138302" y="283972"/>
                  </a:lnTo>
                  <a:lnTo>
                    <a:pt x="117601" y="249555"/>
                  </a:lnTo>
                  <a:lnTo>
                    <a:pt x="99440" y="214630"/>
                  </a:lnTo>
                  <a:lnTo>
                    <a:pt x="83692" y="179197"/>
                  </a:lnTo>
                  <a:lnTo>
                    <a:pt x="65404" y="125730"/>
                  </a:lnTo>
                  <a:lnTo>
                    <a:pt x="53086" y="71882"/>
                  </a:lnTo>
                  <a:lnTo>
                    <a:pt x="51333" y="60031"/>
                  </a:lnTo>
                  <a:lnTo>
                    <a:pt x="37211" y="51815"/>
                  </a:lnTo>
                  <a:close/>
                </a:path>
                <a:path w="2218054" h="1585595">
                  <a:moveTo>
                    <a:pt x="34162" y="0"/>
                  </a:moveTo>
                  <a:lnTo>
                    <a:pt x="0" y="80010"/>
                  </a:lnTo>
                  <a:lnTo>
                    <a:pt x="25260" y="60870"/>
                  </a:lnTo>
                  <a:lnTo>
                    <a:pt x="24764" y="57658"/>
                  </a:lnTo>
                  <a:lnTo>
                    <a:pt x="24384" y="53086"/>
                  </a:lnTo>
                  <a:lnTo>
                    <a:pt x="50037" y="50419"/>
                  </a:lnTo>
                  <a:lnTo>
                    <a:pt x="63241" y="50419"/>
                  </a:lnTo>
                  <a:lnTo>
                    <a:pt x="34162" y="0"/>
                  </a:lnTo>
                  <a:close/>
                </a:path>
                <a:path w="2218054" h="1585595">
                  <a:moveTo>
                    <a:pt x="63241" y="50419"/>
                  </a:moveTo>
                  <a:lnTo>
                    <a:pt x="50037" y="50419"/>
                  </a:lnTo>
                  <a:lnTo>
                    <a:pt x="50418" y="53848"/>
                  </a:lnTo>
                  <a:lnTo>
                    <a:pt x="51333" y="60031"/>
                  </a:lnTo>
                  <a:lnTo>
                    <a:pt x="77597" y="75311"/>
                  </a:lnTo>
                  <a:lnTo>
                    <a:pt x="63241" y="50419"/>
                  </a:lnTo>
                  <a:close/>
                </a:path>
                <a:path w="2218054" h="1585595">
                  <a:moveTo>
                    <a:pt x="50037" y="50419"/>
                  </a:moveTo>
                  <a:lnTo>
                    <a:pt x="24384" y="53086"/>
                  </a:lnTo>
                  <a:lnTo>
                    <a:pt x="24764" y="57658"/>
                  </a:lnTo>
                  <a:lnTo>
                    <a:pt x="25260" y="60870"/>
                  </a:lnTo>
                  <a:lnTo>
                    <a:pt x="37211" y="51815"/>
                  </a:lnTo>
                  <a:lnTo>
                    <a:pt x="50193" y="51815"/>
                  </a:lnTo>
                  <a:lnTo>
                    <a:pt x="50037" y="50419"/>
                  </a:lnTo>
                  <a:close/>
                </a:path>
                <a:path w="2218054" h="1585595">
                  <a:moveTo>
                    <a:pt x="50193" y="51815"/>
                  </a:moveTo>
                  <a:lnTo>
                    <a:pt x="37211" y="51815"/>
                  </a:lnTo>
                  <a:lnTo>
                    <a:pt x="51333" y="60031"/>
                  </a:lnTo>
                  <a:lnTo>
                    <a:pt x="50418" y="53848"/>
                  </a:lnTo>
                  <a:lnTo>
                    <a:pt x="50193" y="51815"/>
                  </a:lnTo>
                  <a:close/>
                </a:path>
              </a:pathLst>
            </a:custGeom>
            <a:solidFill>
              <a:srgbClr val="39DB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2388108" y="1417319"/>
              <a:ext cx="2171699" cy="1766315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2430780" y="1518411"/>
              <a:ext cx="2042160" cy="1603375"/>
            </a:xfrm>
            <a:custGeom>
              <a:avLst/>
              <a:gdLst/>
              <a:ahLst/>
              <a:cxnLst/>
              <a:rect l="l" t="t" r="r" b="b"/>
              <a:pathLst>
                <a:path w="2042160" h="1603375">
                  <a:moveTo>
                    <a:pt x="2004568" y="51815"/>
                  </a:moveTo>
                  <a:lnTo>
                    <a:pt x="1990646" y="60054"/>
                  </a:lnTo>
                  <a:lnTo>
                    <a:pt x="1988946" y="73025"/>
                  </a:lnTo>
                  <a:lnTo>
                    <a:pt x="1985898" y="91186"/>
                  </a:lnTo>
                  <a:lnTo>
                    <a:pt x="1972691" y="145668"/>
                  </a:lnTo>
                  <a:lnTo>
                    <a:pt x="1953895" y="199643"/>
                  </a:lnTo>
                  <a:lnTo>
                    <a:pt x="1938273" y="235330"/>
                  </a:lnTo>
                  <a:lnTo>
                    <a:pt x="1910842" y="287654"/>
                  </a:lnTo>
                  <a:lnTo>
                    <a:pt x="1889633" y="321945"/>
                  </a:lnTo>
                  <a:lnTo>
                    <a:pt x="1866392" y="355726"/>
                  </a:lnTo>
                  <a:lnTo>
                    <a:pt x="1841119" y="388874"/>
                  </a:lnTo>
                  <a:lnTo>
                    <a:pt x="1814068" y="421005"/>
                  </a:lnTo>
                  <a:lnTo>
                    <a:pt x="1784984" y="452500"/>
                  </a:lnTo>
                  <a:lnTo>
                    <a:pt x="1754378" y="482981"/>
                  </a:lnTo>
                  <a:lnTo>
                    <a:pt x="1721993" y="512444"/>
                  </a:lnTo>
                  <a:lnTo>
                    <a:pt x="1688083" y="540893"/>
                  </a:lnTo>
                  <a:lnTo>
                    <a:pt x="1652650" y="568198"/>
                  </a:lnTo>
                  <a:lnTo>
                    <a:pt x="1615947" y="594232"/>
                  </a:lnTo>
                  <a:lnTo>
                    <a:pt x="1578102" y="618870"/>
                  </a:lnTo>
                  <a:lnTo>
                    <a:pt x="1538858" y="642238"/>
                  </a:lnTo>
                  <a:lnTo>
                    <a:pt x="1498599" y="664210"/>
                  </a:lnTo>
                  <a:lnTo>
                    <a:pt x="1457452" y="684657"/>
                  </a:lnTo>
                  <a:lnTo>
                    <a:pt x="1415160" y="703326"/>
                  </a:lnTo>
                  <a:lnTo>
                    <a:pt x="1372234" y="720470"/>
                  </a:lnTo>
                  <a:lnTo>
                    <a:pt x="1328546" y="735838"/>
                  </a:lnTo>
                  <a:lnTo>
                    <a:pt x="1284350" y="749426"/>
                  </a:lnTo>
                  <a:lnTo>
                    <a:pt x="1239393" y="761111"/>
                  </a:lnTo>
                  <a:lnTo>
                    <a:pt x="1194181" y="770763"/>
                  </a:lnTo>
                  <a:lnTo>
                    <a:pt x="1148587" y="778510"/>
                  </a:lnTo>
                  <a:lnTo>
                    <a:pt x="1102741" y="784098"/>
                  </a:lnTo>
                  <a:lnTo>
                    <a:pt x="1056640" y="787526"/>
                  </a:lnTo>
                  <a:lnTo>
                    <a:pt x="1033653" y="788415"/>
                  </a:lnTo>
                  <a:lnTo>
                    <a:pt x="1010157" y="788415"/>
                  </a:lnTo>
                  <a:lnTo>
                    <a:pt x="986408" y="788796"/>
                  </a:lnTo>
                  <a:lnTo>
                    <a:pt x="915289" y="793114"/>
                  </a:lnTo>
                  <a:lnTo>
                    <a:pt x="868298" y="798957"/>
                  </a:lnTo>
                  <a:lnTo>
                    <a:pt x="821562" y="806704"/>
                  </a:lnTo>
                  <a:lnTo>
                    <a:pt x="775207" y="816737"/>
                  </a:lnTo>
                  <a:lnTo>
                    <a:pt x="729361" y="828675"/>
                  </a:lnTo>
                  <a:lnTo>
                    <a:pt x="684021" y="842644"/>
                  </a:lnTo>
                  <a:lnTo>
                    <a:pt x="639318" y="858393"/>
                  </a:lnTo>
                  <a:lnTo>
                    <a:pt x="595376" y="875919"/>
                  </a:lnTo>
                  <a:lnTo>
                    <a:pt x="552322" y="895095"/>
                  </a:lnTo>
                  <a:lnTo>
                    <a:pt x="510158" y="915924"/>
                  </a:lnTo>
                  <a:lnTo>
                    <a:pt x="469011" y="938276"/>
                  </a:lnTo>
                  <a:lnTo>
                    <a:pt x="428878" y="962151"/>
                  </a:lnTo>
                  <a:lnTo>
                    <a:pt x="390144" y="987551"/>
                  </a:lnTo>
                  <a:lnTo>
                    <a:pt x="352551" y="1014094"/>
                  </a:lnTo>
                  <a:lnTo>
                    <a:pt x="316356" y="1042035"/>
                  </a:lnTo>
                  <a:lnTo>
                    <a:pt x="281558" y="1071118"/>
                  </a:lnTo>
                  <a:lnTo>
                    <a:pt x="248412" y="1101344"/>
                  </a:lnTo>
                  <a:lnTo>
                    <a:pt x="216915" y="1132713"/>
                  </a:lnTo>
                  <a:lnTo>
                    <a:pt x="187197" y="1164970"/>
                  </a:lnTo>
                  <a:lnTo>
                    <a:pt x="159131" y="1198118"/>
                  </a:lnTo>
                  <a:lnTo>
                    <a:pt x="133222" y="1232154"/>
                  </a:lnTo>
                  <a:lnTo>
                    <a:pt x="109219" y="1266952"/>
                  </a:lnTo>
                  <a:lnTo>
                    <a:pt x="87249" y="1302512"/>
                  </a:lnTo>
                  <a:lnTo>
                    <a:pt x="67690" y="1338452"/>
                  </a:lnTo>
                  <a:lnTo>
                    <a:pt x="50418" y="1375029"/>
                  </a:lnTo>
                  <a:lnTo>
                    <a:pt x="35432" y="1412367"/>
                  </a:lnTo>
                  <a:lnTo>
                    <a:pt x="22859" y="1449958"/>
                  </a:lnTo>
                  <a:lnTo>
                    <a:pt x="13081" y="1487932"/>
                  </a:lnTo>
                  <a:lnTo>
                    <a:pt x="5842" y="1526158"/>
                  </a:lnTo>
                  <a:lnTo>
                    <a:pt x="1396" y="1564639"/>
                  </a:lnTo>
                  <a:lnTo>
                    <a:pt x="0" y="1602613"/>
                  </a:lnTo>
                  <a:lnTo>
                    <a:pt x="25907" y="1603248"/>
                  </a:lnTo>
                  <a:lnTo>
                    <a:pt x="26288" y="1584452"/>
                  </a:lnTo>
                  <a:lnTo>
                    <a:pt x="27305" y="1566164"/>
                  </a:lnTo>
                  <a:lnTo>
                    <a:pt x="34543" y="1511300"/>
                  </a:lnTo>
                  <a:lnTo>
                    <a:pt x="47878" y="1456944"/>
                  </a:lnTo>
                  <a:lnTo>
                    <a:pt x="66675" y="1402969"/>
                  </a:lnTo>
                  <a:lnTo>
                    <a:pt x="82295" y="1367536"/>
                  </a:lnTo>
                  <a:lnTo>
                    <a:pt x="110108" y="1314958"/>
                  </a:lnTo>
                  <a:lnTo>
                    <a:pt x="131190" y="1280540"/>
                  </a:lnTo>
                  <a:lnTo>
                    <a:pt x="154431" y="1246758"/>
                  </a:lnTo>
                  <a:lnTo>
                    <a:pt x="179705" y="1213865"/>
                  </a:lnTo>
                  <a:lnTo>
                    <a:pt x="207009" y="1181608"/>
                  </a:lnTo>
                  <a:lnTo>
                    <a:pt x="235965" y="1150239"/>
                  </a:lnTo>
                  <a:lnTo>
                    <a:pt x="266700" y="1119758"/>
                  </a:lnTo>
                  <a:lnTo>
                    <a:pt x="299084" y="1090295"/>
                  </a:lnTo>
                  <a:lnTo>
                    <a:pt x="332867" y="1061974"/>
                  </a:lnTo>
                  <a:lnTo>
                    <a:pt x="368300" y="1034669"/>
                  </a:lnTo>
                  <a:lnTo>
                    <a:pt x="405002" y="1008633"/>
                  </a:lnTo>
                  <a:lnTo>
                    <a:pt x="442975" y="983869"/>
                  </a:lnTo>
                  <a:lnTo>
                    <a:pt x="482219" y="960501"/>
                  </a:lnTo>
                  <a:lnTo>
                    <a:pt x="522477" y="938657"/>
                  </a:lnTo>
                  <a:lnTo>
                    <a:pt x="563880" y="918210"/>
                  </a:lnTo>
                  <a:lnTo>
                    <a:pt x="605917" y="899540"/>
                  </a:lnTo>
                  <a:lnTo>
                    <a:pt x="648843" y="882395"/>
                  </a:lnTo>
                  <a:lnTo>
                    <a:pt x="692531" y="867029"/>
                  </a:lnTo>
                  <a:lnTo>
                    <a:pt x="736981" y="853567"/>
                  </a:lnTo>
                  <a:lnTo>
                    <a:pt x="781684" y="841882"/>
                  </a:lnTo>
                  <a:lnTo>
                    <a:pt x="827023" y="832104"/>
                  </a:lnTo>
                  <a:lnTo>
                    <a:pt x="872617" y="824483"/>
                  </a:lnTo>
                  <a:lnTo>
                    <a:pt x="918464" y="818769"/>
                  </a:lnTo>
                  <a:lnTo>
                    <a:pt x="964437" y="815467"/>
                  </a:lnTo>
                  <a:lnTo>
                    <a:pt x="1033653" y="814196"/>
                  </a:lnTo>
                  <a:lnTo>
                    <a:pt x="1057529" y="813435"/>
                  </a:lnTo>
                  <a:lnTo>
                    <a:pt x="1104645" y="809879"/>
                  </a:lnTo>
                  <a:lnTo>
                    <a:pt x="1151635" y="804290"/>
                  </a:lnTo>
                  <a:lnTo>
                    <a:pt x="1198498" y="796417"/>
                  </a:lnTo>
                  <a:lnTo>
                    <a:pt x="1244854" y="786383"/>
                  </a:lnTo>
                  <a:lnTo>
                    <a:pt x="1290828" y="774445"/>
                  </a:lnTo>
                  <a:lnTo>
                    <a:pt x="1336167" y="760602"/>
                  </a:lnTo>
                  <a:lnTo>
                    <a:pt x="1380870" y="744982"/>
                  </a:lnTo>
                  <a:lnTo>
                    <a:pt x="1424812" y="727456"/>
                  </a:lnTo>
                  <a:lnTo>
                    <a:pt x="1467866" y="708279"/>
                  </a:lnTo>
                  <a:lnTo>
                    <a:pt x="1510157" y="687451"/>
                  </a:lnTo>
                  <a:lnTo>
                    <a:pt x="1551305" y="665099"/>
                  </a:lnTo>
                  <a:lnTo>
                    <a:pt x="1591309" y="641223"/>
                  </a:lnTo>
                  <a:lnTo>
                    <a:pt x="1630171" y="615950"/>
                  </a:lnTo>
                  <a:lnTo>
                    <a:pt x="1667764" y="589280"/>
                  </a:lnTo>
                  <a:lnTo>
                    <a:pt x="1703958" y="561467"/>
                  </a:lnTo>
                  <a:lnTo>
                    <a:pt x="1738630" y="532383"/>
                  </a:lnTo>
                  <a:lnTo>
                    <a:pt x="1771777" y="502157"/>
                  </a:lnTo>
                  <a:lnTo>
                    <a:pt x="1803272" y="470788"/>
                  </a:lnTo>
                  <a:lnTo>
                    <a:pt x="1833118" y="438657"/>
                  </a:lnTo>
                  <a:lnTo>
                    <a:pt x="1861058" y="405511"/>
                  </a:lnTo>
                  <a:lnTo>
                    <a:pt x="1886966" y="371475"/>
                  </a:lnTo>
                  <a:lnTo>
                    <a:pt x="1910969" y="336676"/>
                  </a:lnTo>
                  <a:lnTo>
                    <a:pt x="1932940" y="301116"/>
                  </a:lnTo>
                  <a:lnTo>
                    <a:pt x="1952624" y="265175"/>
                  </a:lnTo>
                  <a:lnTo>
                    <a:pt x="1970023" y="228218"/>
                  </a:lnTo>
                  <a:lnTo>
                    <a:pt x="1985009" y="191135"/>
                  </a:lnTo>
                  <a:lnTo>
                    <a:pt x="1997456" y="153542"/>
                  </a:lnTo>
                  <a:lnTo>
                    <a:pt x="2007361" y="115442"/>
                  </a:lnTo>
                  <a:lnTo>
                    <a:pt x="2014473" y="77215"/>
                  </a:lnTo>
                  <a:lnTo>
                    <a:pt x="2016645" y="60822"/>
                  </a:lnTo>
                  <a:lnTo>
                    <a:pt x="2004568" y="51815"/>
                  </a:lnTo>
                  <a:close/>
                </a:path>
                <a:path w="2042160" h="1603375">
                  <a:moveTo>
                    <a:pt x="2029335" y="50546"/>
                  </a:moveTo>
                  <a:lnTo>
                    <a:pt x="1991741" y="50546"/>
                  </a:lnTo>
                  <a:lnTo>
                    <a:pt x="2017521" y="53086"/>
                  </a:lnTo>
                  <a:lnTo>
                    <a:pt x="2017014" y="58038"/>
                  </a:lnTo>
                  <a:lnTo>
                    <a:pt x="2016645" y="60822"/>
                  </a:lnTo>
                  <a:lnTo>
                    <a:pt x="2042033" y="79755"/>
                  </a:lnTo>
                  <a:lnTo>
                    <a:pt x="2029335" y="50546"/>
                  </a:lnTo>
                  <a:close/>
                </a:path>
                <a:path w="2042160" h="1603375">
                  <a:moveTo>
                    <a:pt x="2007361" y="0"/>
                  </a:moveTo>
                  <a:lnTo>
                    <a:pt x="1964435" y="75564"/>
                  </a:lnTo>
                  <a:lnTo>
                    <a:pt x="1990646" y="60054"/>
                  </a:lnTo>
                  <a:lnTo>
                    <a:pt x="1991359" y="54610"/>
                  </a:lnTo>
                  <a:lnTo>
                    <a:pt x="1991741" y="50546"/>
                  </a:lnTo>
                  <a:lnTo>
                    <a:pt x="2029335" y="50546"/>
                  </a:lnTo>
                  <a:lnTo>
                    <a:pt x="2007361" y="0"/>
                  </a:lnTo>
                  <a:close/>
                </a:path>
                <a:path w="2042160" h="1603375">
                  <a:moveTo>
                    <a:pt x="2004631" y="51815"/>
                  </a:moveTo>
                  <a:lnTo>
                    <a:pt x="2016645" y="60822"/>
                  </a:lnTo>
                  <a:lnTo>
                    <a:pt x="2017014" y="58038"/>
                  </a:lnTo>
                  <a:lnTo>
                    <a:pt x="2017521" y="53086"/>
                  </a:lnTo>
                  <a:lnTo>
                    <a:pt x="2004631" y="51815"/>
                  </a:lnTo>
                  <a:close/>
                </a:path>
                <a:path w="2042160" h="1603375">
                  <a:moveTo>
                    <a:pt x="1991741" y="50546"/>
                  </a:moveTo>
                  <a:lnTo>
                    <a:pt x="1991359" y="54610"/>
                  </a:lnTo>
                  <a:lnTo>
                    <a:pt x="1990646" y="60054"/>
                  </a:lnTo>
                  <a:lnTo>
                    <a:pt x="2004568" y="51815"/>
                  </a:lnTo>
                  <a:lnTo>
                    <a:pt x="1991741" y="50546"/>
                  </a:lnTo>
                  <a:close/>
                </a:path>
              </a:pathLst>
            </a:custGeom>
            <a:solidFill>
              <a:srgbClr val="39DB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2" name="object 82"/>
          <p:cNvSpPr txBox="1"/>
          <p:nvPr/>
        </p:nvSpPr>
        <p:spPr>
          <a:xfrm>
            <a:off x="6766686" y="1684146"/>
            <a:ext cx="142176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/>
                <a:cs typeface="Arial"/>
              </a:rPr>
              <a:t>TLS Certs to</a:t>
            </a:r>
            <a:r>
              <a:rPr sz="1200" spc="-7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Envoys</a:t>
            </a:r>
            <a:endParaRPr sz="1200">
              <a:latin typeface="Arial"/>
              <a:cs typeface="Arial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794715" y="1667002"/>
            <a:ext cx="15379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/>
                <a:cs typeface="Arial"/>
              </a:rPr>
              <a:t>Config Data to</a:t>
            </a:r>
            <a:r>
              <a:rPr sz="1200" spc="-10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Envoys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84" name="object 84"/>
          <p:cNvGrpSpPr/>
          <p:nvPr/>
        </p:nvGrpSpPr>
        <p:grpSpPr>
          <a:xfrm>
            <a:off x="254508" y="3223260"/>
            <a:ext cx="1804670" cy="242570"/>
            <a:chOff x="254508" y="3223260"/>
            <a:chExt cx="1804670" cy="242570"/>
          </a:xfrm>
        </p:grpSpPr>
        <p:sp>
          <p:nvSpPr>
            <p:cNvPr id="85" name="object 85"/>
            <p:cNvSpPr/>
            <p:nvPr/>
          </p:nvSpPr>
          <p:spPr>
            <a:xfrm>
              <a:off x="254508" y="3223260"/>
              <a:ext cx="1804416" cy="242315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296227" y="3285744"/>
              <a:ext cx="1641475" cy="78105"/>
            </a:xfrm>
            <a:custGeom>
              <a:avLst/>
              <a:gdLst/>
              <a:ahLst/>
              <a:cxnLst/>
              <a:rect l="l" t="t" r="r" b="b"/>
              <a:pathLst>
                <a:path w="1641475" h="78104">
                  <a:moveTo>
                    <a:pt x="1589468" y="38861"/>
                  </a:moveTo>
                  <a:lnTo>
                    <a:pt x="1563560" y="77723"/>
                  </a:lnTo>
                  <a:lnTo>
                    <a:pt x="1615376" y="51815"/>
                  </a:lnTo>
                  <a:lnTo>
                    <a:pt x="1589468" y="51815"/>
                  </a:lnTo>
                  <a:lnTo>
                    <a:pt x="1589468" y="38861"/>
                  </a:lnTo>
                  <a:close/>
                </a:path>
                <a:path w="1641475" h="78104">
                  <a:moveTo>
                    <a:pt x="817984" y="31559"/>
                  </a:moveTo>
                  <a:lnTo>
                    <a:pt x="815492" y="31749"/>
                  </a:lnTo>
                  <a:lnTo>
                    <a:pt x="809650" y="32003"/>
                  </a:lnTo>
                  <a:lnTo>
                    <a:pt x="791921" y="32511"/>
                  </a:lnTo>
                  <a:lnTo>
                    <a:pt x="779983" y="32638"/>
                  </a:lnTo>
                  <a:lnTo>
                    <a:pt x="765924" y="33019"/>
                  </a:lnTo>
                  <a:lnTo>
                    <a:pt x="504266" y="35178"/>
                  </a:lnTo>
                  <a:lnTo>
                    <a:pt x="301434" y="35940"/>
                  </a:lnTo>
                  <a:lnTo>
                    <a:pt x="153149" y="36194"/>
                  </a:lnTo>
                  <a:lnTo>
                    <a:pt x="0" y="36194"/>
                  </a:lnTo>
                  <a:lnTo>
                    <a:pt x="0" y="62102"/>
                  </a:lnTo>
                  <a:lnTo>
                    <a:pt x="153174" y="62102"/>
                  </a:lnTo>
                  <a:lnTo>
                    <a:pt x="301498" y="61848"/>
                  </a:lnTo>
                  <a:lnTo>
                    <a:pt x="504431" y="61086"/>
                  </a:lnTo>
                  <a:lnTo>
                    <a:pt x="713333" y="59562"/>
                  </a:lnTo>
                  <a:lnTo>
                    <a:pt x="732701" y="59181"/>
                  </a:lnTo>
                  <a:lnTo>
                    <a:pt x="792657" y="58419"/>
                  </a:lnTo>
                  <a:lnTo>
                    <a:pt x="802703" y="58038"/>
                  </a:lnTo>
                  <a:lnTo>
                    <a:pt x="810933" y="57911"/>
                  </a:lnTo>
                  <a:lnTo>
                    <a:pt x="816724" y="57657"/>
                  </a:lnTo>
                  <a:lnTo>
                    <a:pt x="818908" y="57530"/>
                  </a:lnTo>
                  <a:lnTo>
                    <a:pt x="820432" y="57403"/>
                  </a:lnTo>
                  <a:lnTo>
                    <a:pt x="821105" y="57403"/>
                  </a:lnTo>
                  <a:lnTo>
                    <a:pt x="822439" y="57149"/>
                  </a:lnTo>
                  <a:lnTo>
                    <a:pt x="823512" y="56895"/>
                  </a:lnTo>
                  <a:lnTo>
                    <a:pt x="822718" y="56895"/>
                  </a:lnTo>
                  <a:lnTo>
                    <a:pt x="824725" y="56514"/>
                  </a:lnTo>
                  <a:lnTo>
                    <a:pt x="828814" y="56514"/>
                  </a:lnTo>
                  <a:lnTo>
                    <a:pt x="831557" y="56387"/>
                  </a:lnTo>
                  <a:lnTo>
                    <a:pt x="891387" y="55117"/>
                  </a:lnTo>
                  <a:lnTo>
                    <a:pt x="1234884" y="52704"/>
                  </a:lnTo>
                  <a:lnTo>
                    <a:pt x="1340040" y="52323"/>
                  </a:lnTo>
                  <a:lnTo>
                    <a:pt x="1580832" y="51815"/>
                  </a:lnTo>
                  <a:lnTo>
                    <a:pt x="1589468" y="38861"/>
                  </a:lnTo>
                  <a:lnTo>
                    <a:pt x="1584896" y="32003"/>
                  </a:lnTo>
                  <a:lnTo>
                    <a:pt x="816381" y="32003"/>
                  </a:lnTo>
                  <a:lnTo>
                    <a:pt x="816673" y="31876"/>
                  </a:lnTo>
                  <a:lnTo>
                    <a:pt x="817984" y="31559"/>
                  </a:lnTo>
                  <a:close/>
                </a:path>
                <a:path w="1641475" h="78104">
                  <a:moveTo>
                    <a:pt x="824725" y="56514"/>
                  </a:moveTo>
                  <a:lnTo>
                    <a:pt x="822718" y="56895"/>
                  </a:lnTo>
                  <a:lnTo>
                    <a:pt x="824049" y="56768"/>
                  </a:lnTo>
                  <a:lnTo>
                    <a:pt x="823861" y="56768"/>
                  </a:lnTo>
                  <a:lnTo>
                    <a:pt x="824725" y="56514"/>
                  </a:lnTo>
                  <a:close/>
                </a:path>
                <a:path w="1641475" h="78104">
                  <a:moveTo>
                    <a:pt x="824046" y="56769"/>
                  </a:moveTo>
                  <a:lnTo>
                    <a:pt x="822718" y="56895"/>
                  </a:lnTo>
                  <a:lnTo>
                    <a:pt x="823512" y="56895"/>
                  </a:lnTo>
                  <a:lnTo>
                    <a:pt x="824046" y="56769"/>
                  </a:lnTo>
                  <a:close/>
                </a:path>
                <a:path w="1641475" h="78104">
                  <a:moveTo>
                    <a:pt x="828814" y="56514"/>
                  </a:moveTo>
                  <a:lnTo>
                    <a:pt x="824865" y="56514"/>
                  </a:lnTo>
                  <a:lnTo>
                    <a:pt x="824585" y="56641"/>
                  </a:lnTo>
                  <a:lnTo>
                    <a:pt x="824046" y="56769"/>
                  </a:lnTo>
                  <a:lnTo>
                    <a:pt x="826071" y="56641"/>
                  </a:lnTo>
                  <a:lnTo>
                    <a:pt x="828814" y="56514"/>
                  </a:lnTo>
                  <a:close/>
                </a:path>
                <a:path w="1641475" h="78104">
                  <a:moveTo>
                    <a:pt x="824865" y="56514"/>
                  </a:moveTo>
                  <a:lnTo>
                    <a:pt x="824725" y="56514"/>
                  </a:lnTo>
                  <a:lnTo>
                    <a:pt x="823861" y="56768"/>
                  </a:lnTo>
                  <a:lnTo>
                    <a:pt x="824865" y="56514"/>
                  </a:lnTo>
                  <a:close/>
                </a:path>
                <a:path w="1641475" h="78104">
                  <a:moveTo>
                    <a:pt x="824865" y="56514"/>
                  </a:moveTo>
                  <a:lnTo>
                    <a:pt x="823861" y="56768"/>
                  </a:lnTo>
                  <a:lnTo>
                    <a:pt x="824049" y="56768"/>
                  </a:lnTo>
                  <a:lnTo>
                    <a:pt x="824585" y="56641"/>
                  </a:lnTo>
                  <a:lnTo>
                    <a:pt x="824865" y="56514"/>
                  </a:lnTo>
                  <a:close/>
                </a:path>
                <a:path w="1641475" h="78104">
                  <a:moveTo>
                    <a:pt x="1615376" y="25907"/>
                  </a:moveTo>
                  <a:lnTo>
                    <a:pt x="1589468" y="25907"/>
                  </a:lnTo>
                  <a:lnTo>
                    <a:pt x="1589468" y="51815"/>
                  </a:lnTo>
                  <a:lnTo>
                    <a:pt x="1615376" y="51815"/>
                  </a:lnTo>
                  <a:lnTo>
                    <a:pt x="1641284" y="38861"/>
                  </a:lnTo>
                  <a:lnTo>
                    <a:pt x="1615376" y="25907"/>
                  </a:lnTo>
                  <a:close/>
                </a:path>
                <a:path w="1641475" h="78104">
                  <a:moveTo>
                    <a:pt x="1563560" y="0"/>
                  </a:moveTo>
                  <a:lnTo>
                    <a:pt x="1589468" y="38861"/>
                  </a:lnTo>
                  <a:lnTo>
                    <a:pt x="1589468" y="25907"/>
                  </a:lnTo>
                  <a:lnTo>
                    <a:pt x="1615376" y="25907"/>
                  </a:lnTo>
                  <a:lnTo>
                    <a:pt x="1563560" y="0"/>
                  </a:lnTo>
                  <a:close/>
                </a:path>
                <a:path w="1641475" h="78104">
                  <a:moveTo>
                    <a:pt x="818819" y="31495"/>
                  </a:moveTo>
                  <a:lnTo>
                    <a:pt x="817984" y="31559"/>
                  </a:lnTo>
                  <a:lnTo>
                    <a:pt x="816673" y="31876"/>
                  </a:lnTo>
                  <a:lnTo>
                    <a:pt x="816381" y="32003"/>
                  </a:lnTo>
                  <a:lnTo>
                    <a:pt x="816813" y="31876"/>
                  </a:lnTo>
                  <a:lnTo>
                    <a:pt x="818819" y="31495"/>
                  </a:lnTo>
                  <a:close/>
                </a:path>
                <a:path w="1641475" h="78104">
                  <a:moveTo>
                    <a:pt x="1584557" y="31495"/>
                  </a:moveTo>
                  <a:lnTo>
                    <a:pt x="818819" y="31495"/>
                  </a:lnTo>
                  <a:lnTo>
                    <a:pt x="816813" y="31876"/>
                  </a:lnTo>
                  <a:lnTo>
                    <a:pt x="816381" y="32003"/>
                  </a:lnTo>
                  <a:lnTo>
                    <a:pt x="1584896" y="32003"/>
                  </a:lnTo>
                  <a:lnTo>
                    <a:pt x="1584557" y="31495"/>
                  </a:lnTo>
                  <a:close/>
                </a:path>
                <a:path w="1641475" h="78104">
                  <a:moveTo>
                    <a:pt x="1580832" y="25907"/>
                  </a:moveTo>
                  <a:lnTo>
                    <a:pt x="1564449" y="25907"/>
                  </a:lnTo>
                  <a:lnTo>
                    <a:pt x="1339913" y="26415"/>
                  </a:lnTo>
                  <a:lnTo>
                    <a:pt x="1234757" y="26796"/>
                  </a:lnTo>
                  <a:lnTo>
                    <a:pt x="891120" y="29209"/>
                  </a:lnTo>
                  <a:lnTo>
                    <a:pt x="875118" y="29590"/>
                  </a:lnTo>
                  <a:lnTo>
                    <a:pt x="861174" y="29717"/>
                  </a:lnTo>
                  <a:lnTo>
                    <a:pt x="848944" y="29971"/>
                  </a:lnTo>
                  <a:lnTo>
                    <a:pt x="838784" y="30352"/>
                  </a:lnTo>
                  <a:lnTo>
                    <a:pt x="830935" y="30479"/>
                  </a:lnTo>
                  <a:lnTo>
                    <a:pt x="824801" y="30733"/>
                  </a:lnTo>
                  <a:lnTo>
                    <a:pt x="821105" y="30987"/>
                  </a:lnTo>
                  <a:lnTo>
                    <a:pt x="820432" y="30987"/>
                  </a:lnTo>
                  <a:lnTo>
                    <a:pt x="819099" y="31241"/>
                  </a:lnTo>
                  <a:lnTo>
                    <a:pt x="817984" y="31559"/>
                  </a:lnTo>
                  <a:lnTo>
                    <a:pt x="818819" y="31495"/>
                  </a:lnTo>
                  <a:lnTo>
                    <a:pt x="1584557" y="31495"/>
                  </a:lnTo>
                  <a:lnTo>
                    <a:pt x="1580832" y="25907"/>
                  </a:lnTo>
                  <a:close/>
                </a:path>
              </a:pathLst>
            </a:custGeom>
            <a:solidFill>
              <a:srgbClr val="39DB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7" name="object 87"/>
          <p:cNvSpPr txBox="1"/>
          <p:nvPr/>
        </p:nvSpPr>
        <p:spPr>
          <a:xfrm>
            <a:off x="2808732" y="841247"/>
            <a:ext cx="3081655" cy="167640"/>
          </a:xfrm>
          <a:prstGeom prst="rect">
            <a:avLst/>
          </a:prstGeom>
          <a:solidFill>
            <a:srgbClr val="EDEDED"/>
          </a:solidFill>
          <a:ln w="9144">
            <a:solidFill>
              <a:srgbClr val="585858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11200">
              <a:lnSpc>
                <a:spcPts val="1320"/>
              </a:lnSpc>
            </a:pPr>
            <a:r>
              <a:rPr sz="1200" dirty="0">
                <a:latin typeface="Arial"/>
                <a:cs typeface="Arial"/>
              </a:rPr>
              <a:t>Control Plane REST</a:t>
            </a:r>
            <a:r>
              <a:rPr sz="1200" spc="-7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API</a:t>
            </a:r>
            <a:endParaRPr sz="1200">
              <a:latin typeface="Arial"/>
              <a:cs typeface="Arial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303987" y="3351403"/>
            <a:ext cx="8731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588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/>
                <a:cs typeface="Arial"/>
              </a:rPr>
              <a:t>HTTP,  </a:t>
            </a:r>
            <a:r>
              <a:rPr sz="1200" spc="-5" dirty="0">
                <a:latin typeface="Arial"/>
                <a:cs typeface="Arial"/>
              </a:rPr>
              <a:t>gRPC,</a:t>
            </a:r>
            <a:r>
              <a:rPr sz="1200" spc="-8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TCP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with/out</a:t>
            </a:r>
            <a:r>
              <a:rPr sz="1200" spc="-6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TLS</a:t>
            </a:r>
            <a:endParaRPr sz="1200">
              <a:latin typeface="Arial"/>
              <a:cs typeface="Arial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4267327" y="3349497"/>
            <a:ext cx="87312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588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/>
                <a:cs typeface="Arial"/>
              </a:rPr>
              <a:t>HTTP,  </a:t>
            </a:r>
            <a:r>
              <a:rPr sz="1200" spc="-5" dirty="0">
                <a:latin typeface="Arial"/>
                <a:cs typeface="Arial"/>
              </a:rPr>
              <a:t>gRPC,</a:t>
            </a:r>
            <a:r>
              <a:rPr sz="1200" spc="-8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TCP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with/out</a:t>
            </a:r>
            <a:r>
              <a:rPr sz="1200" spc="-6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TLS</a:t>
            </a:r>
            <a:endParaRPr sz="1200">
              <a:latin typeface="Arial"/>
              <a:cs typeface="Arial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3284346" y="1656715"/>
            <a:ext cx="10242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"/>
                <a:cs typeface="Arial"/>
              </a:rPr>
              <a:t>Policy</a:t>
            </a:r>
            <a:r>
              <a:rPr sz="1200" spc="-5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Checks,  Telemetry</a:t>
            </a:r>
            <a:endParaRPr sz="1200">
              <a:latin typeface="Arial"/>
              <a:cs typeface="Arial"/>
            </a:endParaRPr>
          </a:p>
        </p:txBody>
      </p:sp>
      <p:sp>
        <p:nvSpPr>
          <p:cNvPr id="91" name="object 91"/>
          <p:cNvSpPr/>
          <p:nvPr/>
        </p:nvSpPr>
        <p:spPr>
          <a:xfrm>
            <a:off x="7783068" y="0"/>
            <a:ext cx="717803" cy="68884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0847" y="69595"/>
            <a:ext cx="77216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Istio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@rstar</a:t>
            </a:r>
            <a:r>
              <a:rPr spc="5" dirty="0"/>
              <a:t>m</a:t>
            </a:r>
            <a:r>
              <a:rPr spc="-5" dirty="0"/>
              <a:t>e</a:t>
            </a:r>
            <a:r>
              <a:rPr dirty="0"/>
              <a:t>r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© </a:t>
            </a:r>
            <a:r>
              <a:rPr spc="-5" dirty="0"/>
              <a:t>2017 </a:t>
            </a:r>
            <a:r>
              <a:rPr dirty="0"/>
              <a:t>Kumulus</a:t>
            </a:r>
            <a:r>
              <a:rPr spc="-45" dirty="0"/>
              <a:t> </a:t>
            </a:r>
            <a:r>
              <a:rPr dirty="0"/>
              <a:t>Technologies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1211" y="822198"/>
            <a:ext cx="8126730" cy="349694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0">
              <a:lnSpc>
                <a:spcPct val="100000"/>
              </a:lnSpc>
              <a:spcBef>
                <a:spcPts val="425"/>
              </a:spcBef>
            </a:pPr>
            <a:r>
              <a:rPr sz="1800" dirty="0">
                <a:latin typeface="Arial"/>
                <a:cs typeface="Arial"/>
              </a:rPr>
              <a:t>Istio </a:t>
            </a:r>
            <a:r>
              <a:rPr sz="1800" spc="-5" dirty="0">
                <a:latin typeface="Arial"/>
                <a:cs typeface="Arial"/>
              </a:rPr>
              <a:t>is a service mesh (microservices platform)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providing:</a:t>
            </a:r>
            <a:endParaRPr sz="1800">
              <a:latin typeface="Arial"/>
              <a:cs typeface="Arial"/>
            </a:endParaRPr>
          </a:p>
          <a:p>
            <a:pPr marL="469900" indent="-342900">
              <a:lnSpc>
                <a:spcPct val="100000"/>
              </a:lnSpc>
              <a:spcBef>
                <a:spcPts val="325"/>
              </a:spcBef>
              <a:buClr>
                <a:srgbClr val="3351D1"/>
              </a:buClr>
              <a:buChar char="●"/>
              <a:tabLst>
                <a:tab pos="469265" algn="l"/>
                <a:tab pos="469900" algn="l"/>
              </a:tabLst>
            </a:pPr>
            <a:r>
              <a:rPr sz="1800" spc="-5" dirty="0">
                <a:latin typeface="Arial"/>
                <a:cs typeface="Arial"/>
              </a:rPr>
              <a:t>Observability</a:t>
            </a:r>
            <a:endParaRPr sz="1800">
              <a:latin typeface="Arial"/>
              <a:cs typeface="Arial"/>
            </a:endParaRPr>
          </a:p>
          <a:p>
            <a:pPr marL="927100" lvl="1" indent="-343535">
              <a:lnSpc>
                <a:spcPct val="100000"/>
              </a:lnSpc>
              <a:spcBef>
                <a:spcPts val="325"/>
              </a:spcBef>
              <a:buClr>
                <a:srgbClr val="5282F7"/>
              </a:buClr>
              <a:buChar char="●"/>
              <a:tabLst>
                <a:tab pos="927100" algn="l"/>
                <a:tab pos="927735" algn="l"/>
              </a:tabLst>
            </a:pPr>
            <a:r>
              <a:rPr sz="1800" spc="-5" dirty="0">
                <a:latin typeface="Arial"/>
                <a:cs typeface="Arial"/>
              </a:rPr>
              <a:t>Monitoring</a:t>
            </a:r>
            <a:endParaRPr sz="1800">
              <a:latin typeface="Arial"/>
              <a:cs typeface="Arial"/>
            </a:endParaRPr>
          </a:p>
          <a:p>
            <a:pPr marL="927100" lvl="1" indent="-343535">
              <a:lnSpc>
                <a:spcPct val="100000"/>
              </a:lnSpc>
              <a:spcBef>
                <a:spcPts val="325"/>
              </a:spcBef>
              <a:buClr>
                <a:srgbClr val="5282F7"/>
              </a:buClr>
              <a:buChar char="●"/>
              <a:tabLst>
                <a:tab pos="927100" algn="l"/>
                <a:tab pos="927735" algn="l"/>
              </a:tabLst>
            </a:pPr>
            <a:r>
              <a:rPr sz="1800" dirty="0">
                <a:latin typeface="Arial"/>
                <a:cs typeface="Arial"/>
              </a:rPr>
              <a:t>Metrics</a:t>
            </a:r>
            <a:endParaRPr sz="1800">
              <a:latin typeface="Arial"/>
              <a:cs typeface="Arial"/>
            </a:endParaRPr>
          </a:p>
          <a:p>
            <a:pPr marL="927100" lvl="1" indent="-343535">
              <a:lnSpc>
                <a:spcPct val="100000"/>
              </a:lnSpc>
              <a:spcBef>
                <a:spcPts val="320"/>
              </a:spcBef>
              <a:buClr>
                <a:srgbClr val="5282F7"/>
              </a:buClr>
              <a:buChar char="●"/>
              <a:tabLst>
                <a:tab pos="927100" algn="l"/>
                <a:tab pos="927735" algn="l"/>
              </a:tabLst>
            </a:pPr>
            <a:r>
              <a:rPr sz="1800" spc="-5" dirty="0">
                <a:latin typeface="Arial"/>
                <a:cs typeface="Arial"/>
              </a:rPr>
              <a:t>Tracing</a:t>
            </a:r>
            <a:endParaRPr sz="1800">
              <a:latin typeface="Arial"/>
              <a:cs typeface="Arial"/>
            </a:endParaRPr>
          </a:p>
          <a:p>
            <a:pPr marL="469900" indent="-342900">
              <a:lnSpc>
                <a:spcPct val="100000"/>
              </a:lnSpc>
              <a:spcBef>
                <a:spcPts val="330"/>
              </a:spcBef>
              <a:buClr>
                <a:srgbClr val="3351D1"/>
              </a:buClr>
              <a:buChar char="●"/>
              <a:tabLst>
                <a:tab pos="469265" algn="l"/>
                <a:tab pos="469900" algn="l"/>
              </a:tabLst>
            </a:pPr>
            <a:r>
              <a:rPr sz="1800" dirty="0">
                <a:latin typeface="Arial"/>
                <a:cs typeface="Arial"/>
              </a:rPr>
              <a:t>Traffic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Management</a:t>
            </a:r>
            <a:endParaRPr sz="1800">
              <a:latin typeface="Arial"/>
              <a:cs typeface="Arial"/>
            </a:endParaRPr>
          </a:p>
          <a:p>
            <a:pPr marL="469900" indent="-342900">
              <a:lnSpc>
                <a:spcPct val="100000"/>
              </a:lnSpc>
              <a:spcBef>
                <a:spcPts val="325"/>
              </a:spcBef>
              <a:buClr>
                <a:srgbClr val="3351D1"/>
              </a:buClr>
              <a:buChar char="●"/>
              <a:tabLst>
                <a:tab pos="469265" algn="l"/>
                <a:tab pos="469900" algn="l"/>
              </a:tabLst>
            </a:pPr>
            <a:r>
              <a:rPr sz="1800" spc="-5" dirty="0">
                <a:latin typeface="Arial"/>
                <a:cs typeface="Arial"/>
              </a:rPr>
              <a:t>Policy</a:t>
            </a:r>
            <a:endParaRPr sz="1800">
              <a:latin typeface="Arial"/>
              <a:cs typeface="Arial"/>
            </a:endParaRPr>
          </a:p>
          <a:p>
            <a:pPr marL="469900" indent="-342900">
              <a:lnSpc>
                <a:spcPct val="100000"/>
              </a:lnSpc>
              <a:spcBef>
                <a:spcPts val="320"/>
              </a:spcBef>
              <a:buClr>
                <a:srgbClr val="3351D1"/>
              </a:buClr>
              <a:buChar char="●"/>
              <a:tabLst>
                <a:tab pos="469265" algn="l"/>
                <a:tab pos="469900" algn="l"/>
              </a:tabLst>
            </a:pPr>
            <a:r>
              <a:rPr sz="1800" spc="-5" dirty="0">
                <a:latin typeface="Arial"/>
                <a:cs typeface="Arial"/>
              </a:rPr>
              <a:t>Security</a:t>
            </a:r>
            <a:endParaRPr sz="1800">
              <a:latin typeface="Arial"/>
              <a:cs typeface="Arial"/>
            </a:endParaRPr>
          </a:p>
          <a:p>
            <a:pPr marL="469900" indent="-342900">
              <a:lnSpc>
                <a:spcPct val="100000"/>
              </a:lnSpc>
              <a:spcBef>
                <a:spcPts val="330"/>
              </a:spcBef>
              <a:buClr>
                <a:srgbClr val="3351D1"/>
              </a:buClr>
              <a:buChar char="●"/>
              <a:tabLst>
                <a:tab pos="469265" algn="l"/>
                <a:tab pos="469900" algn="l"/>
              </a:tabLst>
            </a:pPr>
            <a:r>
              <a:rPr sz="1800" spc="-5" dirty="0">
                <a:latin typeface="Arial"/>
                <a:cs typeface="Arial"/>
              </a:rPr>
              <a:t>Service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Mesh</a:t>
            </a:r>
            <a:endParaRPr sz="1800">
              <a:latin typeface="Arial"/>
              <a:cs typeface="Arial"/>
            </a:endParaRPr>
          </a:p>
          <a:p>
            <a:pPr marL="12700" marR="5080" indent="114300">
              <a:lnSpc>
                <a:spcPct val="114999"/>
              </a:lnSpc>
            </a:pPr>
            <a:r>
              <a:rPr sz="1800" spc="-5" dirty="0">
                <a:latin typeface="Arial"/>
                <a:cs typeface="Arial"/>
              </a:rPr>
              <a:t>Kubernetes “native” </a:t>
            </a:r>
            <a:r>
              <a:rPr sz="1800" dirty="0">
                <a:latin typeface="Arial"/>
                <a:cs typeface="Arial"/>
              </a:rPr>
              <a:t>via </a:t>
            </a:r>
            <a:r>
              <a:rPr sz="1800" spc="-5" dirty="0">
                <a:latin typeface="Arial"/>
                <a:cs typeface="Arial"/>
              </a:rPr>
              <a:t>platform adapter </a:t>
            </a:r>
            <a:r>
              <a:rPr sz="1800" spc="-10" dirty="0">
                <a:latin typeface="Arial"/>
                <a:cs typeface="Arial"/>
              </a:rPr>
              <a:t>plugins </a:t>
            </a:r>
            <a:r>
              <a:rPr sz="1800" dirty="0">
                <a:latin typeface="Arial"/>
                <a:cs typeface="Arial"/>
              </a:rPr>
              <a:t>- </a:t>
            </a:r>
            <a:r>
              <a:rPr sz="1800" spc="-5" dirty="0">
                <a:latin typeface="Arial"/>
                <a:cs typeface="Arial"/>
              </a:rPr>
              <a:t>also plugs into Mesos, Cloud  </a:t>
            </a:r>
            <a:r>
              <a:rPr sz="1800" spc="-10" dirty="0">
                <a:latin typeface="Arial"/>
                <a:cs typeface="Arial"/>
              </a:rPr>
              <a:t>Foundry,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…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0847" y="69595"/>
            <a:ext cx="1920239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Istio -</a:t>
            </a:r>
            <a:r>
              <a:rPr spc="-100" dirty="0"/>
              <a:t> </a:t>
            </a:r>
            <a:r>
              <a:rPr spc="-5" dirty="0"/>
              <a:t>Pilot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0847" y="799592"/>
            <a:ext cx="5253990" cy="2906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86105" indent="114300">
              <a:lnSpc>
                <a:spcPct val="15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Control plane </a:t>
            </a:r>
            <a:r>
              <a:rPr sz="1800" dirty="0">
                <a:latin typeface="Arial"/>
                <a:cs typeface="Arial"/>
              </a:rPr>
              <a:t>for </a:t>
            </a:r>
            <a:r>
              <a:rPr sz="1800" spc="-5" dirty="0">
                <a:latin typeface="Arial"/>
                <a:cs typeface="Arial"/>
              </a:rPr>
              <a:t>distributed Envoy instances  Configures </a:t>
            </a:r>
            <a:r>
              <a:rPr sz="1800" dirty="0">
                <a:latin typeface="Arial"/>
                <a:cs typeface="Arial"/>
              </a:rPr>
              <a:t>Istio </a:t>
            </a:r>
            <a:r>
              <a:rPr sz="1800" spc="-10" dirty="0">
                <a:latin typeface="Arial"/>
                <a:cs typeface="Arial"/>
              </a:rPr>
              <a:t>deployment </a:t>
            </a:r>
            <a:r>
              <a:rPr sz="1800" spc="-5" dirty="0">
                <a:latin typeface="Arial"/>
                <a:cs typeface="Arial"/>
              </a:rPr>
              <a:t>and pushes out  configuration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5" dirty="0">
                <a:latin typeface="Arial"/>
                <a:cs typeface="Arial"/>
              </a:rPr>
              <a:t>other system components  System </a:t>
            </a:r>
            <a:r>
              <a:rPr sz="1800" dirty="0">
                <a:latin typeface="Arial"/>
                <a:cs typeface="Arial"/>
              </a:rPr>
              <a:t>of </a:t>
            </a:r>
            <a:r>
              <a:rPr sz="1800" spc="-5" dirty="0">
                <a:latin typeface="Arial"/>
                <a:cs typeface="Arial"/>
              </a:rPr>
              <a:t>Record </a:t>
            </a:r>
            <a:r>
              <a:rPr sz="1800" dirty="0">
                <a:latin typeface="Arial"/>
                <a:cs typeface="Arial"/>
              </a:rPr>
              <a:t>for </a:t>
            </a:r>
            <a:r>
              <a:rPr sz="1800" spc="-5" dirty="0">
                <a:latin typeface="Arial"/>
                <a:cs typeface="Arial"/>
              </a:rPr>
              <a:t>Service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Mesh</a:t>
            </a:r>
            <a:endParaRPr sz="1800">
              <a:latin typeface="Arial"/>
              <a:cs typeface="Arial"/>
            </a:endParaRPr>
          </a:p>
          <a:p>
            <a:pPr marL="126364">
              <a:lnSpc>
                <a:spcPct val="100000"/>
              </a:lnSpc>
              <a:spcBef>
                <a:spcPts val="1080"/>
              </a:spcBef>
            </a:pPr>
            <a:r>
              <a:rPr sz="1800" spc="-5" dirty="0">
                <a:latin typeface="Arial"/>
                <a:cs typeface="Arial"/>
              </a:rPr>
              <a:t>Routing </a:t>
            </a:r>
            <a:r>
              <a:rPr sz="1800" spc="-10" dirty="0">
                <a:latin typeface="Arial"/>
                <a:cs typeface="Arial"/>
              </a:rPr>
              <a:t>and </a:t>
            </a:r>
            <a:r>
              <a:rPr sz="1800" spc="-5" dirty="0">
                <a:latin typeface="Arial"/>
                <a:cs typeface="Arial"/>
              </a:rPr>
              <a:t>resiliency</a:t>
            </a:r>
            <a:r>
              <a:rPr sz="1800" spc="4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rules</a:t>
            </a:r>
            <a:endParaRPr sz="1800">
              <a:latin typeface="Arial"/>
              <a:cs typeface="Arial"/>
            </a:endParaRPr>
          </a:p>
          <a:p>
            <a:pPr marL="12700" marR="5080" indent="114300">
              <a:lnSpc>
                <a:spcPct val="150000"/>
              </a:lnSpc>
            </a:pPr>
            <a:r>
              <a:rPr sz="1800" spc="-5" dirty="0">
                <a:latin typeface="Arial"/>
                <a:cs typeface="Arial"/>
              </a:rPr>
              <a:t>Exposes </a:t>
            </a:r>
            <a:r>
              <a:rPr sz="1800" dirty="0">
                <a:latin typeface="Arial"/>
                <a:cs typeface="Arial"/>
              </a:rPr>
              <a:t>API for </a:t>
            </a:r>
            <a:r>
              <a:rPr sz="1800" spc="-5" dirty="0">
                <a:latin typeface="Arial"/>
                <a:cs typeface="Arial"/>
              </a:rPr>
              <a:t>service discovery, load balancing,  routing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tables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546913" y="3829621"/>
            <a:ext cx="1021715" cy="415290"/>
            <a:chOff x="6546913" y="3829621"/>
            <a:chExt cx="1021715" cy="415290"/>
          </a:xfrm>
        </p:grpSpPr>
        <p:sp>
          <p:nvSpPr>
            <p:cNvPr id="5" name="object 5"/>
            <p:cNvSpPr/>
            <p:nvPr/>
          </p:nvSpPr>
          <p:spPr>
            <a:xfrm>
              <a:off x="6551676" y="3834384"/>
              <a:ext cx="1012190" cy="405765"/>
            </a:xfrm>
            <a:custGeom>
              <a:avLst/>
              <a:gdLst/>
              <a:ahLst/>
              <a:cxnLst/>
              <a:rect l="l" t="t" r="r" b="b"/>
              <a:pathLst>
                <a:path w="1012190" h="405764">
                  <a:moveTo>
                    <a:pt x="944372" y="0"/>
                  </a:moveTo>
                  <a:lnTo>
                    <a:pt x="67564" y="0"/>
                  </a:lnTo>
                  <a:lnTo>
                    <a:pt x="41255" y="5306"/>
                  </a:lnTo>
                  <a:lnTo>
                    <a:pt x="19780" y="19780"/>
                  </a:lnTo>
                  <a:lnTo>
                    <a:pt x="5306" y="41255"/>
                  </a:lnTo>
                  <a:lnTo>
                    <a:pt x="0" y="67563"/>
                  </a:lnTo>
                  <a:lnTo>
                    <a:pt x="0" y="337819"/>
                  </a:lnTo>
                  <a:lnTo>
                    <a:pt x="5306" y="364118"/>
                  </a:lnTo>
                  <a:lnTo>
                    <a:pt x="19780" y="385594"/>
                  </a:lnTo>
                  <a:lnTo>
                    <a:pt x="41255" y="400074"/>
                  </a:lnTo>
                  <a:lnTo>
                    <a:pt x="67564" y="405383"/>
                  </a:lnTo>
                  <a:lnTo>
                    <a:pt x="944372" y="405383"/>
                  </a:lnTo>
                  <a:lnTo>
                    <a:pt x="970680" y="400074"/>
                  </a:lnTo>
                  <a:lnTo>
                    <a:pt x="992155" y="385594"/>
                  </a:lnTo>
                  <a:lnTo>
                    <a:pt x="1006629" y="364118"/>
                  </a:lnTo>
                  <a:lnTo>
                    <a:pt x="1011935" y="337819"/>
                  </a:lnTo>
                  <a:lnTo>
                    <a:pt x="1011935" y="67563"/>
                  </a:lnTo>
                  <a:lnTo>
                    <a:pt x="1006629" y="41255"/>
                  </a:lnTo>
                  <a:lnTo>
                    <a:pt x="992155" y="19780"/>
                  </a:lnTo>
                  <a:lnTo>
                    <a:pt x="970680" y="5306"/>
                  </a:lnTo>
                  <a:lnTo>
                    <a:pt x="944372" y="0"/>
                  </a:lnTo>
                  <a:close/>
                </a:path>
              </a:pathLst>
            </a:custGeom>
            <a:solidFill>
              <a:srgbClr val="3B78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551676" y="3834384"/>
              <a:ext cx="1012190" cy="405765"/>
            </a:xfrm>
            <a:custGeom>
              <a:avLst/>
              <a:gdLst/>
              <a:ahLst/>
              <a:cxnLst/>
              <a:rect l="l" t="t" r="r" b="b"/>
              <a:pathLst>
                <a:path w="1012190" h="405764">
                  <a:moveTo>
                    <a:pt x="0" y="67563"/>
                  </a:moveTo>
                  <a:lnTo>
                    <a:pt x="5306" y="41255"/>
                  </a:lnTo>
                  <a:lnTo>
                    <a:pt x="19780" y="19780"/>
                  </a:lnTo>
                  <a:lnTo>
                    <a:pt x="41255" y="5306"/>
                  </a:lnTo>
                  <a:lnTo>
                    <a:pt x="67564" y="0"/>
                  </a:lnTo>
                  <a:lnTo>
                    <a:pt x="944372" y="0"/>
                  </a:lnTo>
                  <a:lnTo>
                    <a:pt x="970680" y="5306"/>
                  </a:lnTo>
                  <a:lnTo>
                    <a:pt x="992155" y="19780"/>
                  </a:lnTo>
                  <a:lnTo>
                    <a:pt x="1006629" y="41255"/>
                  </a:lnTo>
                  <a:lnTo>
                    <a:pt x="1011935" y="67563"/>
                  </a:lnTo>
                  <a:lnTo>
                    <a:pt x="1011935" y="337819"/>
                  </a:lnTo>
                  <a:lnTo>
                    <a:pt x="1006629" y="364118"/>
                  </a:lnTo>
                  <a:lnTo>
                    <a:pt x="992155" y="385594"/>
                  </a:lnTo>
                  <a:lnTo>
                    <a:pt x="970680" y="400074"/>
                  </a:lnTo>
                  <a:lnTo>
                    <a:pt x="944372" y="405383"/>
                  </a:lnTo>
                  <a:lnTo>
                    <a:pt x="67564" y="405383"/>
                  </a:lnTo>
                  <a:lnTo>
                    <a:pt x="41255" y="400074"/>
                  </a:lnTo>
                  <a:lnTo>
                    <a:pt x="19780" y="385594"/>
                  </a:lnTo>
                  <a:lnTo>
                    <a:pt x="5306" y="364118"/>
                  </a:lnTo>
                  <a:lnTo>
                    <a:pt x="0" y="337819"/>
                  </a:lnTo>
                  <a:lnTo>
                    <a:pt x="0" y="67563"/>
                  </a:lnTo>
                  <a:close/>
                </a:path>
              </a:pathLst>
            </a:custGeom>
            <a:ln w="9144">
              <a:solidFill>
                <a:srgbClr val="3B78D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6800850" y="3912819"/>
            <a:ext cx="5187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En</a:t>
            </a:r>
            <a:r>
              <a:rPr sz="1400" spc="-20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oy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7237285" y="4422457"/>
            <a:ext cx="1021715" cy="413384"/>
            <a:chOff x="7237285" y="4422457"/>
            <a:chExt cx="1021715" cy="413384"/>
          </a:xfrm>
        </p:grpSpPr>
        <p:sp>
          <p:nvSpPr>
            <p:cNvPr id="9" name="object 9"/>
            <p:cNvSpPr/>
            <p:nvPr/>
          </p:nvSpPr>
          <p:spPr>
            <a:xfrm>
              <a:off x="7242047" y="4427220"/>
              <a:ext cx="1012190" cy="403860"/>
            </a:xfrm>
            <a:custGeom>
              <a:avLst/>
              <a:gdLst/>
              <a:ahLst/>
              <a:cxnLst/>
              <a:rect l="l" t="t" r="r" b="b"/>
              <a:pathLst>
                <a:path w="1012190" h="403860">
                  <a:moveTo>
                    <a:pt x="944626" y="0"/>
                  </a:moveTo>
                  <a:lnTo>
                    <a:pt x="67309" y="0"/>
                  </a:lnTo>
                  <a:lnTo>
                    <a:pt x="41094" y="5289"/>
                  </a:lnTo>
                  <a:lnTo>
                    <a:pt x="19700" y="19715"/>
                  </a:lnTo>
                  <a:lnTo>
                    <a:pt x="5284" y="41110"/>
                  </a:lnTo>
                  <a:lnTo>
                    <a:pt x="0" y="67309"/>
                  </a:lnTo>
                  <a:lnTo>
                    <a:pt x="0" y="336549"/>
                  </a:lnTo>
                  <a:lnTo>
                    <a:pt x="5284" y="362749"/>
                  </a:lnTo>
                  <a:lnTo>
                    <a:pt x="19700" y="384144"/>
                  </a:lnTo>
                  <a:lnTo>
                    <a:pt x="41094" y="398570"/>
                  </a:lnTo>
                  <a:lnTo>
                    <a:pt x="67309" y="403859"/>
                  </a:lnTo>
                  <a:lnTo>
                    <a:pt x="944626" y="403859"/>
                  </a:lnTo>
                  <a:lnTo>
                    <a:pt x="970841" y="398570"/>
                  </a:lnTo>
                  <a:lnTo>
                    <a:pt x="992235" y="384144"/>
                  </a:lnTo>
                  <a:lnTo>
                    <a:pt x="1006651" y="362749"/>
                  </a:lnTo>
                  <a:lnTo>
                    <a:pt x="1011935" y="336549"/>
                  </a:lnTo>
                  <a:lnTo>
                    <a:pt x="1011935" y="67309"/>
                  </a:lnTo>
                  <a:lnTo>
                    <a:pt x="1006651" y="41110"/>
                  </a:lnTo>
                  <a:lnTo>
                    <a:pt x="992235" y="19715"/>
                  </a:lnTo>
                  <a:lnTo>
                    <a:pt x="970841" y="5289"/>
                  </a:lnTo>
                  <a:lnTo>
                    <a:pt x="944626" y="0"/>
                  </a:lnTo>
                  <a:close/>
                </a:path>
              </a:pathLst>
            </a:custGeom>
            <a:solidFill>
              <a:srgbClr val="3B78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242047" y="4427220"/>
              <a:ext cx="1012190" cy="403860"/>
            </a:xfrm>
            <a:custGeom>
              <a:avLst/>
              <a:gdLst/>
              <a:ahLst/>
              <a:cxnLst/>
              <a:rect l="l" t="t" r="r" b="b"/>
              <a:pathLst>
                <a:path w="1012190" h="403860">
                  <a:moveTo>
                    <a:pt x="0" y="67309"/>
                  </a:moveTo>
                  <a:lnTo>
                    <a:pt x="5284" y="41110"/>
                  </a:lnTo>
                  <a:lnTo>
                    <a:pt x="19700" y="19715"/>
                  </a:lnTo>
                  <a:lnTo>
                    <a:pt x="41094" y="5289"/>
                  </a:lnTo>
                  <a:lnTo>
                    <a:pt x="67309" y="0"/>
                  </a:lnTo>
                  <a:lnTo>
                    <a:pt x="944626" y="0"/>
                  </a:lnTo>
                  <a:lnTo>
                    <a:pt x="970841" y="5289"/>
                  </a:lnTo>
                  <a:lnTo>
                    <a:pt x="992235" y="19715"/>
                  </a:lnTo>
                  <a:lnTo>
                    <a:pt x="1006651" y="41110"/>
                  </a:lnTo>
                  <a:lnTo>
                    <a:pt x="1011935" y="67309"/>
                  </a:lnTo>
                  <a:lnTo>
                    <a:pt x="1011935" y="336549"/>
                  </a:lnTo>
                  <a:lnTo>
                    <a:pt x="1006651" y="362749"/>
                  </a:lnTo>
                  <a:lnTo>
                    <a:pt x="992235" y="384144"/>
                  </a:lnTo>
                  <a:lnTo>
                    <a:pt x="970841" y="398570"/>
                  </a:lnTo>
                  <a:lnTo>
                    <a:pt x="944626" y="403859"/>
                  </a:lnTo>
                  <a:lnTo>
                    <a:pt x="67309" y="403859"/>
                  </a:lnTo>
                  <a:lnTo>
                    <a:pt x="41094" y="398570"/>
                  </a:lnTo>
                  <a:lnTo>
                    <a:pt x="19700" y="384144"/>
                  </a:lnTo>
                  <a:lnTo>
                    <a:pt x="5284" y="362749"/>
                  </a:lnTo>
                  <a:lnTo>
                    <a:pt x="0" y="336549"/>
                  </a:lnTo>
                  <a:lnTo>
                    <a:pt x="0" y="67309"/>
                  </a:lnTo>
                  <a:close/>
                </a:path>
              </a:pathLst>
            </a:custGeom>
            <a:ln w="9144">
              <a:solidFill>
                <a:srgbClr val="3B78D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7491476" y="4504131"/>
            <a:ext cx="51879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En</a:t>
            </a:r>
            <a:r>
              <a:rPr sz="1400" spc="-25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oy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7900225" y="3829621"/>
            <a:ext cx="1021715" cy="415290"/>
            <a:chOff x="7900225" y="3829621"/>
            <a:chExt cx="1021715" cy="415290"/>
          </a:xfrm>
        </p:grpSpPr>
        <p:sp>
          <p:nvSpPr>
            <p:cNvPr id="13" name="object 13"/>
            <p:cNvSpPr/>
            <p:nvPr/>
          </p:nvSpPr>
          <p:spPr>
            <a:xfrm>
              <a:off x="7904988" y="3834384"/>
              <a:ext cx="1012190" cy="405765"/>
            </a:xfrm>
            <a:custGeom>
              <a:avLst/>
              <a:gdLst/>
              <a:ahLst/>
              <a:cxnLst/>
              <a:rect l="l" t="t" r="r" b="b"/>
              <a:pathLst>
                <a:path w="1012190" h="405764">
                  <a:moveTo>
                    <a:pt x="944371" y="0"/>
                  </a:moveTo>
                  <a:lnTo>
                    <a:pt x="67563" y="0"/>
                  </a:lnTo>
                  <a:lnTo>
                    <a:pt x="41255" y="5306"/>
                  </a:lnTo>
                  <a:lnTo>
                    <a:pt x="19780" y="19780"/>
                  </a:lnTo>
                  <a:lnTo>
                    <a:pt x="5306" y="41255"/>
                  </a:lnTo>
                  <a:lnTo>
                    <a:pt x="0" y="67563"/>
                  </a:lnTo>
                  <a:lnTo>
                    <a:pt x="0" y="337819"/>
                  </a:lnTo>
                  <a:lnTo>
                    <a:pt x="5306" y="364118"/>
                  </a:lnTo>
                  <a:lnTo>
                    <a:pt x="19780" y="385594"/>
                  </a:lnTo>
                  <a:lnTo>
                    <a:pt x="41255" y="400074"/>
                  </a:lnTo>
                  <a:lnTo>
                    <a:pt x="67563" y="405383"/>
                  </a:lnTo>
                  <a:lnTo>
                    <a:pt x="944371" y="405383"/>
                  </a:lnTo>
                  <a:lnTo>
                    <a:pt x="970680" y="400074"/>
                  </a:lnTo>
                  <a:lnTo>
                    <a:pt x="992155" y="385594"/>
                  </a:lnTo>
                  <a:lnTo>
                    <a:pt x="1006629" y="364118"/>
                  </a:lnTo>
                  <a:lnTo>
                    <a:pt x="1011935" y="337819"/>
                  </a:lnTo>
                  <a:lnTo>
                    <a:pt x="1011935" y="67563"/>
                  </a:lnTo>
                  <a:lnTo>
                    <a:pt x="1006629" y="41255"/>
                  </a:lnTo>
                  <a:lnTo>
                    <a:pt x="992155" y="19780"/>
                  </a:lnTo>
                  <a:lnTo>
                    <a:pt x="970680" y="5306"/>
                  </a:lnTo>
                  <a:lnTo>
                    <a:pt x="944371" y="0"/>
                  </a:lnTo>
                  <a:close/>
                </a:path>
              </a:pathLst>
            </a:custGeom>
            <a:solidFill>
              <a:srgbClr val="3B78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904988" y="3834384"/>
              <a:ext cx="1012190" cy="405765"/>
            </a:xfrm>
            <a:custGeom>
              <a:avLst/>
              <a:gdLst/>
              <a:ahLst/>
              <a:cxnLst/>
              <a:rect l="l" t="t" r="r" b="b"/>
              <a:pathLst>
                <a:path w="1012190" h="405764">
                  <a:moveTo>
                    <a:pt x="0" y="67563"/>
                  </a:moveTo>
                  <a:lnTo>
                    <a:pt x="5306" y="41255"/>
                  </a:lnTo>
                  <a:lnTo>
                    <a:pt x="19780" y="19780"/>
                  </a:lnTo>
                  <a:lnTo>
                    <a:pt x="41255" y="5306"/>
                  </a:lnTo>
                  <a:lnTo>
                    <a:pt x="67563" y="0"/>
                  </a:lnTo>
                  <a:lnTo>
                    <a:pt x="944371" y="0"/>
                  </a:lnTo>
                  <a:lnTo>
                    <a:pt x="970680" y="5306"/>
                  </a:lnTo>
                  <a:lnTo>
                    <a:pt x="992155" y="19780"/>
                  </a:lnTo>
                  <a:lnTo>
                    <a:pt x="1006629" y="41255"/>
                  </a:lnTo>
                  <a:lnTo>
                    <a:pt x="1011935" y="67563"/>
                  </a:lnTo>
                  <a:lnTo>
                    <a:pt x="1011935" y="337819"/>
                  </a:lnTo>
                  <a:lnTo>
                    <a:pt x="1006629" y="364118"/>
                  </a:lnTo>
                  <a:lnTo>
                    <a:pt x="992155" y="385594"/>
                  </a:lnTo>
                  <a:lnTo>
                    <a:pt x="970680" y="400074"/>
                  </a:lnTo>
                  <a:lnTo>
                    <a:pt x="944371" y="405383"/>
                  </a:lnTo>
                  <a:lnTo>
                    <a:pt x="67563" y="405383"/>
                  </a:lnTo>
                  <a:lnTo>
                    <a:pt x="41255" y="400074"/>
                  </a:lnTo>
                  <a:lnTo>
                    <a:pt x="19780" y="385594"/>
                  </a:lnTo>
                  <a:lnTo>
                    <a:pt x="5306" y="364118"/>
                  </a:lnTo>
                  <a:lnTo>
                    <a:pt x="0" y="337819"/>
                  </a:lnTo>
                  <a:lnTo>
                    <a:pt x="0" y="67563"/>
                  </a:lnTo>
                  <a:close/>
                </a:path>
              </a:pathLst>
            </a:custGeom>
            <a:ln w="9144">
              <a:solidFill>
                <a:srgbClr val="3B78D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8155051" y="3912819"/>
            <a:ext cx="5187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En</a:t>
            </a:r>
            <a:r>
              <a:rPr sz="1400" spc="-20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oy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6027229" y="2008441"/>
            <a:ext cx="2836545" cy="1439545"/>
            <a:chOff x="6027229" y="2008441"/>
            <a:chExt cx="2836545" cy="1439545"/>
          </a:xfrm>
        </p:grpSpPr>
        <p:sp>
          <p:nvSpPr>
            <p:cNvPr id="17" name="object 17"/>
            <p:cNvSpPr/>
            <p:nvPr/>
          </p:nvSpPr>
          <p:spPr>
            <a:xfrm>
              <a:off x="6031991" y="2013204"/>
              <a:ext cx="2827020" cy="1430020"/>
            </a:xfrm>
            <a:custGeom>
              <a:avLst/>
              <a:gdLst/>
              <a:ahLst/>
              <a:cxnLst/>
              <a:rect l="l" t="t" r="r" b="b"/>
              <a:pathLst>
                <a:path w="2827020" h="1430020">
                  <a:moveTo>
                    <a:pt x="2588767" y="0"/>
                  </a:moveTo>
                  <a:lnTo>
                    <a:pt x="238252" y="0"/>
                  </a:lnTo>
                  <a:lnTo>
                    <a:pt x="190239" y="4840"/>
                  </a:lnTo>
                  <a:lnTo>
                    <a:pt x="145518" y="18724"/>
                  </a:lnTo>
                  <a:lnTo>
                    <a:pt x="105047" y="40692"/>
                  </a:lnTo>
                  <a:lnTo>
                    <a:pt x="69786" y="69786"/>
                  </a:lnTo>
                  <a:lnTo>
                    <a:pt x="40692" y="105047"/>
                  </a:lnTo>
                  <a:lnTo>
                    <a:pt x="18724" y="145518"/>
                  </a:lnTo>
                  <a:lnTo>
                    <a:pt x="4840" y="190239"/>
                  </a:lnTo>
                  <a:lnTo>
                    <a:pt x="0" y="238251"/>
                  </a:lnTo>
                  <a:lnTo>
                    <a:pt x="0" y="1191259"/>
                  </a:lnTo>
                  <a:lnTo>
                    <a:pt x="4840" y="1239272"/>
                  </a:lnTo>
                  <a:lnTo>
                    <a:pt x="18724" y="1283993"/>
                  </a:lnTo>
                  <a:lnTo>
                    <a:pt x="40692" y="1324464"/>
                  </a:lnTo>
                  <a:lnTo>
                    <a:pt x="69786" y="1359725"/>
                  </a:lnTo>
                  <a:lnTo>
                    <a:pt x="105047" y="1388819"/>
                  </a:lnTo>
                  <a:lnTo>
                    <a:pt x="145518" y="1410787"/>
                  </a:lnTo>
                  <a:lnTo>
                    <a:pt x="190239" y="1424671"/>
                  </a:lnTo>
                  <a:lnTo>
                    <a:pt x="238252" y="1429512"/>
                  </a:lnTo>
                  <a:lnTo>
                    <a:pt x="2588767" y="1429512"/>
                  </a:lnTo>
                  <a:lnTo>
                    <a:pt x="2636780" y="1424671"/>
                  </a:lnTo>
                  <a:lnTo>
                    <a:pt x="2681501" y="1410787"/>
                  </a:lnTo>
                  <a:lnTo>
                    <a:pt x="2721972" y="1388819"/>
                  </a:lnTo>
                  <a:lnTo>
                    <a:pt x="2757233" y="1359725"/>
                  </a:lnTo>
                  <a:lnTo>
                    <a:pt x="2786327" y="1324464"/>
                  </a:lnTo>
                  <a:lnTo>
                    <a:pt x="2808295" y="1283993"/>
                  </a:lnTo>
                  <a:lnTo>
                    <a:pt x="2822179" y="1239272"/>
                  </a:lnTo>
                  <a:lnTo>
                    <a:pt x="2827019" y="1191259"/>
                  </a:lnTo>
                  <a:lnTo>
                    <a:pt x="2827019" y="238251"/>
                  </a:lnTo>
                  <a:lnTo>
                    <a:pt x="2822179" y="190239"/>
                  </a:lnTo>
                  <a:lnTo>
                    <a:pt x="2808295" y="145518"/>
                  </a:lnTo>
                  <a:lnTo>
                    <a:pt x="2786327" y="105047"/>
                  </a:lnTo>
                  <a:lnTo>
                    <a:pt x="2757233" y="69786"/>
                  </a:lnTo>
                  <a:lnTo>
                    <a:pt x="2721972" y="40692"/>
                  </a:lnTo>
                  <a:lnTo>
                    <a:pt x="2681501" y="18724"/>
                  </a:lnTo>
                  <a:lnTo>
                    <a:pt x="2636780" y="4840"/>
                  </a:lnTo>
                  <a:lnTo>
                    <a:pt x="2588767" y="0"/>
                  </a:lnTo>
                  <a:close/>
                </a:path>
              </a:pathLst>
            </a:custGeom>
            <a:solidFill>
              <a:srgbClr val="3B78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031991" y="2013204"/>
              <a:ext cx="2827020" cy="1430020"/>
            </a:xfrm>
            <a:custGeom>
              <a:avLst/>
              <a:gdLst/>
              <a:ahLst/>
              <a:cxnLst/>
              <a:rect l="l" t="t" r="r" b="b"/>
              <a:pathLst>
                <a:path w="2827020" h="1430020">
                  <a:moveTo>
                    <a:pt x="0" y="238251"/>
                  </a:moveTo>
                  <a:lnTo>
                    <a:pt x="4840" y="190239"/>
                  </a:lnTo>
                  <a:lnTo>
                    <a:pt x="18724" y="145518"/>
                  </a:lnTo>
                  <a:lnTo>
                    <a:pt x="40692" y="105047"/>
                  </a:lnTo>
                  <a:lnTo>
                    <a:pt x="69786" y="69786"/>
                  </a:lnTo>
                  <a:lnTo>
                    <a:pt x="105047" y="40692"/>
                  </a:lnTo>
                  <a:lnTo>
                    <a:pt x="145518" y="18724"/>
                  </a:lnTo>
                  <a:lnTo>
                    <a:pt x="190239" y="4840"/>
                  </a:lnTo>
                  <a:lnTo>
                    <a:pt x="238252" y="0"/>
                  </a:lnTo>
                  <a:lnTo>
                    <a:pt x="2588767" y="0"/>
                  </a:lnTo>
                  <a:lnTo>
                    <a:pt x="2636780" y="4840"/>
                  </a:lnTo>
                  <a:lnTo>
                    <a:pt x="2681501" y="18724"/>
                  </a:lnTo>
                  <a:lnTo>
                    <a:pt x="2721972" y="40692"/>
                  </a:lnTo>
                  <a:lnTo>
                    <a:pt x="2757233" y="69786"/>
                  </a:lnTo>
                  <a:lnTo>
                    <a:pt x="2786327" y="105047"/>
                  </a:lnTo>
                  <a:lnTo>
                    <a:pt x="2808295" y="145518"/>
                  </a:lnTo>
                  <a:lnTo>
                    <a:pt x="2822179" y="190239"/>
                  </a:lnTo>
                  <a:lnTo>
                    <a:pt x="2827019" y="238251"/>
                  </a:lnTo>
                  <a:lnTo>
                    <a:pt x="2827019" y="1191259"/>
                  </a:lnTo>
                  <a:lnTo>
                    <a:pt x="2822179" y="1239272"/>
                  </a:lnTo>
                  <a:lnTo>
                    <a:pt x="2808295" y="1283993"/>
                  </a:lnTo>
                  <a:lnTo>
                    <a:pt x="2786327" y="1324464"/>
                  </a:lnTo>
                  <a:lnTo>
                    <a:pt x="2757233" y="1359725"/>
                  </a:lnTo>
                  <a:lnTo>
                    <a:pt x="2721972" y="1388819"/>
                  </a:lnTo>
                  <a:lnTo>
                    <a:pt x="2681501" y="1410787"/>
                  </a:lnTo>
                  <a:lnTo>
                    <a:pt x="2636780" y="1424671"/>
                  </a:lnTo>
                  <a:lnTo>
                    <a:pt x="2588767" y="1429512"/>
                  </a:lnTo>
                  <a:lnTo>
                    <a:pt x="238252" y="1429512"/>
                  </a:lnTo>
                  <a:lnTo>
                    <a:pt x="190239" y="1424671"/>
                  </a:lnTo>
                  <a:lnTo>
                    <a:pt x="145518" y="1410787"/>
                  </a:lnTo>
                  <a:lnTo>
                    <a:pt x="105047" y="1388819"/>
                  </a:lnTo>
                  <a:lnTo>
                    <a:pt x="69786" y="1359725"/>
                  </a:lnTo>
                  <a:lnTo>
                    <a:pt x="40692" y="1324464"/>
                  </a:lnTo>
                  <a:lnTo>
                    <a:pt x="18724" y="1283993"/>
                  </a:lnTo>
                  <a:lnTo>
                    <a:pt x="4840" y="1239272"/>
                  </a:lnTo>
                  <a:lnTo>
                    <a:pt x="0" y="1191259"/>
                  </a:lnTo>
                  <a:lnTo>
                    <a:pt x="0" y="238251"/>
                  </a:lnTo>
                  <a:close/>
                </a:path>
              </a:pathLst>
            </a:custGeom>
            <a:ln w="9144">
              <a:solidFill>
                <a:srgbClr val="3B78D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8338819" y="2156206"/>
            <a:ext cx="37211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Pilot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6655117" y="2078545"/>
            <a:ext cx="1624965" cy="308610"/>
            <a:chOff x="6655117" y="2078545"/>
            <a:chExt cx="1624965" cy="308610"/>
          </a:xfrm>
        </p:grpSpPr>
        <p:sp>
          <p:nvSpPr>
            <p:cNvPr id="21" name="object 21"/>
            <p:cNvSpPr/>
            <p:nvPr/>
          </p:nvSpPr>
          <p:spPr>
            <a:xfrm>
              <a:off x="6659880" y="2083307"/>
              <a:ext cx="1615440" cy="299085"/>
            </a:xfrm>
            <a:custGeom>
              <a:avLst/>
              <a:gdLst/>
              <a:ahLst/>
              <a:cxnLst/>
              <a:rect l="l" t="t" r="r" b="b"/>
              <a:pathLst>
                <a:path w="1615440" h="299085">
                  <a:moveTo>
                    <a:pt x="1565655" y="0"/>
                  </a:moveTo>
                  <a:lnTo>
                    <a:pt x="49784" y="0"/>
                  </a:lnTo>
                  <a:lnTo>
                    <a:pt x="30432" y="3921"/>
                  </a:lnTo>
                  <a:lnTo>
                    <a:pt x="14605" y="14605"/>
                  </a:lnTo>
                  <a:lnTo>
                    <a:pt x="3921" y="30432"/>
                  </a:lnTo>
                  <a:lnTo>
                    <a:pt x="0" y="49784"/>
                  </a:lnTo>
                  <a:lnTo>
                    <a:pt x="0" y="248919"/>
                  </a:lnTo>
                  <a:lnTo>
                    <a:pt x="3921" y="268271"/>
                  </a:lnTo>
                  <a:lnTo>
                    <a:pt x="14604" y="284099"/>
                  </a:lnTo>
                  <a:lnTo>
                    <a:pt x="30432" y="294782"/>
                  </a:lnTo>
                  <a:lnTo>
                    <a:pt x="49784" y="298704"/>
                  </a:lnTo>
                  <a:lnTo>
                    <a:pt x="1565655" y="298704"/>
                  </a:lnTo>
                  <a:lnTo>
                    <a:pt x="1585007" y="294782"/>
                  </a:lnTo>
                  <a:lnTo>
                    <a:pt x="1600834" y="284099"/>
                  </a:lnTo>
                  <a:lnTo>
                    <a:pt x="1611518" y="268271"/>
                  </a:lnTo>
                  <a:lnTo>
                    <a:pt x="1615440" y="248919"/>
                  </a:lnTo>
                  <a:lnTo>
                    <a:pt x="1615440" y="49784"/>
                  </a:lnTo>
                  <a:lnTo>
                    <a:pt x="1611518" y="30432"/>
                  </a:lnTo>
                  <a:lnTo>
                    <a:pt x="1600835" y="14605"/>
                  </a:lnTo>
                  <a:lnTo>
                    <a:pt x="1585007" y="3921"/>
                  </a:lnTo>
                  <a:lnTo>
                    <a:pt x="1565655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659880" y="2083307"/>
              <a:ext cx="1615440" cy="299085"/>
            </a:xfrm>
            <a:custGeom>
              <a:avLst/>
              <a:gdLst/>
              <a:ahLst/>
              <a:cxnLst/>
              <a:rect l="l" t="t" r="r" b="b"/>
              <a:pathLst>
                <a:path w="1615440" h="299085">
                  <a:moveTo>
                    <a:pt x="0" y="49784"/>
                  </a:moveTo>
                  <a:lnTo>
                    <a:pt x="3921" y="30432"/>
                  </a:lnTo>
                  <a:lnTo>
                    <a:pt x="14605" y="14605"/>
                  </a:lnTo>
                  <a:lnTo>
                    <a:pt x="30432" y="3921"/>
                  </a:lnTo>
                  <a:lnTo>
                    <a:pt x="49784" y="0"/>
                  </a:lnTo>
                  <a:lnTo>
                    <a:pt x="1565655" y="0"/>
                  </a:lnTo>
                  <a:lnTo>
                    <a:pt x="1585007" y="3921"/>
                  </a:lnTo>
                  <a:lnTo>
                    <a:pt x="1600835" y="14605"/>
                  </a:lnTo>
                  <a:lnTo>
                    <a:pt x="1611518" y="30432"/>
                  </a:lnTo>
                  <a:lnTo>
                    <a:pt x="1615440" y="49784"/>
                  </a:lnTo>
                  <a:lnTo>
                    <a:pt x="1615440" y="248919"/>
                  </a:lnTo>
                  <a:lnTo>
                    <a:pt x="1611518" y="268271"/>
                  </a:lnTo>
                  <a:lnTo>
                    <a:pt x="1600834" y="284099"/>
                  </a:lnTo>
                  <a:lnTo>
                    <a:pt x="1585007" y="294782"/>
                  </a:lnTo>
                  <a:lnTo>
                    <a:pt x="1565655" y="298704"/>
                  </a:lnTo>
                  <a:lnTo>
                    <a:pt x="49784" y="298704"/>
                  </a:lnTo>
                  <a:lnTo>
                    <a:pt x="30432" y="294782"/>
                  </a:lnTo>
                  <a:lnTo>
                    <a:pt x="14604" y="284099"/>
                  </a:lnTo>
                  <a:lnTo>
                    <a:pt x="3921" y="268271"/>
                  </a:lnTo>
                  <a:lnTo>
                    <a:pt x="0" y="248919"/>
                  </a:lnTo>
                  <a:lnTo>
                    <a:pt x="0" y="49784"/>
                  </a:lnTo>
                  <a:close/>
                </a:path>
              </a:pathLst>
            </a:custGeom>
            <a:ln w="9144">
              <a:solidFill>
                <a:srgbClr val="CCC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6788657" y="2107184"/>
            <a:ext cx="13595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Platform</a:t>
            </a:r>
            <a:r>
              <a:rPr sz="1400" spc="-9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Adapter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655117" y="2464117"/>
            <a:ext cx="1624965" cy="309880"/>
            <a:chOff x="6655117" y="2464117"/>
            <a:chExt cx="1624965" cy="309880"/>
          </a:xfrm>
        </p:grpSpPr>
        <p:sp>
          <p:nvSpPr>
            <p:cNvPr id="25" name="object 25"/>
            <p:cNvSpPr/>
            <p:nvPr/>
          </p:nvSpPr>
          <p:spPr>
            <a:xfrm>
              <a:off x="6659880" y="2468879"/>
              <a:ext cx="1615440" cy="300355"/>
            </a:xfrm>
            <a:custGeom>
              <a:avLst/>
              <a:gdLst/>
              <a:ahLst/>
              <a:cxnLst/>
              <a:rect l="l" t="t" r="r" b="b"/>
              <a:pathLst>
                <a:path w="1615440" h="300355">
                  <a:moveTo>
                    <a:pt x="1565402" y="0"/>
                  </a:moveTo>
                  <a:lnTo>
                    <a:pt x="50038" y="0"/>
                  </a:lnTo>
                  <a:lnTo>
                    <a:pt x="30539" y="3925"/>
                  </a:lnTo>
                  <a:lnTo>
                    <a:pt x="14636" y="14636"/>
                  </a:lnTo>
                  <a:lnTo>
                    <a:pt x="3925" y="30539"/>
                  </a:lnTo>
                  <a:lnTo>
                    <a:pt x="0" y="50037"/>
                  </a:lnTo>
                  <a:lnTo>
                    <a:pt x="0" y="250189"/>
                  </a:lnTo>
                  <a:lnTo>
                    <a:pt x="3925" y="269688"/>
                  </a:lnTo>
                  <a:lnTo>
                    <a:pt x="14636" y="285591"/>
                  </a:lnTo>
                  <a:lnTo>
                    <a:pt x="30539" y="296302"/>
                  </a:lnTo>
                  <a:lnTo>
                    <a:pt x="50038" y="300227"/>
                  </a:lnTo>
                  <a:lnTo>
                    <a:pt x="1565402" y="300227"/>
                  </a:lnTo>
                  <a:lnTo>
                    <a:pt x="1584900" y="296302"/>
                  </a:lnTo>
                  <a:lnTo>
                    <a:pt x="1600803" y="285591"/>
                  </a:lnTo>
                  <a:lnTo>
                    <a:pt x="1611514" y="269688"/>
                  </a:lnTo>
                  <a:lnTo>
                    <a:pt x="1615440" y="250189"/>
                  </a:lnTo>
                  <a:lnTo>
                    <a:pt x="1615440" y="50037"/>
                  </a:lnTo>
                  <a:lnTo>
                    <a:pt x="1611514" y="30539"/>
                  </a:lnTo>
                  <a:lnTo>
                    <a:pt x="1600803" y="14636"/>
                  </a:lnTo>
                  <a:lnTo>
                    <a:pt x="1584900" y="3925"/>
                  </a:lnTo>
                  <a:lnTo>
                    <a:pt x="1565402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659880" y="2468879"/>
              <a:ext cx="1615440" cy="300355"/>
            </a:xfrm>
            <a:custGeom>
              <a:avLst/>
              <a:gdLst/>
              <a:ahLst/>
              <a:cxnLst/>
              <a:rect l="l" t="t" r="r" b="b"/>
              <a:pathLst>
                <a:path w="1615440" h="300355">
                  <a:moveTo>
                    <a:pt x="0" y="50037"/>
                  </a:moveTo>
                  <a:lnTo>
                    <a:pt x="3925" y="30539"/>
                  </a:lnTo>
                  <a:lnTo>
                    <a:pt x="14636" y="14636"/>
                  </a:lnTo>
                  <a:lnTo>
                    <a:pt x="30539" y="3925"/>
                  </a:lnTo>
                  <a:lnTo>
                    <a:pt x="50038" y="0"/>
                  </a:lnTo>
                  <a:lnTo>
                    <a:pt x="1565402" y="0"/>
                  </a:lnTo>
                  <a:lnTo>
                    <a:pt x="1584900" y="3925"/>
                  </a:lnTo>
                  <a:lnTo>
                    <a:pt x="1600803" y="14636"/>
                  </a:lnTo>
                  <a:lnTo>
                    <a:pt x="1611514" y="30539"/>
                  </a:lnTo>
                  <a:lnTo>
                    <a:pt x="1615440" y="50037"/>
                  </a:lnTo>
                  <a:lnTo>
                    <a:pt x="1615440" y="250189"/>
                  </a:lnTo>
                  <a:lnTo>
                    <a:pt x="1611514" y="269688"/>
                  </a:lnTo>
                  <a:lnTo>
                    <a:pt x="1600803" y="285591"/>
                  </a:lnTo>
                  <a:lnTo>
                    <a:pt x="1584900" y="296302"/>
                  </a:lnTo>
                  <a:lnTo>
                    <a:pt x="1565402" y="300227"/>
                  </a:lnTo>
                  <a:lnTo>
                    <a:pt x="50038" y="300227"/>
                  </a:lnTo>
                  <a:lnTo>
                    <a:pt x="30539" y="296302"/>
                  </a:lnTo>
                  <a:lnTo>
                    <a:pt x="14636" y="285591"/>
                  </a:lnTo>
                  <a:lnTo>
                    <a:pt x="3925" y="269688"/>
                  </a:lnTo>
                  <a:lnTo>
                    <a:pt x="0" y="250189"/>
                  </a:lnTo>
                  <a:lnTo>
                    <a:pt x="0" y="50037"/>
                  </a:lnTo>
                  <a:close/>
                </a:path>
              </a:pathLst>
            </a:custGeom>
            <a:ln w="9144">
              <a:solidFill>
                <a:srgbClr val="CCC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6864857" y="2494280"/>
            <a:ext cx="120967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Abstract</a:t>
            </a:r>
            <a:r>
              <a:rPr sz="1400" spc="-114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Model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7316533" y="2851213"/>
            <a:ext cx="963930" cy="514350"/>
            <a:chOff x="7316533" y="2851213"/>
            <a:chExt cx="963930" cy="514350"/>
          </a:xfrm>
        </p:grpSpPr>
        <p:sp>
          <p:nvSpPr>
            <p:cNvPr id="29" name="object 29"/>
            <p:cNvSpPr/>
            <p:nvPr/>
          </p:nvSpPr>
          <p:spPr>
            <a:xfrm>
              <a:off x="7321295" y="2855976"/>
              <a:ext cx="954405" cy="504825"/>
            </a:xfrm>
            <a:custGeom>
              <a:avLst/>
              <a:gdLst/>
              <a:ahLst/>
              <a:cxnLst/>
              <a:rect l="l" t="t" r="r" b="b"/>
              <a:pathLst>
                <a:path w="954404" h="504825">
                  <a:moveTo>
                    <a:pt x="869950" y="0"/>
                  </a:moveTo>
                  <a:lnTo>
                    <a:pt x="84074" y="0"/>
                  </a:lnTo>
                  <a:lnTo>
                    <a:pt x="51327" y="6600"/>
                  </a:lnTo>
                  <a:lnTo>
                    <a:pt x="24606" y="24606"/>
                  </a:lnTo>
                  <a:lnTo>
                    <a:pt x="6600" y="51327"/>
                  </a:lnTo>
                  <a:lnTo>
                    <a:pt x="0" y="84074"/>
                  </a:lnTo>
                  <a:lnTo>
                    <a:pt x="0" y="420369"/>
                  </a:lnTo>
                  <a:lnTo>
                    <a:pt x="6600" y="453116"/>
                  </a:lnTo>
                  <a:lnTo>
                    <a:pt x="24606" y="479837"/>
                  </a:lnTo>
                  <a:lnTo>
                    <a:pt x="51327" y="497843"/>
                  </a:lnTo>
                  <a:lnTo>
                    <a:pt x="84074" y="504444"/>
                  </a:lnTo>
                  <a:lnTo>
                    <a:pt x="869950" y="504444"/>
                  </a:lnTo>
                  <a:lnTo>
                    <a:pt x="902696" y="497843"/>
                  </a:lnTo>
                  <a:lnTo>
                    <a:pt x="929417" y="479837"/>
                  </a:lnTo>
                  <a:lnTo>
                    <a:pt x="947423" y="453116"/>
                  </a:lnTo>
                  <a:lnTo>
                    <a:pt x="954024" y="420369"/>
                  </a:lnTo>
                  <a:lnTo>
                    <a:pt x="954024" y="84074"/>
                  </a:lnTo>
                  <a:lnTo>
                    <a:pt x="947423" y="51327"/>
                  </a:lnTo>
                  <a:lnTo>
                    <a:pt x="929417" y="24606"/>
                  </a:lnTo>
                  <a:lnTo>
                    <a:pt x="902696" y="6600"/>
                  </a:lnTo>
                  <a:lnTo>
                    <a:pt x="869950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321295" y="2855976"/>
              <a:ext cx="954405" cy="504825"/>
            </a:xfrm>
            <a:custGeom>
              <a:avLst/>
              <a:gdLst/>
              <a:ahLst/>
              <a:cxnLst/>
              <a:rect l="l" t="t" r="r" b="b"/>
              <a:pathLst>
                <a:path w="954404" h="504825">
                  <a:moveTo>
                    <a:pt x="0" y="84074"/>
                  </a:moveTo>
                  <a:lnTo>
                    <a:pt x="6600" y="51327"/>
                  </a:lnTo>
                  <a:lnTo>
                    <a:pt x="24606" y="24606"/>
                  </a:lnTo>
                  <a:lnTo>
                    <a:pt x="51327" y="6600"/>
                  </a:lnTo>
                  <a:lnTo>
                    <a:pt x="84074" y="0"/>
                  </a:lnTo>
                  <a:lnTo>
                    <a:pt x="869950" y="0"/>
                  </a:lnTo>
                  <a:lnTo>
                    <a:pt x="902696" y="6600"/>
                  </a:lnTo>
                  <a:lnTo>
                    <a:pt x="929417" y="24606"/>
                  </a:lnTo>
                  <a:lnTo>
                    <a:pt x="947423" y="51327"/>
                  </a:lnTo>
                  <a:lnTo>
                    <a:pt x="954024" y="84074"/>
                  </a:lnTo>
                  <a:lnTo>
                    <a:pt x="954024" y="420369"/>
                  </a:lnTo>
                  <a:lnTo>
                    <a:pt x="947423" y="453116"/>
                  </a:lnTo>
                  <a:lnTo>
                    <a:pt x="929417" y="479837"/>
                  </a:lnTo>
                  <a:lnTo>
                    <a:pt x="902696" y="497843"/>
                  </a:lnTo>
                  <a:lnTo>
                    <a:pt x="869950" y="504444"/>
                  </a:lnTo>
                  <a:lnTo>
                    <a:pt x="84074" y="504444"/>
                  </a:lnTo>
                  <a:lnTo>
                    <a:pt x="51327" y="497843"/>
                  </a:lnTo>
                  <a:lnTo>
                    <a:pt x="24606" y="479837"/>
                  </a:lnTo>
                  <a:lnTo>
                    <a:pt x="6600" y="453116"/>
                  </a:lnTo>
                  <a:lnTo>
                    <a:pt x="0" y="420369"/>
                  </a:lnTo>
                  <a:lnTo>
                    <a:pt x="0" y="84074"/>
                  </a:lnTo>
                  <a:close/>
                </a:path>
              </a:pathLst>
            </a:custGeom>
            <a:ln w="9144">
              <a:solidFill>
                <a:srgbClr val="CCC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7541514" y="2877058"/>
            <a:ext cx="51879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4300" marR="5080" indent="-102235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En</a:t>
            </a:r>
            <a:r>
              <a:rPr sz="1400" spc="-20" dirty="0">
                <a:latin typeface="Arial"/>
                <a:cs typeface="Arial"/>
              </a:rPr>
              <a:t>v</a:t>
            </a:r>
            <a:r>
              <a:rPr sz="1400" dirty="0">
                <a:latin typeface="Arial"/>
                <a:cs typeface="Arial"/>
              </a:rPr>
              <a:t>oy  </a:t>
            </a:r>
            <a:r>
              <a:rPr sz="1400" spc="-5" dirty="0">
                <a:latin typeface="Arial"/>
                <a:cs typeface="Arial"/>
              </a:rPr>
              <a:t>API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6304597" y="2835973"/>
            <a:ext cx="963930" cy="514350"/>
            <a:chOff x="6304597" y="2835973"/>
            <a:chExt cx="963930" cy="514350"/>
          </a:xfrm>
        </p:grpSpPr>
        <p:sp>
          <p:nvSpPr>
            <p:cNvPr id="33" name="object 33"/>
            <p:cNvSpPr/>
            <p:nvPr/>
          </p:nvSpPr>
          <p:spPr>
            <a:xfrm>
              <a:off x="6309359" y="2840735"/>
              <a:ext cx="954405" cy="504825"/>
            </a:xfrm>
            <a:custGeom>
              <a:avLst/>
              <a:gdLst/>
              <a:ahLst/>
              <a:cxnLst/>
              <a:rect l="l" t="t" r="r" b="b"/>
              <a:pathLst>
                <a:path w="954404" h="504825">
                  <a:moveTo>
                    <a:pt x="869949" y="0"/>
                  </a:moveTo>
                  <a:lnTo>
                    <a:pt x="84074" y="0"/>
                  </a:lnTo>
                  <a:lnTo>
                    <a:pt x="51327" y="6600"/>
                  </a:lnTo>
                  <a:lnTo>
                    <a:pt x="24606" y="24606"/>
                  </a:lnTo>
                  <a:lnTo>
                    <a:pt x="6600" y="51327"/>
                  </a:lnTo>
                  <a:lnTo>
                    <a:pt x="0" y="84074"/>
                  </a:lnTo>
                  <a:lnTo>
                    <a:pt x="0" y="420369"/>
                  </a:lnTo>
                  <a:lnTo>
                    <a:pt x="6600" y="453116"/>
                  </a:lnTo>
                  <a:lnTo>
                    <a:pt x="24606" y="479837"/>
                  </a:lnTo>
                  <a:lnTo>
                    <a:pt x="51327" y="497843"/>
                  </a:lnTo>
                  <a:lnTo>
                    <a:pt x="84074" y="504444"/>
                  </a:lnTo>
                  <a:lnTo>
                    <a:pt x="869949" y="504444"/>
                  </a:lnTo>
                  <a:lnTo>
                    <a:pt x="902696" y="497843"/>
                  </a:lnTo>
                  <a:lnTo>
                    <a:pt x="929417" y="479837"/>
                  </a:lnTo>
                  <a:lnTo>
                    <a:pt x="947423" y="453116"/>
                  </a:lnTo>
                  <a:lnTo>
                    <a:pt x="954023" y="420369"/>
                  </a:lnTo>
                  <a:lnTo>
                    <a:pt x="954023" y="84074"/>
                  </a:lnTo>
                  <a:lnTo>
                    <a:pt x="947423" y="51327"/>
                  </a:lnTo>
                  <a:lnTo>
                    <a:pt x="929417" y="24606"/>
                  </a:lnTo>
                  <a:lnTo>
                    <a:pt x="902696" y="6600"/>
                  </a:lnTo>
                  <a:lnTo>
                    <a:pt x="869949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309359" y="2840735"/>
              <a:ext cx="954405" cy="504825"/>
            </a:xfrm>
            <a:custGeom>
              <a:avLst/>
              <a:gdLst/>
              <a:ahLst/>
              <a:cxnLst/>
              <a:rect l="l" t="t" r="r" b="b"/>
              <a:pathLst>
                <a:path w="954404" h="504825">
                  <a:moveTo>
                    <a:pt x="0" y="84074"/>
                  </a:moveTo>
                  <a:lnTo>
                    <a:pt x="6600" y="51327"/>
                  </a:lnTo>
                  <a:lnTo>
                    <a:pt x="24606" y="24606"/>
                  </a:lnTo>
                  <a:lnTo>
                    <a:pt x="51327" y="6600"/>
                  </a:lnTo>
                  <a:lnTo>
                    <a:pt x="84074" y="0"/>
                  </a:lnTo>
                  <a:lnTo>
                    <a:pt x="869949" y="0"/>
                  </a:lnTo>
                  <a:lnTo>
                    <a:pt x="902696" y="6600"/>
                  </a:lnTo>
                  <a:lnTo>
                    <a:pt x="929417" y="24606"/>
                  </a:lnTo>
                  <a:lnTo>
                    <a:pt x="947423" y="51327"/>
                  </a:lnTo>
                  <a:lnTo>
                    <a:pt x="954023" y="84074"/>
                  </a:lnTo>
                  <a:lnTo>
                    <a:pt x="954023" y="420369"/>
                  </a:lnTo>
                  <a:lnTo>
                    <a:pt x="947423" y="453116"/>
                  </a:lnTo>
                  <a:lnTo>
                    <a:pt x="929417" y="479837"/>
                  </a:lnTo>
                  <a:lnTo>
                    <a:pt x="902696" y="497843"/>
                  </a:lnTo>
                  <a:lnTo>
                    <a:pt x="869949" y="504444"/>
                  </a:lnTo>
                  <a:lnTo>
                    <a:pt x="84074" y="504444"/>
                  </a:lnTo>
                  <a:lnTo>
                    <a:pt x="51327" y="497843"/>
                  </a:lnTo>
                  <a:lnTo>
                    <a:pt x="24606" y="479837"/>
                  </a:lnTo>
                  <a:lnTo>
                    <a:pt x="6600" y="453116"/>
                  </a:lnTo>
                  <a:lnTo>
                    <a:pt x="0" y="420369"/>
                  </a:lnTo>
                  <a:lnTo>
                    <a:pt x="0" y="84074"/>
                  </a:lnTo>
                  <a:close/>
                </a:path>
              </a:pathLst>
            </a:custGeom>
            <a:ln w="9144">
              <a:solidFill>
                <a:srgbClr val="CCC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6547231" y="2861818"/>
            <a:ext cx="48069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6520" marR="5080" indent="-8382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latin typeface="Arial"/>
                <a:cs typeface="Arial"/>
              </a:rPr>
              <a:t>R</a:t>
            </a:r>
            <a:r>
              <a:rPr sz="1400" dirty="0">
                <a:latin typeface="Arial"/>
                <a:cs typeface="Arial"/>
              </a:rPr>
              <a:t>ules  </a:t>
            </a:r>
            <a:r>
              <a:rPr sz="1400" spc="-5" dirty="0">
                <a:latin typeface="Arial"/>
                <a:cs typeface="Arial"/>
              </a:rPr>
              <a:t>API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5632703" y="777240"/>
            <a:ext cx="2900680" cy="4157979"/>
            <a:chOff x="5632703" y="777240"/>
            <a:chExt cx="2900680" cy="4157979"/>
          </a:xfrm>
        </p:grpSpPr>
        <p:sp>
          <p:nvSpPr>
            <p:cNvPr id="37" name="object 37"/>
            <p:cNvSpPr/>
            <p:nvPr/>
          </p:nvSpPr>
          <p:spPr>
            <a:xfrm>
              <a:off x="6937247" y="3339084"/>
              <a:ext cx="917448" cy="63703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036815" y="3360547"/>
              <a:ext cx="775970" cy="475615"/>
            </a:xfrm>
            <a:custGeom>
              <a:avLst/>
              <a:gdLst/>
              <a:ahLst/>
              <a:cxnLst/>
              <a:rect l="l" t="t" r="r" b="b"/>
              <a:pathLst>
                <a:path w="775970" h="475614">
                  <a:moveTo>
                    <a:pt x="0" y="391032"/>
                  </a:moveTo>
                  <a:lnTo>
                    <a:pt x="21589" y="475233"/>
                  </a:lnTo>
                  <a:lnTo>
                    <a:pt x="58286" y="429640"/>
                  </a:lnTo>
                  <a:lnTo>
                    <a:pt x="44450" y="429640"/>
                  </a:lnTo>
                  <a:lnTo>
                    <a:pt x="20574" y="419607"/>
                  </a:lnTo>
                  <a:lnTo>
                    <a:pt x="22760" y="414505"/>
                  </a:lnTo>
                  <a:lnTo>
                    <a:pt x="0" y="391032"/>
                  </a:lnTo>
                  <a:close/>
                </a:path>
                <a:path w="775970" h="475614">
                  <a:moveTo>
                    <a:pt x="22760" y="414505"/>
                  </a:moveTo>
                  <a:lnTo>
                    <a:pt x="20574" y="419607"/>
                  </a:lnTo>
                  <a:lnTo>
                    <a:pt x="44450" y="429640"/>
                  </a:lnTo>
                  <a:lnTo>
                    <a:pt x="45974" y="425957"/>
                  </a:lnTo>
                  <a:lnTo>
                    <a:pt x="46690" y="424560"/>
                  </a:lnTo>
                  <a:lnTo>
                    <a:pt x="32511" y="424560"/>
                  </a:lnTo>
                  <a:lnTo>
                    <a:pt x="22760" y="414505"/>
                  </a:lnTo>
                  <a:close/>
                </a:path>
                <a:path w="775970" h="475614">
                  <a:moveTo>
                    <a:pt x="76073" y="407542"/>
                  </a:moveTo>
                  <a:lnTo>
                    <a:pt x="50242" y="417634"/>
                  </a:lnTo>
                  <a:lnTo>
                    <a:pt x="45974" y="425957"/>
                  </a:lnTo>
                  <a:lnTo>
                    <a:pt x="44450" y="429640"/>
                  </a:lnTo>
                  <a:lnTo>
                    <a:pt x="58286" y="429640"/>
                  </a:lnTo>
                  <a:lnTo>
                    <a:pt x="76073" y="407542"/>
                  </a:lnTo>
                  <a:close/>
                </a:path>
                <a:path w="775970" h="475614">
                  <a:moveTo>
                    <a:pt x="749934" y="0"/>
                  </a:moveTo>
                  <a:lnTo>
                    <a:pt x="742314" y="41020"/>
                  </a:lnTo>
                  <a:lnTo>
                    <a:pt x="720343" y="80517"/>
                  </a:lnTo>
                  <a:lnTo>
                    <a:pt x="685545" y="118490"/>
                  </a:lnTo>
                  <a:lnTo>
                    <a:pt x="652272" y="144779"/>
                  </a:lnTo>
                  <a:lnTo>
                    <a:pt x="613409" y="168655"/>
                  </a:lnTo>
                  <a:lnTo>
                    <a:pt x="555370" y="194817"/>
                  </a:lnTo>
                  <a:lnTo>
                    <a:pt x="491998" y="213740"/>
                  </a:lnTo>
                  <a:lnTo>
                    <a:pt x="442467" y="222122"/>
                  </a:lnTo>
                  <a:lnTo>
                    <a:pt x="374650" y="225424"/>
                  </a:lnTo>
                  <a:lnTo>
                    <a:pt x="356869" y="226440"/>
                  </a:lnTo>
                  <a:lnTo>
                    <a:pt x="303910" y="233552"/>
                  </a:lnTo>
                  <a:lnTo>
                    <a:pt x="252856" y="245871"/>
                  </a:lnTo>
                  <a:lnTo>
                    <a:pt x="188594" y="269874"/>
                  </a:lnTo>
                  <a:lnTo>
                    <a:pt x="130809" y="300989"/>
                  </a:lnTo>
                  <a:lnTo>
                    <a:pt x="92836" y="328548"/>
                  </a:lnTo>
                  <a:lnTo>
                    <a:pt x="60959" y="358647"/>
                  </a:lnTo>
                  <a:lnTo>
                    <a:pt x="35559" y="391413"/>
                  </a:lnTo>
                  <a:lnTo>
                    <a:pt x="22760" y="414505"/>
                  </a:lnTo>
                  <a:lnTo>
                    <a:pt x="32511" y="424560"/>
                  </a:lnTo>
                  <a:lnTo>
                    <a:pt x="50242" y="417634"/>
                  </a:lnTo>
                  <a:lnTo>
                    <a:pt x="51053" y="416051"/>
                  </a:lnTo>
                  <a:lnTo>
                    <a:pt x="57023" y="405891"/>
                  </a:lnTo>
                  <a:lnTo>
                    <a:pt x="88645" y="367156"/>
                  </a:lnTo>
                  <a:lnTo>
                    <a:pt x="120014" y="339978"/>
                  </a:lnTo>
                  <a:lnTo>
                    <a:pt x="170306" y="307847"/>
                  </a:lnTo>
                  <a:lnTo>
                    <a:pt x="228345" y="281431"/>
                  </a:lnTo>
                  <a:lnTo>
                    <a:pt x="291845" y="262381"/>
                  </a:lnTo>
                  <a:lnTo>
                    <a:pt x="341629" y="253999"/>
                  </a:lnTo>
                  <a:lnTo>
                    <a:pt x="410336" y="250570"/>
                  </a:lnTo>
                  <a:lnTo>
                    <a:pt x="428243" y="249554"/>
                  </a:lnTo>
                  <a:lnTo>
                    <a:pt x="480949" y="242442"/>
                  </a:lnTo>
                  <a:lnTo>
                    <a:pt x="532510" y="229869"/>
                  </a:lnTo>
                  <a:lnTo>
                    <a:pt x="596773" y="205739"/>
                  </a:lnTo>
                  <a:lnTo>
                    <a:pt x="654303" y="174624"/>
                  </a:lnTo>
                  <a:lnTo>
                    <a:pt x="692023" y="147192"/>
                  </a:lnTo>
                  <a:lnTo>
                    <a:pt x="724026" y="116839"/>
                  </a:lnTo>
                  <a:lnTo>
                    <a:pt x="749426" y="83946"/>
                  </a:lnTo>
                  <a:lnTo>
                    <a:pt x="766952" y="48894"/>
                  </a:lnTo>
                  <a:lnTo>
                    <a:pt x="775842" y="1269"/>
                  </a:lnTo>
                  <a:lnTo>
                    <a:pt x="749934" y="0"/>
                  </a:lnTo>
                  <a:close/>
                </a:path>
                <a:path w="775970" h="475614">
                  <a:moveTo>
                    <a:pt x="50242" y="417634"/>
                  </a:moveTo>
                  <a:lnTo>
                    <a:pt x="32511" y="424560"/>
                  </a:lnTo>
                  <a:lnTo>
                    <a:pt x="46690" y="424560"/>
                  </a:lnTo>
                  <a:lnTo>
                    <a:pt x="50242" y="417634"/>
                  </a:lnTo>
                  <a:close/>
                </a:path>
              </a:pathLst>
            </a:custGeom>
            <a:solidFill>
              <a:srgbClr val="39DB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627619" y="3339084"/>
              <a:ext cx="242316" cy="122986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7710042" y="3361182"/>
              <a:ext cx="102870" cy="1066800"/>
            </a:xfrm>
            <a:custGeom>
              <a:avLst/>
              <a:gdLst/>
              <a:ahLst/>
              <a:cxnLst/>
              <a:rect l="l" t="t" r="r" b="b"/>
              <a:pathLst>
                <a:path w="102870" h="1066800">
                  <a:moveTo>
                    <a:pt x="0" y="988707"/>
                  </a:moveTo>
                  <a:lnTo>
                    <a:pt x="38734" y="1066507"/>
                  </a:lnTo>
                  <a:lnTo>
                    <a:pt x="64693" y="1014818"/>
                  </a:lnTo>
                  <a:lnTo>
                    <a:pt x="51815" y="1014818"/>
                  </a:lnTo>
                  <a:lnTo>
                    <a:pt x="25907" y="1014577"/>
                  </a:lnTo>
                  <a:lnTo>
                    <a:pt x="25920" y="1006038"/>
                  </a:lnTo>
                  <a:lnTo>
                    <a:pt x="0" y="988707"/>
                  </a:lnTo>
                  <a:close/>
                </a:path>
                <a:path w="102870" h="1066800">
                  <a:moveTo>
                    <a:pt x="25998" y="1006090"/>
                  </a:moveTo>
                  <a:lnTo>
                    <a:pt x="25907" y="1014577"/>
                  </a:lnTo>
                  <a:lnTo>
                    <a:pt x="51815" y="1014818"/>
                  </a:lnTo>
                  <a:lnTo>
                    <a:pt x="51817" y="1014691"/>
                  </a:lnTo>
                  <a:lnTo>
                    <a:pt x="38861" y="1014691"/>
                  </a:lnTo>
                  <a:lnTo>
                    <a:pt x="25998" y="1006090"/>
                  </a:lnTo>
                  <a:close/>
                </a:path>
                <a:path w="102870" h="1066800">
                  <a:moveTo>
                    <a:pt x="77724" y="988872"/>
                  </a:moveTo>
                  <a:lnTo>
                    <a:pt x="51886" y="1006038"/>
                  </a:lnTo>
                  <a:lnTo>
                    <a:pt x="51815" y="1014818"/>
                  </a:lnTo>
                  <a:lnTo>
                    <a:pt x="64693" y="1014818"/>
                  </a:lnTo>
                  <a:lnTo>
                    <a:pt x="77724" y="988872"/>
                  </a:lnTo>
                  <a:close/>
                </a:path>
                <a:path w="102870" h="1066800">
                  <a:moveTo>
                    <a:pt x="54965" y="523785"/>
                  </a:moveTo>
                  <a:lnTo>
                    <a:pt x="54101" y="524357"/>
                  </a:lnTo>
                  <a:lnTo>
                    <a:pt x="52568" y="525965"/>
                  </a:lnTo>
                  <a:lnTo>
                    <a:pt x="51688" y="527799"/>
                  </a:lnTo>
                  <a:lnTo>
                    <a:pt x="50418" y="530085"/>
                  </a:lnTo>
                  <a:lnTo>
                    <a:pt x="41909" y="577596"/>
                  </a:lnTo>
                  <a:lnTo>
                    <a:pt x="40893" y="589381"/>
                  </a:lnTo>
                  <a:lnTo>
                    <a:pt x="39750" y="602056"/>
                  </a:lnTo>
                  <a:lnTo>
                    <a:pt x="38734" y="615950"/>
                  </a:lnTo>
                  <a:lnTo>
                    <a:pt x="37591" y="630783"/>
                  </a:lnTo>
                  <a:lnTo>
                    <a:pt x="36471" y="648271"/>
                  </a:lnTo>
                  <a:lnTo>
                    <a:pt x="33725" y="700493"/>
                  </a:lnTo>
                  <a:lnTo>
                    <a:pt x="32087" y="739355"/>
                  </a:lnTo>
                  <a:lnTo>
                    <a:pt x="31241" y="758888"/>
                  </a:lnTo>
                  <a:lnTo>
                    <a:pt x="30453" y="781037"/>
                  </a:lnTo>
                  <a:lnTo>
                    <a:pt x="29818" y="802779"/>
                  </a:lnTo>
                  <a:lnTo>
                    <a:pt x="29063" y="825055"/>
                  </a:lnTo>
                  <a:lnTo>
                    <a:pt x="27927" y="871004"/>
                  </a:lnTo>
                  <a:lnTo>
                    <a:pt x="27044" y="918565"/>
                  </a:lnTo>
                  <a:lnTo>
                    <a:pt x="26412" y="967244"/>
                  </a:lnTo>
                  <a:lnTo>
                    <a:pt x="25998" y="1006090"/>
                  </a:lnTo>
                  <a:lnTo>
                    <a:pt x="38861" y="1014691"/>
                  </a:lnTo>
                  <a:lnTo>
                    <a:pt x="51886" y="1006038"/>
                  </a:lnTo>
                  <a:lnTo>
                    <a:pt x="52202" y="966901"/>
                  </a:lnTo>
                  <a:lnTo>
                    <a:pt x="52968" y="918044"/>
                  </a:lnTo>
                  <a:lnTo>
                    <a:pt x="53864" y="870356"/>
                  </a:lnTo>
                  <a:lnTo>
                    <a:pt x="55013" y="824280"/>
                  </a:lnTo>
                  <a:lnTo>
                    <a:pt x="56421" y="780110"/>
                  </a:lnTo>
                  <a:lnTo>
                    <a:pt x="57950" y="738352"/>
                  </a:lnTo>
                  <a:lnTo>
                    <a:pt x="59748" y="699287"/>
                  </a:lnTo>
                  <a:lnTo>
                    <a:pt x="60650" y="680808"/>
                  </a:lnTo>
                  <a:lnTo>
                    <a:pt x="63626" y="630783"/>
                  </a:lnTo>
                  <a:lnTo>
                    <a:pt x="67690" y="580453"/>
                  </a:lnTo>
                  <a:lnTo>
                    <a:pt x="72805" y="544753"/>
                  </a:lnTo>
                  <a:lnTo>
                    <a:pt x="70230" y="544753"/>
                  </a:lnTo>
                  <a:lnTo>
                    <a:pt x="73829" y="540795"/>
                  </a:lnTo>
                  <a:lnTo>
                    <a:pt x="74167" y="539978"/>
                  </a:lnTo>
                  <a:lnTo>
                    <a:pt x="75965" y="539978"/>
                  </a:lnTo>
                  <a:lnTo>
                    <a:pt x="77977" y="536333"/>
                  </a:lnTo>
                  <a:lnTo>
                    <a:pt x="78739" y="534733"/>
                  </a:lnTo>
                  <a:lnTo>
                    <a:pt x="80263" y="529386"/>
                  </a:lnTo>
                  <a:lnTo>
                    <a:pt x="80958" y="526440"/>
                  </a:lnTo>
                  <a:lnTo>
                    <a:pt x="54101" y="526440"/>
                  </a:lnTo>
                  <a:lnTo>
                    <a:pt x="54155" y="526275"/>
                  </a:lnTo>
                  <a:lnTo>
                    <a:pt x="53975" y="526275"/>
                  </a:lnTo>
                  <a:lnTo>
                    <a:pt x="54491" y="525241"/>
                  </a:lnTo>
                  <a:lnTo>
                    <a:pt x="54965" y="523785"/>
                  </a:lnTo>
                  <a:close/>
                </a:path>
                <a:path w="102870" h="1066800">
                  <a:moveTo>
                    <a:pt x="51886" y="1006038"/>
                  </a:moveTo>
                  <a:lnTo>
                    <a:pt x="38861" y="1014691"/>
                  </a:lnTo>
                  <a:lnTo>
                    <a:pt x="51817" y="1014691"/>
                  </a:lnTo>
                  <a:lnTo>
                    <a:pt x="51886" y="1006038"/>
                  </a:lnTo>
                  <a:close/>
                </a:path>
                <a:path w="102870" h="1066800">
                  <a:moveTo>
                    <a:pt x="73829" y="540795"/>
                  </a:moveTo>
                  <a:lnTo>
                    <a:pt x="70230" y="544753"/>
                  </a:lnTo>
                  <a:lnTo>
                    <a:pt x="73360" y="542670"/>
                  </a:lnTo>
                  <a:lnTo>
                    <a:pt x="73432" y="542429"/>
                  </a:lnTo>
                  <a:lnTo>
                    <a:pt x="73151" y="542429"/>
                  </a:lnTo>
                  <a:lnTo>
                    <a:pt x="73829" y="540795"/>
                  </a:lnTo>
                  <a:close/>
                </a:path>
                <a:path w="102870" h="1066800">
                  <a:moveTo>
                    <a:pt x="73360" y="542670"/>
                  </a:moveTo>
                  <a:lnTo>
                    <a:pt x="70230" y="544753"/>
                  </a:lnTo>
                  <a:lnTo>
                    <a:pt x="72805" y="544753"/>
                  </a:lnTo>
                  <a:lnTo>
                    <a:pt x="73025" y="543788"/>
                  </a:lnTo>
                  <a:lnTo>
                    <a:pt x="73360" y="542670"/>
                  </a:lnTo>
                  <a:close/>
                </a:path>
                <a:path w="102870" h="1066800">
                  <a:moveTo>
                    <a:pt x="75874" y="540143"/>
                  </a:moveTo>
                  <a:lnTo>
                    <a:pt x="74422" y="540143"/>
                  </a:lnTo>
                  <a:lnTo>
                    <a:pt x="73762" y="541331"/>
                  </a:lnTo>
                  <a:lnTo>
                    <a:pt x="73360" y="542670"/>
                  </a:lnTo>
                  <a:lnTo>
                    <a:pt x="74295" y="542048"/>
                  </a:lnTo>
                  <a:lnTo>
                    <a:pt x="75691" y="540473"/>
                  </a:lnTo>
                  <a:lnTo>
                    <a:pt x="75874" y="540143"/>
                  </a:lnTo>
                  <a:close/>
                </a:path>
                <a:path w="102870" h="1066800">
                  <a:moveTo>
                    <a:pt x="73968" y="540642"/>
                  </a:moveTo>
                  <a:lnTo>
                    <a:pt x="73829" y="540795"/>
                  </a:lnTo>
                  <a:lnTo>
                    <a:pt x="73151" y="542429"/>
                  </a:lnTo>
                  <a:lnTo>
                    <a:pt x="73762" y="541331"/>
                  </a:lnTo>
                  <a:lnTo>
                    <a:pt x="73968" y="540642"/>
                  </a:lnTo>
                  <a:close/>
                </a:path>
                <a:path w="102870" h="1066800">
                  <a:moveTo>
                    <a:pt x="73762" y="541331"/>
                  </a:moveTo>
                  <a:lnTo>
                    <a:pt x="73151" y="542429"/>
                  </a:lnTo>
                  <a:lnTo>
                    <a:pt x="73432" y="542429"/>
                  </a:lnTo>
                  <a:lnTo>
                    <a:pt x="73762" y="541331"/>
                  </a:lnTo>
                  <a:close/>
                </a:path>
                <a:path w="102870" h="1066800">
                  <a:moveTo>
                    <a:pt x="74422" y="540143"/>
                  </a:moveTo>
                  <a:lnTo>
                    <a:pt x="73968" y="540642"/>
                  </a:lnTo>
                  <a:lnTo>
                    <a:pt x="73762" y="541331"/>
                  </a:lnTo>
                  <a:lnTo>
                    <a:pt x="74422" y="540143"/>
                  </a:lnTo>
                  <a:close/>
                </a:path>
                <a:path w="102870" h="1066800">
                  <a:moveTo>
                    <a:pt x="74167" y="539978"/>
                  </a:moveTo>
                  <a:lnTo>
                    <a:pt x="73829" y="540795"/>
                  </a:lnTo>
                  <a:lnTo>
                    <a:pt x="73968" y="540642"/>
                  </a:lnTo>
                  <a:lnTo>
                    <a:pt x="74167" y="539978"/>
                  </a:lnTo>
                  <a:close/>
                </a:path>
                <a:path w="102870" h="1066800">
                  <a:moveTo>
                    <a:pt x="75965" y="539978"/>
                  </a:moveTo>
                  <a:lnTo>
                    <a:pt x="74167" y="539978"/>
                  </a:lnTo>
                  <a:lnTo>
                    <a:pt x="73968" y="540642"/>
                  </a:lnTo>
                  <a:lnTo>
                    <a:pt x="74422" y="540143"/>
                  </a:lnTo>
                  <a:lnTo>
                    <a:pt x="75874" y="540143"/>
                  </a:lnTo>
                  <a:lnTo>
                    <a:pt x="75965" y="539978"/>
                  </a:lnTo>
                  <a:close/>
                </a:path>
                <a:path w="102870" h="1066800">
                  <a:moveTo>
                    <a:pt x="54334" y="525880"/>
                  </a:moveTo>
                  <a:lnTo>
                    <a:pt x="54101" y="526440"/>
                  </a:lnTo>
                  <a:lnTo>
                    <a:pt x="54334" y="525880"/>
                  </a:lnTo>
                  <a:close/>
                </a:path>
                <a:path w="102870" h="1066800">
                  <a:moveTo>
                    <a:pt x="81991" y="521665"/>
                  </a:moveTo>
                  <a:lnTo>
                    <a:pt x="58165" y="521665"/>
                  </a:lnTo>
                  <a:lnTo>
                    <a:pt x="54334" y="525880"/>
                  </a:lnTo>
                  <a:lnTo>
                    <a:pt x="54101" y="526440"/>
                  </a:lnTo>
                  <a:lnTo>
                    <a:pt x="80958" y="526440"/>
                  </a:lnTo>
                  <a:lnTo>
                    <a:pt x="81686" y="523316"/>
                  </a:lnTo>
                  <a:lnTo>
                    <a:pt x="81991" y="521665"/>
                  </a:lnTo>
                  <a:close/>
                </a:path>
                <a:path w="102870" h="1066800">
                  <a:moveTo>
                    <a:pt x="54491" y="525241"/>
                  </a:moveTo>
                  <a:lnTo>
                    <a:pt x="53975" y="526275"/>
                  </a:lnTo>
                  <a:lnTo>
                    <a:pt x="54256" y="525965"/>
                  </a:lnTo>
                  <a:lnTo>
                    <a:pt x="54491" y="525241"/>
                  </a:lnTo>
                  <a:close/>
                </a:path>
                <a:path w="102870" h="1066800">
                  <a:moveTo>
                    <a:pt x="54256" y="525965"/>
                  </a:moveTo>
                  <a:lnTo>
                    <a:pt x="53975" y="526275"/>
                  </a:lnTo>
                  <a:lnTo>
                    <a:pt x="54155" y="526275"/>
                  </a:lnTo>
                  <a:lnTo>
                    <a:pt x="54256" y="525965"/>
                  </a:lnTo>
                  <a:close/>
                </a:path>
                <a:path w="102870" h="1066800">
                  <a:moveTo>
                    <a:pt x="55117" y="523989"/>
                  </a:moveTo>
                  <a:lnTo>
                    <a:pt x="54491" y="525241"/>
                  </a:lnTo>
                  <a:lnTo>
                    <a:pt x="54256" y="525965"/>
                  </a:lnTo>
                  <a:lnTo>
                    <a:pt x="55117" y="523989"/>
                  </a:lnTo>
                  <a:close/>
                </a:path>
                <a:path w="102870" h="1066800">
                  <a:moveTo>
                    <a:pt x="56053" y="523989"/>
                  </a:moveTo>
                  <a:lnTo>
                    <a:pt x="55117" y="523989"/>
                  </a:lnTo>
                  <a:lnTo>
                    <a:pt x="54334" y="525880"/>
                  </a:lnTo>
                  <a:lnTo>
                    <a:pt x="56053" y="523989"/>
                  </a:lnTo>
                  <a:close/>
                </a:path>
                <a:path w="102870" h="1066800">
                  <a:moveTo>
                    <a:pt x="58165" y="521665"/>
                  </a:moveTo>
                  <a:lnTo>
                    <a:pt x="54965" y="523785"/>
                  </a:lnTo>
                  <a:lnTo>
                    <a:pt x="54491" y="525241"/>
                  </a:lnTo>
                  <a:lnTo>
                    <a:pt x="55117" y="523989"/>
                  </a:lnTo>
                  <a:lnTo>
                    <a:pt x="56053" y="523989"/>
                  </a:lnTo>
                  <a:lnTo>
                    <a:pt x="58165" y="521665"/>
                  </a:lnTo>
                  <a:close/>
                </a:path>
                <a:path w="102870" h="1066800">
                  <a:moveTo>
                    <a:pt x="102488" y="0"/>
                  </a:moveTo>
                  <a:lnTo>
                    <a:pt x="76580" y="0"/>
                  </a:lnTo>
                  <a:lnTo>
                    <a:pt x="76326" y="49911"/>
                  </a:lnTo>
                  <a:lnTo>
                    <a:pt x="75942" y="99568"/>
                  </a:lnTo>
                  <a:lnTo>
                    <a:pt x="75306" y="148336"/>
                  </a:lnTo>
                  <a:lnTo>
                    <a:pt x="74409" y="196088"/>
                  </a:lnTo>
                  <a:lnTo>
                    <a:pt x="73257" y="242189"/>
                  </a:lnTo>
                  <a:lnTo>
                    <a:pt x="72516" y="263779"/>
                  </a:lnTo>
                  <a:lnTo>
                    <a:pt x="71854" y="286258"/>
                  </a:lnTo>
                  <a:lnTo>
                    <a:pt x="70312" y="328041"/>
                  </a:lnTo>
                  <a:lnTo>
                    <a:pt x="69428" y="347980"/>
                  </a:lnTo>
                  <a:lnTo>
                    <a:pt x="68706" y="366014"/>
                  </a:lnTo>
                  <a:lnTo>
                    <a:pt x="67620" y="385572"/>
                  </a:lnTo>
                  <a:lnTo>
                    <a:pt x="66801" y="401701"/>
                  </a:lnTo>
                  <a:lnTo>
                    <a:pt x="65699" y="419862"/>
                  </a:lnTo>
                  <a:lnTo>
                    <a:pt x="64897" y="434086"/>
                  </a:lnTo>
                  <a:lnTo>
                    <a:pt x="63880" y="448564"/>
                  </a:lnTo>
                  <a:lnTo>
                    <a:pt x="62737" y="462153"/>
                  </a:lnTo>
                  <a:lnTo>
                    <a:pt x="61595" y="474726"/>
                  </a:lnTo>
                  <a:lnTo>
                    <a:pt x="60578" y="486283"/>
                  </a:lnTo>
                  <a:lnTo>
                    <a:pt x="59435" y="496189"/>
                  </a:lnTo>
                  <a:lnTo>
                    <a:pt x="58420" y="505206"/>
                  </a:lnTo>
                  <a:lnTo>
                    <a:pt x="57276" y="512876"/>
                  </a:lnTo>
                  <a:lnTo>
                    <a:pt x="56133" y="518960"/>
                  </a:lnTo>
                  <a:lnTo>
                    <a:pt x="55072" y="523455"/>
                  </a:lnTo>
                  <a:lnTo>
                    <a:pt x="54965" y="523785"/>
                  </a:lnTo>
                  <a:lnTo>
                    <a:pt x="58165" y="521665"/>
                  </a:lnTo>
                  <a:lnTo>
                    <a:pt x="81991" y="521665"/>
                  </a:lnTo>
                  <a:lnTo>
                    <a:pt x="82930" y="516585"/>
                  </a:lnTo>
                  <a:lnTo>
                    <a:pt x="87502" y="477012"/>
                  </a:lnTo>
                  <a:lnTo>
                    <a:pt x="90776" y="434086"/>
                  </a:lnTo>
                  <a:lnTo>
                    <a:pt x="92663" y="401701"/>
                  </a:lnTo>
                  <a:lnTo>
                    <a:pt x="93666" y="384175"/>
                  </a:lnTo>
                  <a:lnTo>
                    <a:pt x="96303" y="327025"/>
                  </a:lnTo>
                  <a:lnTo>
                    <a:pt x="97811" y="285496"/>
                  </a:lnTo>
                  <a:lnTo>
                    <a:pt x="99075" y="241554"/>
                  </a:lnTo>
                  <a:lnTo>
                    <a:pt x="100213" y="195580"/>
                  </a:lnTo>
                  <a:lnTo>
                    <a:pt x="101222" y="148082"/>
                  </a:lnTo>
                  <a:lnTo>
                    <a:pt x="101855" y="99314"/>
                  </a:lnTo>
                  <a:lnTo>
                    <a:pt x="102234" y="49911"/>
                  </a:lnTo>
                  <a:lnTo>
                    <a:pt x="102488" y="0"/>
                  </a:lnTo>
                  <a:close/>
                </a:path>
              </a:pathLst>
            </a:custGeom>
            <a:solidFill>
              <a:srgbClr val="39DB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7743443" y="3339084"/>
              <a:ext cx="789431" cy="63703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7786115" y="3360673"/>
              <a:ext cx="650240" cy="475615"/>
            </a:xfrm>
            <a:custGeom>
              <a:avLst/>
              <a:gdLst/>
              <a:ahLst/>
              <a:cxnLst/>
              <a:rect l="l" t="t" r="r" b="b"/>
              <a:pathLst>
                <a:path w="650240" h="475614">
                  <a:moveTo>
                    <a:pt x="573531" y="405510"/>
                  </a:moveTo>
                  <a:lnTo>
                    <a:pt x="625601" y="475106"/>
                  </a:lnTo>
                  <a:lnTo>
                    <a:pt x="639243" y="428497"/>
                  </a:lnTo>
                  <a:lnTo>
                    <a:pt x="604138" y="428497"/>
                  </a:lnTo>
                  <a:lnTo>
                    <a:pt x="602995" y="424941"/>
                  </a:lnTo>
                  <a:lnTo>
                    <a:pt x="599635" y="416897"/>
                  </a:lnTo>
                  <a:lnTo>
                    <a:pt x="573531" y="405510"/>
                  </a:lnTo>
                  <a:close/>
                </a:path>
                <a:path w="650240" h="475614">
                  <a:moveTo>
                    <a:pt x="599635" y="416897"/>
                  </a:moveTo>
                  <a:lnTo>
                    <a:pt x="602995" y="424941"/>
                  </a:lnTo>
                  <a:lnTo>
                    <a:pt x="604138" y="428497"/>
                  </a:lnTo>
                  <a:lnTo>
                    <a:pt x="616394" y="424179"/>
                  </a:lnTo>
                  <a:lnTo>
                    <a:pt x="599635" y="416897"/>
                  </a:lnTo>
                  <a:close/>
                </a:path>
                <a:path w="650240" h="475614">
                  <a:moveTo>
                    <a:pt x="649985" y="391794"/>
                  </a:moveTo>
                  <a:lnTo>
                    <a:pt x="626574" y="414323"/>
                  </a:lnTo>
                  <a:lnTo>
                    <a:pt x="626872" y="415035"/>
                  </a:lnTo>
                  <a:lnTo>
                    <a:pt x="628650" y="419862"/>
                  </a:lnTo>
                  <a:lnTo>
                    <a:pt x="604138" y="428497"/>
                  </a:lnTo>
                  <a:lnTo>
                    <a:pt x="639243" y="428497"/>
                  </a:lnTo>
                  <a:lnTo>
                    <a:pt x="649985" y="391794"/>
                  </a:lnTo>
                  <a:close/>
                </a:path>
                <a:path w="650240" h="475614">
                  <a:moveTo>
                    <a:pt x="25907" y="0"/>
                  </a:moveTo>
                  <a:lnTo>
                    <a:pt x="0" y="1015"/>
                  </a:lnTo>
                  <a:lnTo>
                    <a:pt x="507" y="12192"/>
                  </a:lnTo>
                  <a:lnTo>
                    <a:pt x="1777" y="24130"/>
                  </a:lnTo>
                  <a:lnTo>
                    <a:pt x="16128" y="71500"/>
                  </a:lnTo>
                  <a:lnTo>
                    <a:pt x="35051" y="105028"/>
                  </a:lnTo>
                  <a:lnTo>
                    <a:pt x="59816" y="136270"/>
                  </a:lnTo>
                  <a:lnTo>
                    <a:pt x="100329" y="173609"/>
                  </a:lnTo>
                  <a:lnTo>
                    <a:pt x="148462" y="205104"/>
                  </a:lnTo>
                  <a:lnTo>
                    <a:pt x="201929" y="229488"/>
                  </a:lnTo>
                  <a:lnTo>
                    <a:pt x="244982" y="242188"/>
                  </a:lnTo>
                  <a:lnTo>
                    <a:pt x="289051" y="249428"/>
                  </a:lnTo>
                  <a:lnTo>
                    <a:pt x="333375" y="251206"/>
                  </a:lnTo>
                  <a:lnTo>
                    <a:pt x="347090" y="252094"/>
                  </a:lnTo>
                  <a:lnTo>
                    <a:pt x="387857" y="258825"/>
                  </a:lnTo>
                  <a:lnTo>
                    <a:pt x="427862" y="270637"/>
                  </a:lnTo>
                  <a:lnTo>
                    <a:pt x="477647" y="293242"/>
                  </a:lnTo>
                  <a:lnTo>
                    <a:pt x="522350" y="322579"/>
                  </a:lnTo>
                  <a:lnTo>
                    <a:pt x="559815" y="357123"/>
                  </a:lnTo>
                  <a:lnTo>
                    <a:pt x="588390" y="394969"/>
                  </a:lnTo>
                  <a:lnTo>
                    <a:pt x="599635" y="416897"/>
                  </a:lnTo>
                  <a:lnTo>
                    <a:pt x="616330" y="424179"/>
                  </a:lnTo>
                  <a:lnTo>
                    <a:pt x="626574" y="414323"/>
                  </a:lnTo>
                  <a:lnTo>
                    <a:pt x="622045" y="403478"/>
                  </a:lnTo>
                  <a:lnTo>
                    <a:pt x="616584" y="392303"/>
                  </a:lnTo>
                  <a:lnTo>
                    <a:pt x="595502" y="359409"/>
                  </a:lnTo>
                  <a:lnTo>
                    <a:pt x="558800" y="319531"/>
                  </a:lnTo>
                  <a:lnTo>
                    <a:pt x="514095" y="284988"/>
                  </a:lnTo>
                  <a:lnTo>
                    <a:pt x="463041" y="257047"/>
                  </a:lnTo>
                  <a:lnTo>
                    <a:pt x="407542" y="236981"/>
                  </a:lnTo>
                  <a:lnTo>
                    <a:pt x="363727" y="228091"/>
                  </a:lnTo>
                  <a:lnTo>
                    <a:pt x="305815" y="224535"/>
                  </a:lnTo>
                  <a:lnTo>
                    <a:pt x="292100" y="223647"/>
                  </a:lnTo>
                  <a:lnTo>
                    <a:pt x="251078" y="217042"/>
                  </a:lnTo>
                  <a:lnTo>
                    <a:pt x="211708" y="205485"/>
                  </a:lnTo>
                  <a:lnTo>
                    <a:pt x="161670" y="183006"/>
                  </a:lnTo>
                  <a:lnTo>
                    <a:pt x="116966" y="153796"/>
                  </a:lnTo>
                  <a:lnTo>
                    <a:pt x="79248" y="119252"/>
                  </a:lnTo>
                  <a:lnTo>
                    <a:pt x="50545" y="81280"/>
                  </a:lnTo>
                  <a:lnTo>
                    <a:pt x="32384" y="41401"/>
                  </a:lnTo>
                  <a:lnTo>
                    <a:pt x="26415" y="11049"/>
                  </a:lnTo>
                  <a:lnTo>
                    <a:pt x="25907" y="0"/>
                  </a:lnTo>
                  <a:close/>
                </a:path>
                <a:path w="650240" h="475614">
                  <a:moveTo>
                    <a:pt x="626574" y="414323"/>
                  </a:moveTo>
                  <a:lnTo>
                    <a:pt x="616330" y="424179"/>
                  </a:lnTo>
                  <a:lnTo>
                    <a:pt x="628650" y="419862"/>
                  </a:lnTo>
                  <a:lnTo>
                    <a:pt x="626818" y="414909"/>
                  </a:lnTo>
                  <a:lnTo>
                    <a:pt x="626574" y="414323"/>
                  </a:lnTo>
                  <a:close/>
                </a:path>
              </a:pathLst>
            </a:custGeom>
            <a:solidFill>
              <a:srgbClr val="39DB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5632703" y="4088892"/>
              <a:ext cx="784860" cy="84581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5903975" y="3244595"/>
              <a:ext cx="1004316" cy="98602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5993637" y="3345941"/>
              <a:ext cx="824865" cy="744220"/>
            </a:xfrm>
            <a:custGeom>
              <a:avLst/>
              <a:gdLst/>
              <a:ahLst/>
              <a:cxnLst/>
              <a:rect l="l" t="t" r="r" b="b"/>
              <a:pathLst>
                <a:path w="824865" h="744220">
                  <a:moveTo>
                    <a:pt x="0" y="662736"/>
                  </a:moveTo>
                  <a:lnTo>
                    <a:pt x="31496" y="743711"/>
                  </a:lnTo>
                  <a:lnTo>
                    <a:pt x="62165" y="694334"/>
                  </a:lnTo>
                  <a:lnTo>
                    <a:pt x="49022" y="694334"/>
                  </a:lnTo>
                  <a:lnTo>
                    <a:pt x="23495" y="690130"/>
                  </a:lnTo>
                  <a:lnTo>
                    <a:pt x="25013" y="682966"/>
                  </a:lnTo>
                  <a:lnTo>
                    <a:pt x="0" y="662736"/>
                  </a:lnTo>
                  <a:close/>
                </a:path>
                <a:path w="824865" h="744220">
                  <a:moveTo>
                    <a:pt x="25013" y="682966"/>
                  </a:moveTo>
                  <a:lnTo>
                    <a:pt x="23495" y="690130"/>
                  </a:lnTo>
                  <a:lnTo>
                    <a:pt x="49022" y="694334"/>
                  </a:lnTo>
                  <a:lnTo>
                    <a:pt x="49499" y="692111"/>
                  </a:lnTo>
                  <a:lnTo>
                    <a:pt x="36322" y="692111"/>
                  </a:lnTo>
                  <a:lnTo>
                    <a:pt x="25013" y="682966"/>
                  </a:lnTo>
                  <a:close/>
                </a:path>
                <a:path w="824865" h="744220">
                  <a:moveTo>
                    <a:pt x="77342" y="669899"/>
                  </a:moveTo>
                  <a:lnTo>
                    <a:pt x="51234" y="684036"/>
                  </a:lnTo>
                  <a:lnTo>
                    <a:pt x="49022" y="694334"/>
                  </a:lnTo>
                  <a:lnTo>
                    <a:pt x="62165" y="694334"/>
                  </a:lnTo>
                  <a:lnTo>
                    <a:pt x="77342" y="669899"/>
                  </a:lnTo>
                  <a:close/>
                </a:path>
                <a:path w="824865" h="744220">
                  <a:moveTo>
                    <a:pt x="788324" y="51611"/>
                  </a:moveTo>
                  <a:lnTo>
                    <a:pt x="773553" y="59614"/>
                  </a:lnTo>
                  <a:lnTo>
                    <a:pt x="772033" y="66674"/>
                  </a:lnTo>
                  <a:lnTo>
                    <a:pt x="767461" y="83057"/>
                  </a:lnTo>
                  <a:lnTo>
                    <a:pt x="748664" y="131317"/>
                  </a:lnTo>
                  <a:lnTo>
                    <a:pt x="722503" y="177291"/>
                  </a:lnTo>
                  <a:lnTo>
                    <a:pt x="689863" y="220217"/>
                  </a:lnTo>
                  <a:lnTo>
                    <a:pt x="651763" y="259079"/>
                  </a:lnTo>
                  <a:lnTo>
                    <a:pt x="608964" y="292734"/>
                  </a:lnTo>
                  <a:lnTo>
                    <a:pt x="562610" y="320547"/>
                  </a:lnTo>
                  <a:lnTo>
                    <a:pt x="513714" y="341375"/>
                  </a:lnTo>
                  <a:lnTo>
                    <a:pt x="463169" y="354456"/>
                  </a:lnTo>
                  <a:lnTo>
                    <a:pt x="394208" y="359536"/>
                  </a:lnTo>
                  <a:lnTo>
                    <a:pt x="375665" y="361187"/>
                  </a:lnTo>
                  <a:lnTo>
                    <a:pt x="320675" y="372236"/>
                  </a:lnTo>
                  <a:lnTo>
                    <a:pt x="267462" y="391921"/>
                  </a:lnTo>
                  <a:lnTo>
                    <a:pt x="233552" y="409320"/>
                  </a:lnTo>
                  <a:lnTo>
                    <a:pt x="201040" y="429767"/>
                  </a:lnTo>
                  <a:lnTo>
                    <a:pt x="170307" y="453008"/>
                  </a:lnTo>
                  <a:lnTo>
                    <a:pt x="141732" y="478662"/>
                  </a:lnTo>
                  <a:lnTo>
                    <a:pt x="115315" y="506602"/>
                  </a:lnTo>
                  <a:lnTo>
                    <a:pt x="91439" y="536511"/>
                  </a:lnTo>
                  <a:lnTo>
                    <a:pt x="61213" y="584619"/>
                  </a:lnTo>
                  <a:lnTo>
                    <a:pt x="38226" y="635673"/>
                  </a:lnTo>
                  <a:lnTo>
                    <a:pt x="25013" y="682966"/>
                  </a:lnTo>
                  <a:lnTo>
                    <a:pt x="36322" y="692111"/>
                  </a:lnTo>
                  <a:lnTo>
                    <a:pt x="51234" y="684036"/>
                  </a:lnTo>
                  <a:lnTo>
                    <a:pt x="52577" y="677786"/>
                  </a:lnTo>
                  <a:lnTo>
                    <a:pt x="57023" y="661390"/>
                  </a:lnTo>
                  <a:lnTo>
                    <a:pt x="75819" y="613067"/>
                  </a:lnTo>
                  <a:lnTo>
                    <a:pt x="101981" y="566927"/>
                  </a:lnTo>
                  <a:lnTo>
                    <a:pt x="134492" y="524001"/>
                  </a:lnTo>
                  <a:lnTo>
                    <a:pt x="172592" y="485139"/>
                  </a:lnTo>
                  <a:lnTo>
                    <a:pt x="215391" y="451357"/>
                  </a:lnTo>
                  <a:lnTo>
                    <a:pt x="261747" y="423544"/>
                  </a:lnTo>
                  <a:lnTo>
                    <a:pt x="310514" y="402716"/>
                  </a:lnTo>
                  <a:lnTo>
                    <a:pt x="360934" y="389508"/>
                  </a:lnTo>
                  <a:lnTo>
                    <a:pt x="431419" y="384301"/>
                  </a:lnTo>
                  <a:lnTo>
                    <a:pt x="449834" y="382523"/>
                  </a:lnTo>
                  <a:lnTo>
                    <a:pt x="504698" y="371347"/>
                  </a:lnTo>
                  <a:lnTo>
                    <a:pt x="557911" y="351662"/>
                  </a:lnTo>
                  <a:lnTo>
                    <a:pt x="591819" y="334263"/>
                  </a:lnTo>
                  <a:lnTo>
                    <a:pt x="624078" y="313816"/>
                  </a:lnTo>
                  <a:lnTo>
                    <a:pt x="654812" y="290575"/>
                  </a:lnTo>
                  <a:lnTo>
                    <a:pt x="683513" y="264794"/>
                  </a:lnTo>
                  <a:lnTo>
                    <a:pt x="709803" y="236727"/>
                  </a:lnTo>
                  <a:lnTo>
                    <a:pt x="733552" y="206882"/>
                  </a:lnTo>
                  <a:lnTo>
                    <a:pt x="763778" y="158622"/>
                  </a:lnTo>
                  <a:lnTo>
                    <a:pt x="786638" y="107568"/>
                  </a:lnTo>
                  <a:lnTo>
                    <a:pt x="799726" y="60736"/>
                  </a:lnTo>
                  <a:lnTo>
                    <a:pt x="788512" y="51640"/>
                  </a:lnTo>
                  <a:lnTo>
                    <a:pt x="788324" y="51611"/>
                  </a:lnTo>
                  <a:close/>
                </a:path>
                <a:path w="824865" h="744220">
                  <a:moveTo>
                    <a:pt x="51234" y="684036"/>
                  </a:moveTo>
                  <a:lnTo>
                    <a:pt x="36322" y="692111"/>
                  </a:lnTo>
                  <a:lnTo>
                    <a:pt x="49499" y="692111"/>
                  </a:lnTo>
                  <a:lnTo>
                    <a:pt x="51234" y="684036"/>
                  </a:lnTo>
                  <a:close/>
                </a:path>
                <a:path w="824865" h="744220">
                  <a:moveTo>
                    <a:pt x="813284" y="51561"/>
                  </a:moveTo>
                  <a:lnTo>
                    <a:pt x="788415" y="51561"/>
                  </a:lnTo>
                  <a:lnTo>
                    <a:pt x="801242" y="53593"/>
                  </a:lnTo>
                  <a:lnTo>
                    <a:pt x="799726" y="60736"/>
                  </a:lnTo>
                  <a:lnTo>
                    <a:pt x="824738" y="81025"/>
                  </a:lnTo>
                  <a:lnTo>
                    <a:pt x="813284" y="51561"/>
                  </a:lnTo>
                  <a:close/>
                </a:path>
                <a:path w="824865" h="744220">
                  <a:moveTo>
                    <a:pt x="793241" y="0"/>
                  </a:moveTo>
                  <a:lnTo>
                    <a:pt x="747394" y="73786"/>
                  </a:lnTo>
                  <a:lnTo>
                    <a:pt x="773553" y="59614"/>
                  </a:lnTo>
                  <a:lnTo>
                    <a:pt x="775588" y="50164"/>
                  </a:lnTo>
                  <a:lnTo>
                    <a:pt x="775588" y="49656"/>
                  </a:lnTo>
                  <a:lnTo>
                    <a:pt x="812544" y="49656"/>
                  </a:lnTo>
                  <a:lnTo>
                    <a:pt x="793241" y="0"/>
                  </a:lnTo>
                  <a:close/>
                </a:path>
                <a:path w="824865" h="744220">
                  <a:moveTo>
                    <a:pt x="788512" y="51640"/>
                  </a:moveTo>
                  <a:lnTo>
                    <a:pt x="799726" y="60736"/>
                  </a:lnTo>
                  <a:lnTo>
                    <a:pt x="801242" y="53593"/>
                  </a:lnTo>
                  <a:lnTo>
                    <a:pt x="788512" y="51640"/>
                  </a:lnTo>
                  <a:close/>
                </a:path>
                <a:path w="824865" h="744220">
                  <a:moveTo>
                    <a:pt x="775588" y="49656"/>
                  </a:moveTo>
                  <a:lnTo>
                    <a:pt x="775588" y="50164"/>
                  </a:lnTo>
                  <a:lnTo>
                    <a:pt x="773553" y="59614"/>
                  </a:lnTo>
                  <a:lnTo>
                    <a:pt x="788324" y="51611"/>
                  </a:lnTo>
                  <a:lnTo>
                    <a:pt x="775588" y="49656"/>
                  </a:lnTo>
                  <a:close/>
                </a:path>
                <a:path w="824865" h="744220">
                  <a:moveTo>
                    <a:pt x="812544" y="49656"/>
                  </a:moveTo>
                  <a:lnTo>
                    <a:pt x="775588" y="49656"/>
                  </a:lnTo>
                  <a:lnTo>
                    <a:pt x="788324" y="51611"/>
                  </a:lnTo>
                  <a:lnTo>
                    <a:pt x="813284" y="51561"/>
                  </a:lnTo>
                  <a:lnTo>
                    <a:pt x="812544" y="4965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6751319" y="777240"/>
              <a:ext cx="299085" cy="1290955"/>
            </a:xfrm>
            <a:custGeom>
              <a:avLst/>
              <a:gdLst/>
              <a:ahLst/>
              <a:cxnLst/>
              <a:rect l="l" t="t" r="r" b="b"/>
              <a:pathLst>
                <a:path w="299084" h="1290955">
                  <a:moveTo>
                    <a:pt x="248920" y="0"/>
                  </a:moveTo>
                  <a:lnTo>
                    <a:pt x="49783" y="0"/>
                  </a:lnTo>
                  <a:lnTo>
                    <a:pt x="30432" y="3921"/>
                  </a:lnTo>
                  <a:lnTo>
                    <a:pt x="14604" y="14604"/>
                  </a:lnTo>
                  <a:lnTo>
                    <a:pt x="3921" y="30432"/>
                  </a:lnTo>
                  <a:lnTo>
                    <a:pt x="0" y="49784"/>
                  </a:lnTo>
                  <a:lnTo>
                    <a:pt x="0" y="1241044"/>
                  </a:lnTo>
                  <a:lnTo>
                    <a:pt x="3921" y="1260395"/>
                  </a:lnTo>
                  <a:lnTo>
                    <a:pt x="14604" y="1276223"/>
                  </a:lnTo>
                  <a:lnTo>
                    <a:pt x="30432" y="1286906"/>
                  </a:lnTo>
                  <a:lnTo>
                    <a:pt x="49783" y="1290828"/>
                  </a:lnTo>
                  <a:lnTo>
                    <a:pt x="248920" y="1290828"/>
                  </a:lnTo>
                  <a:lnTo>
                    <a:pt x="268271" y="1286906"/>
                  </a:lnTo>
                  <a:lnTo>
                    <a:pt x="284099" y="1276223"/>
                  </a:lnTo>
                  <a:lnTo>
                    <a:pt x="294782" y="1260395"/>
                  </a:lnTo>
                  <a:lnTo>
                    <a:pt x="298703" y="1241044"/>
                  </a:lnTo>
                  <a:lnTo>
                    <a:pt x="298703" y="49784"/>
                  </a:lnTo>
                  <a:lnTo>
                    <a:pt x="294782" y="30432"/>
                  </a:lnTo>
                  <a:lnTo>
                    <a:pt x="284099" y="14604"/>
                  </a:lnTo>
                  <a:lnTo>
                    <a:pt x="268271" y="3921"/>
                  </a:lnTo>
                  <a:lnTo>
                    <a:pt x="248920" y="0"/>
                  </a:lnTo>
                  <a:close/>
                </a:path>
              </a:pathLst>
            </a:custGeom>
            <a:solidFill>
              <a:srgbClr val="FFAB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/>
          <p:nvPr/>
        </p:nvSpPr>
        <p:spPr>
          <a:xfrm>
            <a:off x="6751319" y="777240"/>
            <a:ext cx="299085" cy="1290955"/>
          </a:xfrm>
          <a:custGeom>
            <a:avLst/>
            <a:gdLst/>
            <a:ahLst/>
            <a:cxnLst/>
            <a:rect l="l" t="t" r="r" b="b"/>
            <a:pathLst>
              <a:path w="299084" h="1290955">
                <a:moveTo>
                  <a:pt x="49783" y="1290828"/>
                </a:moveTo>
                <a:lnTo>
                  <a:pt x="30432" y="1286906"/>
                </a:lnTo>
                <a:lnTo>
                  <a:pt x="14604" y="1276223"/>
                </a:lnTo>
                <a:lnTo>
                  <a:pt x="3921" y="1260395"/>
                </a:lnTo>
                <a:lnTo>
                  <a:pt x="0" y="1241044"/>
                </a:lnTo>
                <a:lnTo>
                  <a:pt x="0" y="49784"/>
                </a:lnTo>
                <a:lnTo>
                  <a:pt x="3921" y="30432"/>
                </a:lnTo>
                <a:lnTo>
                  <a:pt x="14604" y="14604"/>
                </a:lnTo>
                <a:lnTo>
                  <a:pt x="30432" y="3921"/>
                </a:lnTo>
                <a:lnTo>
                  <a:pt x="49783" y="0"/>
                </a:lnTo>
                <a:lnTo>
                  <a:pt x="248920" y="0"/>
                </a:lnTo>
                <a:lnTo>
                  <a:pt x="268271" y="3921"/>
                </a:lnTo>
                <a:lnTo>
                  <a:pt x="284099" y="14604"/>
                </a:lnTo>
                <a:lnTo>
                  <a:pt x="294782" y="30432"/>
                </a:lnTo>
                <a:lnTo>
                  <a:pt x="298703" y="49784"/>
                </a:lnTo>
                <a:lnTo>
                  <a:pt x="298703" y="1241044"/>
                </a:lnTo>
                <a:lnTo>
                  <a:pt x="294782" y="1260395"/>
                </a:lnTo>
                <a:lnTo>
                  <a:pt x="284099" y="1276223"/>
                </a:lnTo>
                <a:lnTo>
                  <a:pt x="268271" y="1286906"/>
                </a:lnTo>
                <a:lnTo>
                  <a:pt x="248920" y="1290828"/>
                </a:lnTo>
                <a:lnTo>
                  <a:pt x="49783" y="1290828"/>
                </a:lnTo>
                <a:close/>
              </a:path>
            </a:pathLst>
          </a:custGeom>
          <a:ln w="9144">
            <a:solidFill>
              <a:srgbClr val="FFAB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6807666" y="1021816"/>
            <a:ext cx="196215" cy="80518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spc="-5" dirty="0">
                <a:latin typeface="Arial"/>
                <a:cs typeface="Arial"/>
              </a:rPr>
              <a:t>Kubernetes</a:t>
            </a:r>
            <a:endParaRPr sz="1200">
              <a:latin typeface="Arial"/>
              <a:cs typeface="Arial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7129271" y="777240"/>
            <a:ext cx="299085" cy="1290955"/>
          </a:xfrm>
          <a:custGeom>
            <a:avLst/>
            <a:gdLst/>
            <a:ahLst/>
            <a:cxnLst/>
            <a:rect l="l" t="t" r="r" b="b"/>
            <a:pathLst>
              <a:path w="299084" h="1290955">
                <a:moveTo>
                  <a:pt x="248920" y="0"/>
                </a:moveTo>
                <a:lnTo>
                  <a:pt x="49783" y="0"/>
                </a:lnTo>
                <a:lnTo>
                  <a:pt x="30432" y="3921"/>
                </a:lnTo>
                <a:lnTo>
                  <a:pt x="14604" y="14604"/>
                </a:lnTo>
                <a:lnTo>
                  <a:pt x="3921" y="30432"/>
                </a:lnTo>
                <a:lnTo>
                  <a:pt x="0" y="49784"/>
                </a:lnTo>
                <a:lnTo>
                  <a:pt x="0" y="1241044"/>
                </a:lnTo>
                <a:lnTo>
                  <a:pt x="3921" y="1260395"/>
                </a:lnTo>
                <a:lnTo>
                  <a:pt x="14604" y="1276223"/>
                </a:lnTo>
                <a:lnTo>
                  <a:pt x="30432" y="1286906"/>
                </a:lnTo>
                <a:lnTo>
                  <a:pt x="49783" y="1290828"/>
                </a:lnTo>
                <a:lnTo>
                  <a:pt x="248920" y="1290828"/>
                </a:lnTo>
                <a:lnTo>
                  <a:pt x="268271" y="1286906"/>
                </a:lnTo>
                <a:lnTo>
                  <a:pt x="284099" y="1276223"/>
                </a:lnTo>
                <a:lnTo>
                  <a:pt x="294782" y="1260395"/>
                </a:lnTo>
                <a:lnTo>
                  <a:pt x="298703" y="1241044"/>
                </a:lnTo>
                <a:lnTo>
                  <a:pt x="298703" y="49784"/>
                </a:lnTo>
                <a:lnTo>
                  <a:pt x="294782" y="30432"/>
                </a:lnTo>
                <a:lnTo>
                  <a:pt x="284099" y="14604"/>
                </a:lnTo>
                <a:lnTo>
                  <a:pt x="268271" y="3921"/>
                </a:lnTo>
                <a:lnTo>
                  <a:pt x="248920" y="0"/>
                </a:lnTo>
                <a:close/>
              </a:path>
            </a:pathLst>
          </a:custGeom>
          <a:solidFill>
            <a:srgbClr val="FFAB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129271" y="777240"/>
            <a:ext cx="299085" cy="1290955"/>
          </a:xfrm>
          <a:custGeom>
            <a:avLst/>
            <a:gdLst/>
            <a:ahLst/>
            <a:cxnLst/>
            <a:rect l="l" t="t" r="r" b="b"/>
            <a:pathLst>
              <a:path w="299084" h="1290955">
                <a:moveTo>
                  <a:pt x="49783" y="1290828"/>
                </a:moveTo>
                <a:lnTo>
                  <a:pt x="30432" y="1286906"/>
                </a:lnTo>
                <a:lnTo>
                  <a:pt x="14604" y="1276223"/>
                </a:lnTo>
                <a:lnTo>
                  <a:pt x="3921" y="1260395"/>
                </a:lnTo>
                <a:lnTo>
                  <a:pt x="0" y="1241044"/>
                </a:lnTo>
                <a:lnTo>
                  <a:pt x="0" y="49784"/>
                </a:lnTo>
                <a:lnTo>
                  <a:pt x="3921" y="30432"/>
                </a:lnTo>
                <a:lnTo>
                  <a:pt x="14604" y="14604"/>
                </a:lnTo>
                <a:lnTo>
                  <a:pt x="30432" y="3921"/>
                </a:lnTo>
                <a:lnTo>
                  <a:pt x="49783" y="0"/>
                </a:lnTo>
                <a:lnTo>
                  <a:pt x="248920" y="0"/>
                </a:lnTo>
                <a:lnTo>
                  <a:pt x="268271" y="3921"/>
                </a:lnTo>
                <a:lnTo>
                  <a:pt x="284099" y="14604"/>
                </a:lnTo>
                <a:lnTo>
                  <a:pt x="294782" y="30432"/>
                </a:lnTo>
                <a:lnTo>
                  <a:pt x="298703" y="49784"/>
                </a:lnTo>
                <a:lnTo>
                  <a:pt x="298703" y="1241044"/>
                </a:lnTo>
                <a:lnTo>
                  <a:pt x="294782" y="1260395"/>
                </a:lnTo>
                <a:lnTo>
                  <a:pt x="284099" y="1276223"/>
                </a:lnTo>
                <a:lnTo>
                  <a:pt x="268271" y="1286906"/>
                </a:lnTo>
                <a:lnTo>
                  <a:pt x="248920" y="1290828"/>
                </a:lnTo>
                <a:lnTo>
                  <a:pt x="49783" y="1290828"/>
                </a:lnTo>
                <a:close/>
              </a:path>
            </a:pathLst>
          </a:custGeom>
          <a:ln w="9144">
            <a:solidFill>
              <a:srgbClr val="FFAB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7185237" y="912088"/>
            <a:ext cx="196215" cy="1023619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spc="-5" dirty="0">
                <a:latin typeface="Arial"/>
                <a:cs typeface="Arial"/>
              </a:rPr>
              <a:t>Cloud</a:t>
            </a:r>
            <a:r>
              <a:rPr sz="1200" spc="-6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Foundry</a:t>
            </a:r>
            <a:endParaRPr sz="1200">
              <a:latin typeface="Arial"/>
              <a:cs typeface="Arial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7505700" y="777240"/>
            <a:ext cx="300355" cy="1290955"/>
          </a:xfrm>
          <a:custGeom>
            <a:avLst/>
            <a:gdLst/>
            <a:ahLst/>
            <a:cxnLst/>
            <a:rect l="l" t="t" r="r" b="b"/>
            <a:pathLst>
              <a:path w="300354" h="1290955">
                <a:moveTo>
                  <a:pt x="250190" y="0"/>
                </a:moveTo>
                <a:lnTo>
                  <a:pt x="50038" y="0"/>
                </a:lnTo>
                <a:lnTo>
                  <a:pt x="30539" y="3925"/>
                </a:lnTo>
                <a:lnTo>
                  <a:pt x="14636" y="14636"/>
                </a:lnTo>
                <a:lnTo>
                  <a:pt x="3925" y="30539"/>
                </a:lnTo>
                <a:lnTo>
                  <a:pt x="0" y="50037"/>
                </a:lnTo>
                <a:lnTo>
                  <a:pt x="0" y="1240790"/>
                </a:lnTo>
                <a:lnTo>
                  <a:pt x="3925" y="1260288"/>
                </a:lnTo>
                <a:lnTo>
                  <a:pt x="14636" y="1276191"/>
                </a:lnTo>
                <a:lnTo>
                  <a:pt x="30539" y="1286902"/>
                </a:lnTo>
                <a:lnTo>
                  <a:pt x="50038" y="1290828"/>
                </a:lnTo>
                <a:lnTo>
                  <a:pt x="250190" y="1290828"/>
                </a:lnTo>
                <a:lnTo>
                  <a:pt x="269688" y="1286902"/>
                </a:lnTo>
                <a:lnTo>
                  <a:pt x="285591" y="1276191"/>
                </a:lnTo>
                <a:lnTo>
                  <a:pt x="296302" y="1260288"/>
                </a:lnTo>
                <a:lnTo>
                  <a:pt x="300227" y="1240790"/>
                </a:lnTo>
                <a:lnTo>
                  <a:pt x="300227" y="50037"/>
                </a:lnTo>
                <a:lnTo>
                  <a:pt x="296302" y="30539"/>
                </a:lnTo>
                <a:lnTo>
                  <a:pt x="285591" y="14636"/>
                </a:lnTo>
                <a:lnTo>
                  <a:pt x="269688" y="3925"/>
                </a:lnTo>
                <a:lnTo>
                  <a:pt x="250190" y="0"/>
                </a:lnTo>
                <a:close/>
              </a:path>
            </a:pathLst>
          </a:custGeom>
          <a:solidFill>
            <a:srgbClr val="FFAB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505700" y="777240"/>
            <a:ext cx="300355" cy="1290955"/>
          </a:xfrm>
          <a:custGeom>
            <a:avLst/>
            <a:gdLst/>
            <a:ahLst/>
            <a:cxnLst/>
            <a:rect l="l" t="t" r="r" b="b"/>
            <a:pathLst>
              <a:path w="300354" h="1290955">
                <a:moveTo>
                  <a:pt x="50038" y="1290828"/>
                </a:moveTo>
                <a:lnTo>
                  <a:pt x="30539" y="1286902"/>
                </a:lnTo>
                <a:lnTo>
                  <a:pt x="14636" y="1276191"/>
                </a:lnTo>
                <a:lnTo>
                  <a:pt x="3925" y="1260288"/>
                </a:lnTo>
                <a:lnTo>
                  <a:pt x="0" y="1240790"/>
                </a:lnTo>
                <a:lnTo>
                  <a:pt x="0" y="50037"/>
                </a:lnTo>
                <a:lnTo>
                  <a:pt x="3925" y="30539"/>
                </a:lnTo>
                <a:lnTo>
                  <a:pt x="14636" y="14636"/>
                </a:lnTo>
                <a:lnTo>
                  <a:pt x="30539" y="3925"/>
                </a:lnTo>
                <a:lnTo>
                  <a:pt x="50038" y="0"/>
                </a:lnTo>
                <a:lnTo>
                  <a:pt x="250190" y="0"/>
                </a:lnTo>
                <a:lnTo>
                  <a:pt x="269688" y="3925"/>
                </a:lnTo>
                <a:lnTo>
                  <a:pt x="285591" y="14636"/>
                </a:lnTo>
                <a:lnTo>
                  <a:pt x="296302" y="30539"/>
                </a:lnTo>
                <a:lnTo>
                  <a:pt x="300227" y="50037"/>
                </a:lnTo>
                <a:lnTo>
                  <a:pt x="300227" y="1240790"/>
                </a:lnTo>
                <a:lnTo>
                  <a:pt x="296302" y="1260288"/>
                </a:lnTo>
                <a:lnTo>
                  <a:pt x="285591" y="1276191"/>
                </a:lnTo>
                <a:lnTo>
                  <a:pt x="269688" y="1286902"/>
                </a:lnTo>
                <a:lnTo>
                  <a:pt x="250190" y="1290828"/>
                </a:lnTo>
                <a:lnTo>
                  <a:pt x="50038" y="1290828"/>
                </a:lnTo>
                <a:close/>
              </a:path>
            </a:pathLst>
          </a:custGeom>
          <a:ln w="9144">
            <a:solidFill>
              <a:srgbClr val="FFAB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7562935" y="1186103"/>
            <a:ext cx="196215" cy="47498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spc="-5" dirty="0">
                <a:latin typeface="Arial"/>
                <a:cs typeface="Arial"/>
              </a:rPr>
              <a:t>M</a:t>
            </a:r>
            <a:r>
              <a:rPr sz="1200" dirty="0">
                <a:latin typeface="Arial"/>
                <a:cs typeface="Arial"/>
              </a:rPr>
              <a:t>esos</a:t>
            </a:r>
            <a:endParaRPr sz="1200">
              <a:latin typeface="Arial"/>
              <a:cs typeface="Arial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7883652" y="777240"/>
            <a:ext cx="299085" cy="1290955"/>
          </a:xfrm>
          <a:custGeom>
            <a:avLst/>
            <a:gdLst/>
            <a:ahLst/>
            <a:cxnLst/>
            <a:rect l="l" t="t" r="r" b="b"/>
            <a:pathLst>
              <a:path w="299084" h="1290955">
                <a:moveTo>
                  <a:pt x="248920" y="0"/>
                </a:moveTo>
                <a:lnTo>
                  <a:pt x="49783" y="0"/>
                </a:lnTo>
                <a:lnTo>
                  <a:pt x="30432" y="3921"/>
                </a:lnTo>
                <a:lnTo>
                  <a:pt x="14604" y="14604"/>
                </a:lnTo>
                <a:lnTo>
                  <a:pt x="3921" y="30432"/>
                </a:lnTo>
                <a:lnTo>
                  <a:pt x="0" y="49784"/>
                </a:lnTo>
                <a:lnTo>
                  <a:pt x="0" y="1241044"/>
                </a:lnTo>
                <a:lnTo>
                  <a:pt x="3921" y="1260395"/>
                </a:lnTo>
                <a:lnTo>
                  <a:pt x="14604" y="1276223"/>
                </a:lnTo>
                <a:lnTo>
                  <a:pt x="30432" y="1286906"/>
                </a:lnTo>
                <a:lnTo>
                  <a:pt x="49783" y="1290828"/>
                </a:lnTo>
                <a:lnTo>
                  <a:pt x="248920" y="1290828"/>
                </a:lnTo>
                <a:lnTo>
                  <a:pt x="268271" y="1286906"/>
                </a:lnTo>
                <a:lnTo>
                  <a:pt x="284099" y="1276223"/>
                </a:lnTo>
                <a:lnTo>
                  <a:pt x="294782" y="1260395"/>
                </a:lnTo>
                <a:lnTo>
                  <a:pt x="298703" y="1241044"/>
                </a:lnTo>
                <a:lnTo>
                  <a:pt x="298703" y="49784"/>
                </a:lnTo>
                <a:lnTo>
                  <a:pt x="294782" y="30432"/>
                </a:lnTo>
                <a:lnTo>
                  <a:pt x="284099" y="14604"/>
                </a:lnTo>
                <a:lnTo>
                  <a:pt x="268271" y="3921"/>
                </a:lnTo>
                <a:lnTo>
                  <a:pt x="248920" y="0"/>
                </a:lnTo>
                <a:close/>
              </a:path>
            </a:pathLst>
          </a:custGeom>
          <a:solidFill>
            <a:srgbClr val="FFAB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7883652" y="777240"/>
            <a:ext cx="299085" cy="1290955"/>
          </a:xfrm>
          <a:custGeom>
            <a:avLst/>
            <a:gdLst/>
            <a:ahLst/>
            <a:cxnLst/>
            <a:rect l="l" t="t" r="r" b="b"/>
            <a:pathLst>
              <a:path w="299084" h="1290955">
                <a:moveTo>
                  <a:pt x="49783" y="1290828"/>
                </a:moveTo>
                <a:lnTo>
                  <a:pt x="30432" y="1286906"/>
                </a:lnTo>
                <a:lnTo>
                  <a:pt x="14604" y="1276223"/>
                </a:lnTo>
                <a:lnTo>
                  <a:pt x="3921" y="1260395"/>
                </a:lnTo>
                <a:lnTo>
                  <a:pt x="0" y="1241044"/>
                </a:lnTo>
                <a:lnTo>
                  <a:pt x="0" y="49784"/>
                </a:lnTo>
                <a:lnTo>
                  <a:pt x="3921" y="30432"/>
                </a:lnTo>
                <a:lnTo>
                  <a:pt x="14604" y="14604"/>
                </a:lnTo>
                <a:lnTo>
                  <a:pt x="30432" y="3921"/>
                </a:lnTo>
                <a:lnTo>
                  <a:pt x="49783" y="0"/>
                </a:lnTo>
                <a:lnTo>
                  <a:pt x="248920" y="0"/>
                </a:lnTo>
                <a:lnTo>
                  <a:pt x="268271" y="3921"/>
                </a:lnTo>
                <a:lnTo>
                  <a:pt x="284099" y="14604"/>
                </a:lnTo>
                <a:lnTo>
                  <a:pt x="294782" y="30432"/>
                </a:lnTo>
                <a:lnTo>
                  <a:pt x="298703" y="49784"/>
                </a:lnTo>
                <a:lnTo>
                  <a:pt x="298703" y="1241044"/>
                </a:lnTo>
                <a:lnTo>
                  <a:pt x="294782" y="1260395"/>
                </a:lnTo>
                <a:lnTo>
                  <a:pt x="284099" y="1276223"/>
                </a:lnTo>
                <a:lnTo>
                  <a:pt x="268271" y="1286906"/>
                </a:lnTo>
                <a:lnTo>
                  <a:pt x="248920" y="1290828"/>
                </a:lnTo>
                <a:lnTo>
                  <a:pt x="49783" y="1290828"/>
                </a:lnTo>
                <a:close/>
              </a:path>
            </a:pathLst>
          </a:custGeom>
          <a:ln w="9144">
            <a:solidFill>
              <a:srgbClr val="FFAB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/>
          <p:nvPr/>
        </p:nvSpPr>
        <p:spPr>
          <a:xfrm>
            <a:off x="7926196" y="1335150"/>
            <a:ext cx="224790" cy="17653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sz="1400" b="1" spc="5" dirty="0">
                <a:latin typeface="Arial"/>
                <a:cs typeface="Arial"/>
              </a:rPr>
              <a:t>...</a:t>
            </a:r>
            <a:endParaRPr sz="1400">
              <a:latin typeface="Arial"/>
              <a:cs typeface="Arial"/>
            </a:endParaRPr>
          </a:p>
        </p:txBody>
      </p:sp>
      <p:sp>
        <p:nvSpPr>
          <p:cNvPr id="58" name="object 5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@rstar</a:t>
            </a:r>
            <a:r>
              <a:rPr spc="5" dirty="0"/>
              <a:t>m</a:t>
            </a:r>
            <a:r>
              <a:rPr spc="-5" dirty="0"/>
              <a:t>e</a:t>
            </a:r>
            <a:r>
              <a:rPr dirty="0"/>
              <a:t>r</a:t>
            </a:r>
          </a:p>
        </p:txBody>
      </p:sp>
      <p:sp>
        <p:nvSpPr>
          <p:cNvPr id="59" name="object 5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© </a:t>
            </a:r>
            <a:r>
              <a:rPr spc="-5" dirty="0"/>
              <a:t>2017 </a:t>
            </a:r>
            <a:r>
              <a:rPr dirty="0"/>
              <a:t>Kumulus</a:t>
            </a:r>
            <a:r>
              <a:rPr spc="-45" dirty="0"/>
              <a:t> </a:t>
            </a:r>
            <a:r>
              <a:rPr dirty="0"/>
              <a:t>Technologies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0847" y="69595"/>
            <a:ext cx="230759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Envoy</a:t>
            </a:r>
            <a:r>
              <a:rPr spc="-90" dirty="0"/>
              <a:t> </a:t>
            </a:r>
            <a:r>
              <a:rPr dirty="0"/>
              <a:t>Proxy</a:t>
            </a:r>
          </a:p>
        </p:txBody>
      </p:sp>
      <p:sp>
        <p:nvSpPr>
          <p:cNvPr id="3" name="object 3"/>
          <p:cNvSpPr/>
          <p:nvPr/>
        </p:nvSpPr>
        <p:spPr>
          <a:xfrm>
            <a:off x="4195445" y="1136522"/>
            <a:ext cx="50800" cy="200025"/>
          </a:xfrm>
          <a:custGeom>
            <a:avLst/>
            <a:gdLst/>
            <a:ahLst/>
            <a:cxnLst/>
            <a:rect l="l" t="t" r="r" b="b"/>
            <a:pathLst>
              <a:path w="50800" h="200025">
                <a:moveTo>
                  <a:pt x="50291" y="0"/>
                </a:moveTo>
                <a:lnTo>
                  <a:pt x="0" y="0"/>
                </a:lnTo>
                <a:lnTo>
                  <a:pt x="0" y="199644"/>
                </a:lnTo>
                <a:lnTo>
                  <a:pt x="50291" y="199644"/>
                </a:lnTo>
                <a:lnTo>
                  <a:pt x="5029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80847" y="830682"/>
            <a:ext cx="4333875" cy="247967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sz="1400" dirty="0">
                <a:latin typeface="Arial"/>
                <a:cs typeface="Arial"/>
              </a:rPr>
              <a:t>Out of process load</a:t>
            </a:r>
            <a:r>
              <a:rPr sz="1400" spc="-10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balancer:</a:t>
            </a:r>
            <a:endParaRPr sz="1400">
              <a:latin typeface="Arial"/>
              <a:cs typeface="Arial"/>
            </a:endParaRPr>
          </a:p>
          <a:p>
            <a:pPr marL="12700" marR="311150" indent="99060">
              <a:lnSpc>
                <a:spcPct val="114999"/>
              </a:lnSpc>
              <a:buChar char="-"/>
              <a:tabLst>
                <a:tab pos="218440" algn="l"/>
              </a:tabLst>
            </a:pPr>
            <a:r>
              <a:rPr sz="1400" spc="-5" dirty="0">
                <a:latin typeface="Arial"/>
                <a:cs typeface="Arial"/>
              </a:rPr>
              <a:t>High performance server/small memory </a:t>
            </a:r>
            <a:r>
              <a:rPr sz="1400" dirty="0">
                <a:latin typeface="Arial"/>
                <a:cs typeface="Arial"/>
              </a:rPr>
              <a:t>footprint  </a:t>
            </a:r>
            <a:r>
              <a:rPr sz="1400" spc="-5" dirty="0">
                <a:latin typeface="Arial"/>
                <a:cs typeface="Arial"/>
              </a:rPr>
              <a:t>HTTP/2 </a:t>
            </a:r>
            <a:r>
              <a:rPr sz="1400" dirty="0">
                <a:latin typeface="Arial"/>
                <a:cs typeface="Arial"/>
              </a:rPr>
              <a:t>and </a:t>
            </a:r>
            <a:r>
              <a:rPr sz="1400" spc="-5" dirty="0">
                <a:latin typeface="Arial"/>
                <a:cs typeface="Arial"/>
              </a:rPr>
              <a:t>GRCP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support:</a:t>
            </a:r>
            <a:endParaRPr sz="1400">
              <a:latin typeface="Arial"/>
              <a:cs typeface="Arial"/>
            </a:endParaRPr>
          </a:p>
          <a:p>
            <a:pPr marL="218440" indent="-107314">
              <a:lnSpc>
                <a:spcPct val="100000"/>
              </a:lnSpc>
              <a:spcBef>
                <a:spcPts val="250"/>
              </a:spcBef>
              <a:buChar char="-"/>
              <a:tabLst>
                <a:tab pos="218440" algn="l"/>
              </a:tabLst>
            </a:pPr>
            <a:r>
              <a:rPr sz="1400" spc="-5" dirty="0">
                <a:latin typeface="Arial"/>
                <a:cs typeface="Arial"/>
              </a:rPr>
              <a:t>Transparent HTTP/1.1 </a:t>
            </a:r>
            <a:r>
              <a:rPr sz="1400" dirty="0">
                <a:latin typeface="Arial"/>
                <a:cs typeface="Arial"/>
              </a:rPr>
              <a:t>to </a:t>
            </a:r>
            <a:r>
              <a:rPr sz="1400" spc="-5" dirty="0">
                <a:latin typeface="Arial"/>
                <a:cs typeface="Arial"/>
              </a:rPr>
              <a:t>HTTP/2</a:t>
            </a:r>
            <a:r>
              <a:rPr sz="1400" spc="-10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proxy.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sz="1400" dirty="0">
                <a:latin typeface="Arial"/>
                <a:cs typeface="Arial"/>
              </a:rPr>
              <a:t>APIs for Config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Management:</a:t>
            </a:r>
            <a:endParaRPr sz="1400">
              <a:latin typeface="Arial"/>
              <a:cs typeface="Arial"/>
            </a:endParaRPr>
          </a:p>
          <a:p>
            <a:pPr marL="12700" marR="921385" indent="48260">
              <a:lnSpc>
                <a:spcPct val="114999"/>
              </a:lnSpc>
              <a:buChar char="-"/>
              <a:tabLst>
                <a:tab pos="170180" algn="l"/>
              </a:tabLst>
            </a:pPr>
            <a:r>
              <a:rPr sz="1400" spc="-5" dirty="0">
                <a:latin typeface="Arial"/>
                <a:cs typeface="Arial"/>
              </a:rPr>
              <a:t>Configuration </a:t>
            </a:r>
            <a:r>
              <a:rPr sz="1400" dirty="0">
                <a:latin typeface="Arial"/>
                <a:cs typeface="Arial"/>
              </a:rPr>
              <a:t>management </a:t>
            </a:r>
            <a:r>
              <a:rPr sz="1400" spc="-10" dirty="0">
                <a:latin typeface="Arial"/>
                <a:cs typeface="Arial"/>
              </a:rPr>
              <a:t>via </a:t>
            </a:r>
            <a:r>
              <a:rPr sz="1400" dirty="0">
                <a:latin typeface="Arial"/>
                <a:cs typeface="Arial"/>
              </a:rPr>
              <a:t>API</a:t>
            </a:r>
            <a:r>
              <a:rPr sz="1400" spc="-8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alone  </a:t>
            </a:r>
            <a:r>
              <a:rPr sz="1400" spc="-5" dirty="0">
                <a:latin typeface="Arial"/>
                <a:cs typeface="Arial"/>
              </a:rPr>
              <a:t>Advanced </a:t>
            </a:r>
            <a:r>
              <a:rPr sz="1400" dirty="0">
                <a:latin typeface="Arial"/>
                <a:cs typeface="Arial"/>
              </a:rPr>
              <a:t>Load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Balancing:</a:t>
            </a:r>
            <a:endParaRPr sz="1400">
              <a:latin typeface="Arial"/>
              <a:cs typeface="Arial"/>
            </a:endParaRPr>
          </a:p>
          <a:p>
            <a:pPr marL="12700" marR="5080" indent="48260">
              <a:lnSpc>
                <a:spcPts val="1939"/>
              </a:lnSpc>
              <a:spcBef>
                <a:spcPts val="100"/>
              </a:spcBef>
              <a:buChar char="-"/>
              <a:tabLst>
                <a:tab pos="170180" algn="l"/>
              </a:tabLst>
            </a:pPr>
            <a:r>
              <a:rPr sz="1400" dirty="0">
                <a:latin typeface="Arial"/>
                <a:cs typeface="Arial"/>
              </a:rPr>
              <a:t>Retries, Circuit Breaking, Health Checks, </a:t>
            </a:r>
            <a:r>
              <a:rPr sz="1400" spc="-5" dirty="0">
                <a:latin typeface="Arial"/>
                <a:cs typeface="Arial"/>
              </a:rPr>
              <a:t>Rate</a:t>
            </a:r>
            <a:r>
              <a:rPr sz="1400" spc="-229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Limits  Observability</a:t>
            </a:r>
            <a:endParaRPr sz="1400">
              <a:latin typeface="Arial"/>
              <a:cs typeface="Arial"/>
            </a:endParaRPr>
          </a:p>
          <a:p>
            <a:pPr marL="169545" indent="-109220">
              <a:lnSpc>
                <a:spcPct val="100000"/>
              </a:lnSpc>
              <a:spcBef>
                <a:spcPts val="140"/>
              </a:spcBef>
              <a:buChar char="-"/>
              <a:tabLst>
                <a:tab pos="170180" algn="l"/>
              </a:tabLst>
            </a:pPr>
            <a:r>
              <a:rPr sz="1400" dirty="0">
                <a:latin typeface="Arial"/>
                <a:cs typeface="Arial"/>
              </a:rPr>
              <a:t>L7 </a:t>
            </a:r>
            <a:r>
              <a:rPr sz="1400" spc="-5" dirty="0">
                <a:latin typeface="Arial"/>
                <a:cs typeface="Arial"/>
              </a:rPr>
              <a:t>visibility, </a:t>
            </a:r>
            <a:r>
              <a:rPr sz="1400" dirty="0">
                <a:latin typeface="Arial"/>
                <a:cs typeface="Arial"/>
              </a:rPr>
              <a:t>distributed flow</a:t>
            </a:r>
            <a:r>
              <a:rPr sz="1400" spc="-8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tracing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0847" y="3530703"/>
            <a:ext cx="4314825" cy="1252220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sz="1400" dirty="0">
                <a:latin typeface="Arial"/>
                <a:cs typeface="Arial"/>
              </a:rPr>
              <a:t>In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Istio:</a:t>
            </a:r>
            <a:endParaRPr sz="1400">
              <a:latin typeface="Arial"/>
              <a:cs typeface="Arial"/>
            </a:endParaRPr>
          </a:p>
          <a:p>
            <a:pPr marL="169545" indent="-109220">
              <a:lnSpc>
                <a:spcPct val="100000"/>
              </a:lnSpc>
              <a:spcBef>
                <a:spcPts val="254"/>
              </a:spcBef>
              <a:buChar char="-"/>
              <a:tabLst>
                <a:tab pos="170180" algn="l"/>
              </a:tabLst>
            </a:pPr>
            <a:r>
              <a:rPr sz="1400" spc="-5" dirty="0">
                <a:latin typeface="Arial"/>
                <a:cs typeface="Arial"/>
              </a:rPr>
              <a:t>Envoy </a:t>
            </a:r>
            <a:r>
              <a:rPr sz="1400" dirty="0">
                <a:latin typeface="Arial"/>
                <a:cs typeface="Arial"/>
              </a:rPr>
              <a:t>container is injected </a:t>
            </a:r>
            <a:r>
              <a:rPr sz="1400" spc="-5" dirty="0">
                <a:latin typeface="Arial"/>
                <a:cs typeface="Arial"/>
              </a:rPr>
              <a:t>with </a:t>
            </a:r>
            <a:r>
              <a:rPr sz="1400" dirty="0">
                <a:latin typeface="Arial"/>
                <a:cs typeface="Arial"/>
              </a:rPr>
              <a:t>istioctl kube-inject</a:t>
            </a:r>
            <a:r>
              <a:rPr sz="1400" spc="-16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or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sz="1400" dirty="0">
                <a:latin typeface="Arial"/>
                <a:cs typeface="Arial"/>
              </a:rPr>
              <a:t>kubernetes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initializer</a:t>
            </a:r>
            <a:endParaRPr sz="1400">
              <a:latin typeface="Arial"/>
              <a:cs typeface="Arial"/>
            </a:endParaRPr>
          </a:p>
          <a:p>
            <a:pPr marL="169545" indent="-109220">
              <a:lnSpc>
                <a:spcPct val="100000"/>
              </a:lnSpc>
              <a:spcBef>
                <a:spcPts val="250"/>
              </a:spcBef>
              <a:buChar char="-"/>
              <a:tabLst>
                <a:tab pos="170180" algn="l"/>
              </a:tabLst>
            </a:pPr>
            <a:r>
              <a:rPr sz="1400" dirty="0">
                <a:latin typeface="Arial"/>
                <a:cs typeface="Arial"/>
              </a:rPr>
              <a:t>Controls pod </a:t>
            </a:r>
            <a:r>
              <a:rPr sz="1400" spc="-5" dirty="0">
                <a:latin typeface="Arial"/>
                <a:cs typeface="Arial"/>
              </a:rPr>
              <a:t>ingress/egress</a:t>
            </a:r>
            <a:r>
              <a:rPr sz="1400" spc="-10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routing</a:t>
            </a:r>
            <a:endParaRPr sz="1400">
              <a:latin typeface="Arial"/>
              <a:cs typeface="Arial"/>
            </a:endParaRPr>
          </a:p>
          <a:p>
            <a:pPr marL="169545" indent="-109220">
              <a:lnSpc>
                <a:spcPct val="100000"/>
              </a:lnSpc>
              <a:spcBef>
                <a:spcPts val="250"/>
              </a:spcBef>
              <a:buChar char="-"/>
              <a:tabLst>
                <a:tab pos="170180" algn="l"/>
              </a:tabLst>
            </a:pPr>
            <a:r>
              <a:rPr sz="1400" dirty="0">
                <a:latin typeface="Arial"/>
                <a:cs typeface="Arial"/>
              </a:rPr>
              <a:t>Config is </a:t>
            </a:r>
            <a:r>
              <a:rPr sz="1400" spc="-10" dirty="0">
                <a:latin typeface="Arial"/>
                <a:cs typeface="Arial"/>
              </a:rPr>
              <a:t>via </a:t>
            </a:r>
            <a:r>
              <a:rPr sz="1400" dirty="0">
                <a:latin typeface="Arial"/>
                <a:cs typeface="Arial"/>
              </a:rPr>
              <a:t>API from</a:t>
            </a:r>
            <a:r>
              <a:rPr sz="1400" spc="-6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Pilot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6365747" y="3436620"/>
            <a:ext cx="1803400" cy="1254760"/>
            <a:chOff x="6365747" y="3436620"/>
            <a:chExt cx="1803400" cy="1254760"/>
          </a:xfrm>
        </p:grpSpPr>
        <p:sp>
          <p:nvSpPr>
            <p:cNvPr id="7" name="object 7"/>
            <p:cNvSpPr/>
            <p:nvPr/>
          </p:nvSpPr>
          <p:spPr>
            <a:xfrm>
              <a:off x="6365747" y="3436620"/>
              <a:ext cx="1803400" cy="1254760"/>
            </a:xfrm>
            <a:custGeom>
              <a:avLst/>
              <a:gdLst/>
              <a:ahLst/>
              <a:cxnLst/>
              <a:rect l="l" t="t" r="r" b="b"/>
              <a:pathLst>
                <a:path w="1803400" h="1254760">
                  <a:moveTo>
                    <a:pt x="1802892" y="0"/>
                  </a:moveTo>
                  <a:lnTo>
                    <a:pt x="0" y="0"/>
                  </a:lnTo>
                  <a:lnTo>
                    <a:pt x="0" y="1254251"/>
                  </a:lnTo>
                  <a:lnTo>
                    <a:pt x="1802892" y="1254251"/>
                  </a:lnTo>
                  <a:lnTo>
                    <a:pt x="1802892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484619" y="4093464"/>
              <a:ext cx="1542415" cy="500380"/>
            </a:xfrm>
            <a:custGeom>
              <a:avLst/>
              <a:gdLst/>
              <a:ahLst/>
              <a:cxnLst/>
              <a:rect l="l" t="t" r="r" b="b"/>
              <a:pathLst>
                <a:path w="1542415" h="500379">
                  <a:moveTo>
                    <a:pt x="1458976" y="0"/>
                  </a:moveTo>
                  <a:lnTo>
                    <a:pt x="83311" y="0"/>
                  </a:lnTo>
                  <a:lnTo>
                    <a:pt x="50899" y="6547"/>
                  </a:lnTo>
                  <a:lnTo>
                    <a:pt x="24415" y="24401"/>
                  </a:lnTo>
                  <a:lnTo>
                    <a:pt x="6552" y="50883"/>
                  </a:lnTo>
                  <a:lnTo>
                    <a:pt x="0" y="83312"/>
                  </a:lnTo>
                  <a:lnTo>
                    <a:pt x="0" y="416560"/>
                  </a:lnTo>
                  <a:lnTo>
                    <a:pt x="6552" y="448988"/>
                  </a:lnTo>
                  <a:lnTo>
                    <a:pt x="24415" y="475470"/>
                  </a:lnTo>
                  <a:lnTo>
                    <a:pt x="50899" y="493324"/>
                  </a:lnTo>
                  <a:lnTo>
                    <a:pt x="83311" y="499872"/>
                  </a:lnTo>
                  <a:lnTo>
                    <a:pt x="1458976" y="499872"/>
                  </a:lnTo>
                  <a:lnTo>
                    <a:pt x="1491388" y="493324"/>
                  </a:lnTo>
                  <a:lnTo>
                    <a:pt x="1517872" y="475470"/>
                  </a:lnTo>
                  <a:lnTo>
                    <a:pt x="1535735" y="448988"/>
                  </a:lnTo>
                  <a:lnTo>
                    <a:pt x="1542287" y="416560"/>
                  </a:lnTo>
                  <a:lnTo>
                    <a:pt x="1542287" y="83312"/>
                  </a:lnTo>
                  <a:lnTo>
                    <a:pt x="1535735" y="50883"/>
                  </a:lnTo>
                  <a:lnTo>
                    <a:pt x="1517872" y="24401"/>
                  </a:lnTo>
                  <a:lnTo>
                    <a:pt x="1491388" y="6547"/>
                  </a:lnTo>
                  <a:lnTo>
                    <a:pt x="1458976" y="0"/>
                  </a:lnTo>
                  <a:close/>
                </a:path>
              </a:pathLst>
            </a:custGeom>
            <a:solidFill>
              <a:srgbClr val="3B78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484619" y="4093464"/>
              <a:ext cx="1542415" cy="500380"/>
            </a:xfrm>
            <a:custGeom>
              <a:avLst/>
              <a:gdLst/>
              <a:ahLst/>
              <a:cxnLst/>
              <a:rect l="l" t="t" r="r" b="b"/>
              <a:pathLst>
                <a:path w="1542415" h="500379">
                  <a:moveTo>
                    <a:pt x="0" y="83312"/>
                  </a:moveTo>
                  <a:lnTo>
                    <a:pt x="6552" y="50883"/>
                  </a:lnTo>
                  <a:lnTo>
                    <a:pt x="24415" y="24401"/>
                  </a:lnTo>
                  <a:lnTo>
                    <a:pt x="50899" y="6547"/>
                  </a:lnTo>
                  <a:lnTo>
                    <a:pt x="83311" y="0"/>
                  </a:lnTo>
                  <a:lnTo>
                    <a:pt x="1458976" y="0"/>
                  </a:lnTo>
                  <a:lnTo>
                    <a:pt x="1491388" y="6547"/>
                  </a:lnTo>
                  <a:lnTo>
                    <a:pt x="1517872" y="24401"/>
                  </a:lnTo>
                  <a:lnTo>
                    <a:pt x="1535735" y="50883"/>
                  </a:lnTo>
                  <a:lnTo>
                    <a:pt x="1542287" y="83312"/>
                  </a:lnTo>
                  <a:lnTo>
                    <a:pt x="1542287" y="416560"/>
                  </a:lnTo>
                  <a:lnTo>
                    <a:pt x="1535735" y="448988"/>
                  </a:lnTo>
                  <a:lnTo>
                    <a:pt x="1517872" y="475470"/>
                  </a:lnTo>
                  <a:lnTo>
                    <a:pt x="1491388" y="493324"/>
                  </a:lnTo>
                  <a:lnTo>
                    <a:pt x="1458976" y="499872"/>
                  </a:lnTo>
                  <a:lnTo>
                    <a:pt x="83311" y="499872"/>
                  </a:lnTo>
                  <a:lnTo>
                    <a:pt x="50899" y="493324"/>
                  </a:lnTo>
                  <a:lnTo>
                    <a:pt x="24415" y="475470"/>
                  </a:lnTo>
                  <a:lnTo>
                    <a:pt x="6552" y="448988"/>
                  </a:lnTo>
                  <a:lnTo>
                    <a:pt x="0" y="416560"/>
                  </a:lnTo>
                  <a:lnTo>
                    <a:pt x="0" y="83312"/>
                  </a:lnTo>
                  <a:close/>
                </a:path>
              </a:pathLst>
            </a:custGeom>
            <a:ln w="9144">
              <a:solidFill>
                <a:srgbClr val="3B78D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6067044" y="777240"/>
            <a:ext cx="2356485" cy="2281555"/>
            <a:chOff x="6067044" y="777240"/>
            <a:chExt cx="2356485" cy="2281555"/>
          </a:xfrm>
        </p:grpSpPr>
        <p:sp>
          <p:nvSpPr>
            <p:cNvPr id="11" name="object 11"/>
            <p:cNvSpPr/>
            <p:nvPr/>
          </p:nvSpPr>
          <p:spPr>
            <a:xfrm>
              <a:off x="6652260" y="2439923"/>
              <a:ext cx="1203960" cy="614680"/>
            </a:xfrm>
            <a:custGeom>
              <a:avLst/>
              <a:gdLst/>
              <a:ahLst/>
              <a:cxnLst/>
              <a:rect l="l" t="t" r="r" b="b"/>
              <a:pathLst>
                <a:path w="1203959" h="614680">
                  <a:moveTo>
                    <a:pt x="1203959" y="0"/>
                  </a:moveTo>
                  <a:lnTo>
                    <a:pt x="0" y="0"/>
                  </a:lnTo>
                  <a:lnTo>
                    <a:pt x="0" y="614171"/>
                  </a:lnTo>
                  <a:lnTo>
                    <a:pt x="1203959" y="614171"/>
                  </a:lnTo>
                  <a:lnTo>
                    <a:pt x="1203959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652260" y="2439923"/>
              <a:ext cx="1203960" cy="614680"/>
            </a:xfrm>
            <a:custGeom>
              <a:avLst/>
              <a:gdLst/>
              <a:ahLst/>
              <a:cxnLst/>
              <a:rect l="l" t="t" r="r" b="b"/>
              <a:pathLst>
                <a:path w="1203959" h="614680">
                  <a:moveTo>
                    <a:pt x="0" y="614171"/>
                  </a:moveTo>
                  <a:lnTo>
                    <a:pt x="1203959" y="614171"/>
                  </a:lnTo>
                  <a:lnTo>
                    <a:pt x="1203959" y="0"/>
                  </a:lnTo>
                  <a:lnTo>
                    <a:pt x="0" y="0"/>
                  </a:lnTo>
                  <a:lnTo>
                    <a:pt x="0" y="614171"/>
                  </a:lnTo>
                  <a:close/>
                </a:path>
              </a:pathLst>
            </a:custGeom>
            <a:ln w="9143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287768" y="777240"/>
              <a:ext cx="1135379" cy="101346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112508" y="1769364"/>
              <a:ext cx="800100" cy="90678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200772" y="1791081"/>
              <a:ext cx="669290" cy="744855"/>
            </a:xfrm>
            <a:custGeom>
              <a:avLst/>
              <a:gdLst/>
              <a:ahLst/>
              <a:cxnLst/>
              <a:rect l="l" t="t" r="r" b="b"/>
              <a:pathLst>
                <a:path w="669290" h="744855">
                  <a:moveTo>
                    <a:pt x="0" y="664337"/>
                  </a:moveTo>
                  <a:lnTo>
                    <a:pt x="32893" y="744728"/>
                  </a:lnTo>
                  <a:lnTo>
                    <a:pt x="62898" y="694690"/>
                  </a:lnTo>
                  <a:lnTo>
                    <a:pt x="49656" y="694690"/>
                  </a:lnTo>
                  <a:lnTo>
                    <a:pt x="24002" y="691515"/>
                  </a:lnTo>
                  <a:lnTo>
                    <a:pt x="24002" y="690880"/>
                  </a:lnTo>
                  <a:lnTo>
                    <a:pt x="25188" y="683966"/>
                  </a:lnTo>
                  <a:lnTo>
                    <a:pt x="0" y="664337"/>
                  </a:lnTo>
                  <a:close/>
                </a:path>
                <a:path w="669290" h="744855">
                  <a:moveTo>
                    <a:pt x="25188" y="683966"/>
                  </a:moveTo>
                  <a:lnTo>
                    <a:pt x="24002" y="690880"/>
                  </a:lnTo>
                  <a:lnTo>
                    <a:pt x="24002" y="691515"/>
                  </a:lnTo>
                  <a:lnTo>
                    <a:pt x="49656" y="694690"/>
                  </a:lnTo>
                  <a:lnTo>
                    <a:pt x="49783" y="694182"/>
                  </a:lnTo>
                  <a:lnTo>
                    <a:pt x="49975" y="693039"/>
                  </a:lnTo>
                  <a:lnTo>
                    <a:pt x="36829" y="693039"/>
                  </a:lnTo>
                  <a:lnTo>
                    <a:pt x="25188" y="683966"/>
                  </a:lnTo>
                  <a:close/>
                </a:path>
                <a:path w="669290" h="744855">
                  <a:moveTo>
                    <a:pt x="77597" y="670179"/>
                  </a:moveTo>
                  <a:lnTo>
                    <a:pt x="51342" y="684901"/>
                  </a:lnTo>
                  <a:lnTo>
                    <a:pt x="49783" y="694182"/>
                  </a:lnTo>
                  <a:lnTo>
                    <a:pt x="49656" y="694690"/>
                  </a:lnTo>
                  <a:lnTo>
                    <a:pt x="62898" y="694690"/>
                  </a:lnTo>
                  <a:lnTo>
                    <a:pt x="77597" y="670179"/>
                  </a:lnTo>
                  <a:close/>
                </a:path>
                <a:path w="669290" h="744855">
                  <a:moveTo>
                    <a:pt x="643127" y="0"/>
                  </a:moveTo>
                  <a:lnTo>
                    <a:pt x="639191" y="50419"/>
                  </a:lnTo>
                  <a:lnTo>
                    <a:pt x="628269" y="99949"/>
                  </a:lnTo>
                  <a:lnTo>
                    <a:pt x="610743" y="147828"/>
                  </a:lnTo>
                  <a:lnTo>
                    <a:pt x="587628" y="192913"/>
                  </a:lnTo>
                  <a:lnTo>
                    <a:pt x="548894" y="247777"/>
                  </a:lnTo>
                  <a:lnTo>
                    <a:pt x="515366" y="283210"/>
                  </a:lnTo>
                  <a:lnTo>
                    <a:pt x="478662" y="312928"/>
                  </a:lnTo>
                  <a:lnTo>
                    <a:pt x="439674" y="335915"/>
                  </a:lnTo>
                  <a:lnTo>
                    <a:pt x="399415" y="351536"/>
                  </a:lnTo>
                  <a:lnTo>
                    <a:pt x="358521" y="359029"/>
                  </a:lnTo>
                  <a:lnTo>
                    <a:pt x="328422" y="360172"/>
                  </a:lnTo>
                  <a:lnTo>
                    <a:pt x="312927" y="361823"/>
                  </a:lnTo>
                  <a:lnTo>
                    <a:pt x="267461" y="373380"/>
                  </a:lnTo>
                  <a:lnTo>
                    <a:pt x="223520" y="393319"/>
                  </a:lnTo>
                  <a:lnTo>
                    <a:pt x="181991" y="420878"/>
                  </a:lnTo>
                  <a:lnTo>
                    <a:pt x="143636" y="454914"/>
                  </a:lnTo>
                  <a:lnTo>
                    <a:pt x="98425" y="509016"/>
                  </a:lnTo>
                  <a:lnTo>
                    <a:pt x="70230" y="554482"/>
                  </a:lnTo>
                  <a:lnTo>
                    <a:pt x="47498" y="603631"/>
                  </a:lnTo>
                  <a:lnTo>
                    <a:pt x="31115" y="655320"/>
                  </a:lnTo>
                  <a:lnTo>
                    <a:pt x="25188" y="683966"/>
                  </a:lnTo>
                  <a:lnTo>
                    <a:pt x="36829" y="693039"/>
                  </a:lnTo>
                  <a:lnTo>
                    <a:pt x="51342" y="684901"/>
                  </a:lnTo>
                  <a:lnTo>
                    <a:pt x="52577" y="677545"/>
                  </a:lnTo>
                  <a:lnTo>
                    <a:pt x="56387" y="661162"/>
                  </a:lnTo>
                  <a:lnTo>
                    <a:pt x="71881" y="612521"/>
                  </a:lnTo>
                  <a:lnTo>
                    <a:pt x="93345" y="566293"/>
                  </a:lnTo>
                  <a:lnTo>
                    <a:pt x="120142" y="523113"/>
                  </a:lnTo>
                  <a:lnTo>
                    <a:pt x="151256" y="484632"/>
                  </a:lnTo>
                  <a:lnTo>
                    <a:pt x="186054" y="450850"/>
                  </a:lnTo>
                  <a:lnTo>
                    <a:pt x="223647" y="423291"/>
                  </a:lnTo>
                  <a:lnTo>
                    <a:pt x="263271" y="402717"/>
                  </a:lnTo>
                  <a:lnTo>
                    <a:pt x="303910" y="389890"/>
                  </a:lnTo>
                  <a:lnTo>
                    <a:pt x="359536" y="384937"/>
                  </a:lnTo>
                  <a:lnTo>
                    <a:pt x="374903" y="383286"/>
                  </a:lnTo>
                  <a:lnTo>
                    <a:pt x="420877" y="371856"/>
                  </a:lnTo>
                  <a:lnTo>
                    <a:pt x="464820" y="352044"/>
                  </a:lnTo>
                  <a:lnTo>
                    <a:pt x="506475" y="324612"/>
                  </a:lnTo>
                  <a:lnTo>
                    <a:pt x="544956" y="290576"/>
                  </a:lnTo>
                  <a:lnTo>
                    <a:pt x="589915" y="236982"/>
                  </a:lnTo>
                  <a:lnTo>
                    <a:pt x="618362" y="191135"/>
                  </a:lnTo>
                  <a:lnTo>
                    <a:pt x="641223" y="142113"/>
                  </a:lnTo>
                  <a:lnTo>
                    <a:pt x="657605" y="90297"/>
                  </a:lnTo>
                  <a:lnTo>
                    <a:pt x="667003" y="36830"/>
                  </a:lnTo>
                  <a:lnTo>
                    <a:pt x="668908" y="762"/>
                  </a:lnTo>
                  <a:lnTo>
                    <a:pt x="643127" y="0"/>
                  </a:lnTo>
                  <a:close/>
                </a:path>
                <a:path w="669290" h="744855">
                  <a:moveTo>
                    <a:pt x="51342" y="684901"/>
                  </a:moveTo>
                  <a:lnTo>
                    <a:pt x="36829" y="693039"/>
                  </a:lnTo>
                  <a:lnTo>
                    <a:pt x="49975" y="693039"/>
                  </a:lnTo>
                  <a:lnTo>
                    <a:pt x="51342" y="684901"/>
                  </a:lnTo>
                  <a:close/>
                </a:path>
              </a:pathLst>
            </a:custGeom>
            <a:solidFill>
              <a:srgbClr val="39DB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067044" y="844296"/>
              <a:ext cx="990600" cy="92811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507480" y="1751076"/>
              <a:ext cx="845820" cy="92506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550152" y="1772793"/>
              <a:ext cx="715010" cy="762635"/>
            </a:xfrm>
            <a:custGeom>
              <a:avLst/>
              <a:gdLst/>
              <a:ahLst/>
              <a:cxnLst/>
              <a:rect l="l" t="t" r="r" b="b"/>
              <a:pathLst>
                <a:path w="715009" h="762635">
                  <a:moveTo>
                    <a:pt x="637413" y="687959"/>
                  </a:moveTo>
                  <a:lnTo>
                    <a:pt x="682244" y="762381"/>
                  </a:lnTo>
                  <a:lnTo>
                    <a:pt x="702476" y="712470"/>
                  </a:lnTo>
                  <a:lnTo>
                    <a:pt x="665352" y="712470"/>
                  </a:lnTo>
                  <a:lnTo>
                    <a:pt x="665099" y="710692"/>
                  </a:lnTo>
                  <a:lnTo>
                    <a:pt x="663647" y="702588"/>
                  </a:lnTo>
                  <a:lnTo>
                    <a:pt x="637413" y="687959"/>
                  </a:lnTo>
                  <a:close/>
                </a:path>
                <a:path w="715009" h="762635">
                  <a:moveTo>
                    <a:pt x="663647" y="702588"/>
                  </a:moveTo>
                  <a:lnTo>
                    <a:pt x="665099" y="710692"/>
                  </a:lnTo>
                  <a:lnTo>
                    <a:pt x="665352" y="712470"/>
                  </a:lnTo>
                  <a:lnTo>
                    <a:pt x="678655" y="710692"/>
                  </a:lnTo>
                  <a:lnTo>
                    <a:pt x="678179" y="710692"/>
                  </a:lnTo>
                  <a:lnTo>
                    <a:pt x="663647" y="702588"/>
                  </a:lnTo>
                  <a:close/>
                </a:path>
                <a:path w="715009" h="762635">
                  <a:moveTo>
                    <a:pt x="714882" y="681863"/>
                  </a:moveTo>
                  <a:lnTo>
                    <a:pt x="689810" y="701556"/>
                  </a:lnTo>
                  <a:lnTo>
                    <a:pt x="690879" y="707263"/>
                  </a:lnTo>
                  <a:lnTo>
                    <a:pt x="691006" y="709041"/>
                  </a:lnTo>
                  <a:lnTo>
                    <a:pt x="665352" y="712470"/>
                  </a:lnTo>
                  <a:lnTo>
                    <a:pt x="702476" y="712470"/>
                  </a:lnTo>
                  <a:lnTo>
                    <a:pt x="714882" y="681863"/>
                  </a:lnTo>
                  <a:close/>
                </a:path>
                <a:path w="715009" h="762635">
                  <a:moveTo>
                    <a:pt x="25907" y="0"/>
                  </a:moveTo>
                  <a:lnTo>
                    <a:pt x="0" y="762"/>
                  </a:lnTo>
                  <a:lnTo>
                    <a:pt x="507" y="19177"/>
                  </a:lnTo>
                  <a:lnTo>
                    <a:pt x="2031" y="37719"/>
                  </a:lnTo>
                  <a:lnTo>
                    <a:pt x="12065" y="92583"/>
                  </a:lnTo>
                  <a:lnTo>
                    <a:pt x="29845" y="145415"/>
                  </a:lnTo>
                  <a:lnTo>
                    <a:pt x="54355" y="195834"/>
                  </a:lnTo>
                  <a:lnTo>
                    <a:pt x="84963" y="242570"/>
                  </a:lnTo>
                  <a:lnTo>
                    <a:pt x="120396" y="284734"/>
                  </a:lnTo>
                  <a:lnTo>
                    <a:pt x="160274" y="321437"/>
                  </a:lnTo>
                  <a:lnTo>
                    <a:pt x="203834" y="351790"/>
                  </a:lnTo>
                  <a:lnTo>
                    <a:pt x="250063" y="374777"/>
                  </a:lnTo>
                  <a:lnTo>
                    <a:pt x="298576" y="389382"/>
                  </a:lnTo>
                  <a:lnTo>
                    <a:pt x="347218" y="394462"/>
                  </a:lnTo>
                  <a:lnTo>
                    <a:pt x="361823" y="394843"/>
                  </a:lnTo>
                  <a:lnTo>
                    <a:pt x="376808" y="396494"/>
                  </a:lnTo>
                  <a:lnTo>
                    <a:pt x="421004" y="406908"/>
                  </a:lnTo>
                  <a:lnTo>
                    <a:pt x="464184" y="425577"/>
                  </a:lnTo>
                  <a:lnTo>
                    <a:pt x="505587" y="451612"/>
                  </a:lnTo>
                  <a:lnTo>
                    <a:pt x="544068" y="484124"/>
                  </a:lnTo>
                  <a:lnTo>
                    <a:pt x="589750" y="535940"/>
                  </a:lnTo>
                  <a:lnTo>
                    <a:pt x="618363" y="579755"/>
                  </a:lnTo>
                  <a:lnTo>
                    <a:pt x="641476" y="627253"/>
                  </a:lnTo>
                  <a:lnTo>
                    <a:pt x="657987" y="676910"/>
                  </a:lnTo>
                  <a:lnTo>
                    <a:pt x="663647" y="702588"/>
                  </a:lnTo>
                  <a:lnTo>
                    <a:pt x="678179" y="710692"/>
                  </a:lnTo>
                  <a:lnTo>
                    <a:pt x="689810" y="701556"/>
                  </a:lnTo>
                  <a:lnTo>
                    <a:pt x="687451" y="688975"/>
                  </a:lnTo>
                  <a:lnTo>
                    <a:pt x="683259" y="670941"/>
                  </a:lnTo>
                  <a:lnTo>
                    <a:pt x="665606" y="617855"/>
                  </a:lnTo>
                  <a:lnTo>
                    <a:pt x="641223" y="567563"/>
                  </a:lnTo>
                  <a:lnTo>
                    <a:pt x="610870" y="520827"/>
                  </a:lnTo>
                  <a:lnTo>
                    <a:pt x="575309" y="478663"/>
                  </a:lnTo>
                  <a:lnTo>
                    <a:pt x="535558" y="441833"/>
                  </a:lnTo>
                  <a:lnTo>
                    <a:pt x="491998" y="411480"/>
                  </a:lnTo>
                  <a:lnTo>
                    <a:pt x="445770" y="388493"/>
                  </a:lnTo>
                  <a:lnTo>
                    <a:pt x="397509" y="373761"/>
                  </a:lnTo>
                  <a:lnTo>
                    <a:pt x="332358" y="367919"/>
                  </a:lnTo>
                  <a:lnTo>
                    <a:pt x="317626" y="366395"/>
                  </a:lnTo>
                  <a:lnTo>
                    <a:pt x="273557" y="355854"/>
                  </a:lnTo>
                  <a:lnTo>
                    <a:pt x="230631" y="337185"/>
                  </a:lnTo>
                  <a:lnTo>
                    <a:pt x="189229" y="311023"/>
                  </a:lnTo>
                  <a:lnTo>
                    <a:pt x="150875" y="278511"/>
                  </a:lnTo>
                  <a:lnTo>
                    <a:pt x="105155" y="226441"/>
                  </a:lnTo>
                  <a:lnTo>
                    <a:pt x="76580" y="182499"/>
                  </a:lnTo>
                  <a:lnTo>
                    <a:pt x="53594" y="135128"/>
                  </a:lnTo>
                  <a:lnTo>
                    <a:pt x="37083" y="85344"/>
                  </a:lnTo>
                  <a:lnTo>
                    <a:pt x="27686" y="34290"/>
                  </a:lnTo>
                  <a:lnTo>
                    <a:pt x="26289" y="17145"/>
                  </a:lnTo>
                  <a:lnTo>
                    <a:pt x="25907" y="0"/>
                  </a:lnTo>
                  <a:close/>
                </a:path>
                <a:path w="715009" h="762635">
                  <a:moveTo>
                    <a:pt x="689810" y="701556"/>
                  </a:moveTo>
                  <a:lnTo>
                    <a:pt x="678179" y="710692"/>
                  </a:lnTo>
                  <a:lnTo>
                    <a:pt x="678655" y="710692"/>
                  </a:lnTo>
                  <a:lnTo>
                    <a:pt x="691006" y="709041"/>
                  </a:lnTo>
                  <a:lnTo>
                    <a:pt x="690879" y="707263"/>
                  </a:lnTo>
                  <a:lnTo>
                    <a:pt x="689810" y="701556"/>
                  </a:lnTo>
                  <a:close/>
                </a:path>
              </a:pathLst>
            </a:custGeom>
            <a:solidFill>
              <a:srgbClr val="39DB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739127" y="2534412"/>
              <a:ext cx="988060" cy="416559"/>
            </a:xfrm>
            <a:custGeom>
              <a:avLst/>
              <a:gdLst/>
              <a:ahLst/>
              <a:cxnLst/>
              <a:rect l="l" t="t" r="r" b="b"/>
              <a:pathLst>
                <a:path w="988059" h="416560">
                  <a:moveTo>
                    <a:pt x="918210" y="0"/>
                  </a:moveTo>
                  <a:lnTo>
                    <a:pt x="69342" y="0"/>
                  </a:lnTo>
                  <a:lnTo>
                    <a:pt x="42326" y="5441"/>
                  </a:lnTo>
                  <a:lnTo>
                    <a:pt x="20288" y="20288"/>
                  </a:lnTo>
                  <a:lnTo>
                    <a:pt x="5441" y="42326"/>
                  </a:lnTo>
                  <a:lnTo>
                    <a:pt x="0" y="69342"/>
                  </a:lnTo>
                  <a:lnTo>
                    <a:pt x="0" y="346710"/>
                  </a:lnTo>
                  <a:lnTo>
                    <a:pt x="5441" y="373725"/>
                  </a:lnTo>
                  <a:lnTo>
                    <a:pt x="20288" y="395763"/>
                  </a:lnTo>
                  <a:lnTo>
                    <a:pt x="42326" y="410610"/>
                  </a:lnTo>
                  <a:lnTo>
                    <a:pt x="69342" y="416051"/>
                  </a:lnTo>
                  <a:lnTo>
                    <a:pt x="918210" y="416051"/>
                  </a:lnTo>
                  <a:lnTo>
                    <a:pt x="945225" y="410610"/>
                  </a:lnTo>
                  <a:lnTo>
                    <a:pt x="967263" y="395763"/>
                  </a:lnTo>
                  <a:lnTo>
                    <a:pt x="982110" y="373725"/>
                  </a:lnTo>
                  <a:lnTo>
                    <a:pt x="987551" y="346710"/>
                  </a:lnTo>
                  <a:lnTo>
                    <a:pt x="987551" y="69342"/>
                  </a:lnTo>
                  <a:lnTo>
                    <a:pt x="982110" y="42326"/>
                  </a:lnTo>
                  <a:lnTo>
                    <a:pt x="967263" y="20288"/>
                  </a:lnTo>
                  <a:lnTo>
                    <a:pt x="945225" y="5441"/>
                  </a:lnTo>
                  <a:lnTo>
                    <a:pt x="918210" y="0"/>
                  </a:lnTo>
                  <a:close/>
                </a:path>
              </a:pathLst>
            </a:custGeom>
            <a:solidFill>
              <a:srgbClr val="3B78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739127" y="2534412"/>
              <a:ext cx="988060" cy="416559"/>
            </a:xfrm>
            <a:custGeom>
              <a:avLst/>
              <a:gdLst/>
              <a:ahLst/>
              <a:cxnLst/>
              <a:rect l="l" t="t" r="r" b="b"/>
              <a:pathLst>
                <a:path w="988059" h="416560">
                  <a:moveTo>
                    <a:pt x="0" y="69342"/>
                  </a:moveTo>
                  <a:lnTo>
                    <a:pt x="5441" y="42326"/>
                  </a:lnTo>
                  <a:lnTo>
                    <a:pt x="20288" y="20288"/>
                  </a:lnTo>
                  <a:lnTo>
                    <a:pt x="42326" y="5441"/>
                  </a:lnTo>
                  <a:lnTo>
                    <a:pt x="69342" y="0"/>
                  </a:lnTo>
                  <a:lnTo>
                    <a:pt x="918210" y="0"/>
                  </a:lnTo>
                  <a:lnTo>
                    <a:pt x="945225" y="5441"/>
                  </a:lnTo>
                  <a:lnTo>
                    <a:pt x="967263" y="20288"/>
                  </a:lnTo>
                  <a:lnTo>
                    <a:pt x="982110" y="42326"/>
                  </a:lnTo>
                  <a:lnTo>
                    <a:pt x="987551" y="69342"/>
                  </a:lnTo>
                  <a:lnTo>
                    <a:pt x="987551" y="346710"/>
                  </a:lnTo>
                  <a:lnTo>
                    <a:pt x="982110" y="373725"/>
                  </a:lnTo>
                  <a:lnTo>
                    <a:pt x="967263" y="395763"/>
                  </a:lnTo>
                  <a:lnTo>
                    <a:pt x="945225" y="410610"/>
                  </a:lnTo>
                  <a:lnTo>
                    <a:pt x="918210" y="416051"/>
                  </a:lnTo>
                  <a:lnTo>
                    <a:pt x="69342" y="416051"/>
                  </a:lnTo>
                  <a:lnTo>
                    <a:pt x="42326" y="410610"/>
                  </a:lnTo>
                  <a:lnTo>
                    <a:pt x="20288" y="395763"/>
                  </a:lnTo>
                  <a:lnTo>
                    <a:pt x="5441" y="373725"/>
                  </a:lnTo>
                  <a:lnTo>
                    <a:pt x="0" y="346710"/>
                  </a:lnTo>
                  <a:lnTo>
                    <a:pt x="0" y="69342"/>
                  </a:lnTo>
                  <a:close/>
                </a:path>
              </a:pathLst>
            </a:custGeom>
            <a:ln w="9144">
              <a:solidFill>
                <a:srgbClr val="3B78D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6365747" y="3436620"/>
            <a:ext cx="1803400" cy="1254760"/>
          </a:xfrm>
          <a:prstGeom prst="rect">
            <a:avLst/>
          </a:prstGeom>
          <a:ln w="9144">
            <a:solidFill>
              <a:srgbClr val="777777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000">
              <a:latin typeface="Times New Roman"/>
              <a:cs typeface="Times New Roman"/>
            </a:endParaRPr>
          </a:p>
          <a:p>
            <a:pPr marL="517525" marR="531495" indent="74295">
              <a:lnSpc>
                <a:spcPct val="100000"/>
              </a:lnSpc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Example 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ppl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cati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6473952" y="3590544"/>
            <a:ext cx="1550035" cy="236220"/>
            <a:chOff x="6473952" y="3590544"/>
            <a:chExt cx="1550035" cy="236220"/>
          </a:xfrm>
        </p:grpSpPr>
        <p:sp>
          <p:nvSpPr>
            <p:cNvPr id="23" name="object 23"/>
            <p:cNvSpPr/>
            <p:nvPr/>
          </p:nvSpPr>
          <p:spPr>
            <a:xfrm>
              <a:off x="6478524" y="3595116"/>
              <a:ext cx="1541145" cy="227329"/>
            </a:xfrm>
            <a:custGeom>
              <a:avLst/>
              <a:gdLst/>
              <a:ahLst/>
              <a:cxnLst/>
              <a:rect l="l" t="t" r="r" b="b"/>
              <a:pathLst>
                <a:path w="1541145" h="227329">
                  <a:moveTo>
                    <a:pt x="1502918" y="0"/>
                  </a:moveTo>
                  <a:lnTo>
                    <a:pt x="37846" y="0"/>
                  </a:lnTo>
                  <a:lnTo>
                    <a:pt x="23092" y="2966"/>
                  </a:lnTo>
                  <a:lnTo>
                    <a:pt x="11064" y="11064"/>
                  </a:lnTo>
                  <a:lnTo>
                    <a:pt x="2966" y="23092"/>
                  </a:lnTo>
                  <a:lnTo>
                    <a:pt x="0" y="37846"/>
                  </a:lnTo>
                  <a:lnTo>
                    <a:pt x="0" y="189230"/>
                  </a:lnTo>
                  <a:lnTo>
                    <a:pt x="2966" y="203983"/>
                  </a:lnTo>
                  <a:lnTo>
                    <a:pt x="11064" y="216011"/>
                  </a:lnTo>
                  <a:lnTo>
                    <a:pt x="23092" y="224109"/>
                  </a:lnTo>
                  <a:lnTo>
                    <a:pt x="37846" y="227076"/>
                  </a:lnTo>
                  <a:lnTo>
                    <a:pt x="1502918" y="227076"/>
                  </a:lnTo>
                  <a:lnTo>
                    <a:pt x="1517671" y="224109"/>
                  </a:lnTo>
                  <a:lnTo>
                    <a:pt x="1529699" y="216011"/>
                  </a:lnTo>
                  <a:lnTo>
                    <a:pt x="1537797" y="203983"/>
                  </a:lnTo>
                  <a:lnTo>
                    <a:pt x="1540764" y="189230"/>
                  </a:lnTo>
                  <a:lnTo>
                    <a:pt x="1540764" y="37846"/>
                  </a:lnTo>
                  <a:lnTo>
                    <a:pt x="1537797" y="23092"/>
                  </a:lnTo>
                  <a:lnTo>
                    <a:pt x="1529699" y="11064"/>
                  </a:lnTo>
                  <a:lnTo>
                    <a:pt x="1517671" y="2966"/>
                  </a:lnTo>
                  <a:lnTo>
                    <a:pt x="1502918" y="0"/>
                  </a:lnTo>
                  <a:close/>
                </a:path>
              </a:pathLst>
            </a:custGeom>
            <a:solidFill>
              <a:srgbClr val="3B78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478524" y="3595116"/>
              <a:ext cx="1541145" cy="227329"/>
            </a:xfrm>
            <a:custGeom>
              <a:avLst/>
              <a:gdLst/>
              <a:ahLst/>
              <a:cxnLst/>
              <a:rect l="l" t="t" r="r" b="b"/>
              <a:pathLst>
                <a:path w="1541145" h="227329">
                  <a:moveTo>
                    <a:pt x="0" y="37846"/>
                  </a:moveTo>
                  <a:lnTo>
                    <a:pt x="2966" y="23092"/>
                  </a:lnTo>
                  <a:lnTo>
                    <a:pt x="11064" y="11064"/>
                  </a:lnTo>
                  <a:lnTo>
                    <a:pt x="23092" y="2966"/>
                  </a:lnTo>
                  <a:lnTo>
                    <a:pt x="37846" y="0"/>
                  </a:lnTo>
                  <a:lnTo>
                    <a:pt x="1502918" y="0"/>
                  </a:lnTo>
                  <a:lnTo>
                    <a:pt x="1517671" y="2966"/>
                  </a:lnTo>
                  <a:lnTo>
                    <a:pt x="1529699" y="11064"/>
                  </a:lnTo>
                  <a:lnTo>
                    <a:pt x="1537797" y="23092"/>
                  </a:lnTo>
                  <a:lnTo>
                    <a:pt x="1540764" y="37846"/>
                  </a:lnTo>
                  <a:lnTo>
                    <a:pt x="1540764" y="189230"/>
                  </a:lnTo>
                  <a:lnTo>
                    <a:pt x="1537797" y="203983"/>
                  </a:lnTo>
                  <a:lnTo>
                    <a:pt x="1529699" y="216011"/>
                  </a:lnTo>
                  <a:lnTo>
                    <a:pt x="1517671" y="224109"/>
                  </a:lnTo>
                  <a:lnTo>
                    <a:pt x="1502918" y="227076"/>
                  </a:lnTo>
                  <a:lnTo>
                    <a:pt x="37846" y="227076"/>
                  </a:lnTo>
                  <a:lnTo>
                    <a:pt x="23092" y="224109"/>
                  </a:lnTo>
                  <a:lnTo>
                    <a:pt x="11064" y="216011"/>
                  </a:lnTo>
                  <a:lnTo>
                    <a:pt x="2966" y="203983"/>
                  </a:lnTo>
                  <a:lnTo>
                    <a:pt x="0" y="189230"/>
                  </a:lnTo>
                  <a:lnTo>
                    <a:pt x="0" y="37846"/>
                  </a:lnTo>
                  <a:close/>
                </a:path>
              </a:pathLst>
            </a:custGeom>
            <a:ln w="9143">
              <a:solidFill>
                <a:srgbClr val="3B78D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6488628" y="3600958"/>
            <a:ext cx="15208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Envoy</a:t>
            </a:r>
            <a:endParaRPr sz="12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970014" y="2543301"/>
            <a:ext cx="5251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069" marR="5080" indent="-40005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ress  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Envoy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7129271" y="2929127"/>
            <a:ext cx="248920" cy="1308100"/>
            <a:chOff x="7129271" y="2929127"/>
            <a:chExt cx="248920" cy="1308100"/>
          </a:xfrm>
        </p:grpSpPr>
        <p:sp>
          <p:nvSpPr>
            <p:cNvPr id="28" name="object 28"/>
            <p:cNvSpPr/>
            <p:nvPr/>
          </p:nvSpPr>
          <p:spPr>
            <a:xfrm>
              <a:off x="7129271" y="2929127"/>
              <a:ext cx="242316" cy="80772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211440" y="2951225"/>
              <a:ext cx="78105" cy="645160"/>
            </a:xfrm>
            <a:custGeom>
              <a:avLst/>
              <a:gdLst/>
              <a:ahLst/>
              <a:cxnLst/>
              <a:rect l="l" t="t" r="r" b="b"/>
              <a:pathLst>
                <a:path w="78104" h="645160">
                  <a:moveTo>
                    <a:pt x="0" y="567436"/>
                  </a:moveTo>
                  <a:lnTo>
                    <a:pt x="39115" y="645033"/>
                  </a:lnTo>
                  <a:lnTo>
                    <a:pt x="64812" y="593217"/>
                  </a:lnTo>
                  <a:lnTo>
                    <a:pt x="25907" y="593217"/>
                  </a:lnTo>
                  <a:lnTo>
                    <a:pt x="25781" y="584539"/>
                  </a:lnTo>
                  <a:lnTo>
                    <a:pt x="0" y="567436"/>
                  </a:lnTo>
                  <a:close/>
                </a:path>
                <a:path w="78104" h="645160">
                  <a:moveTo>
                    <a:pt x="25907" y="584622"/>
                  </a:moveTo>
                  <a:lnTo>
                    <a:pt x="25907" y="593217"/>
                  </a:lnTo>
                  <a:lnTo>
                    <a:pt x="38861" y="593217"/>
                  </a:lnTo>
                  <a:lnTo>
                    <a:pt x="25907" y="584622"/>
                  </a:lnTo>
                  <a:close/>
                </a:path>
                <a:path w="78104" h="645160">
                  <a:moveTo>
                    <a:pt x="18958" y="328428"/>
                  </a:moveTo>
                  <a:lnTo>
                    <a:pt x="21970" y="373506"/>
                  </a:lnTo>
                  <a:lnTo>
                    <a:pt x="22225" y="382524"/>
                  </a:lnTo>
                  <a:lnTo>
                    <a:pt x="22605" y="391922"/>
                  </a:lnTo>
                  <a:lnTo>
                    <a:pt x="22859" y="401955"/>
                  </a:lnTo>
                  <a:lnTo>
                    <a:pt x="23622" y="423544"/>
                  </a:lnTo>
                  <a:lnTo>
                    <a:pt x="24002" y="447167"/>
                  </a:lnTo>
                  <a:lnTo>
                    <a:pt x="24637" y="472313"/>
                  </a:lnTo>
                  <a:lnTo>
                    <a:pt x="25400" y="526796"/>
                  </a:lnTo>
                  <a:lnTo>
                    <a:pt x="25780" y="555498"/>
                  </a:lnTo>
                  <a:lnTo>
                    <a:pt x="25907" y="584622"/>
                  </a:lnTo>
                  <a:lnTo>
                    <a:pt x="38861" y="593217"/>
                  </a:lnTo>
                  <a:lnTo>
                    <a:pt x="51690" y="584622"/>
                  </a:lnTo>
                  <a:lnTo>
                    <a:pt x="51688" y="555371"/>
                  </a:lnTo>
                  <a:lnTo>
                    <a:pt x="50926" y="498601"/>
                  </a:lnTo>
                  <a:lnTo>
                    <a:pt x="50545" y="471931"/>
                  </a:lnTo>
                  <a:lnTo>
                    <a:pt x="49910" y="446659"/>
                  </a:lnTo>
                  <a:lnTo>
                    <a:pt x="49402" y="423037"/>
                  </a:lnTo>
                  <a:lnTo>
                    <a:pt x="48767" y="401193"/>
                  </a:lnTo>
                  <a:lnTo>
                    <a:pt x="48513" y="391160"/>
                  </a:lnTo>
                  <a:lnTo>
                    <a:pt x="48132" y="381507"/>
                  </a:lnTo>
                  <a:lnTo>
                    <a:pt x="46354" y="343154"/>
                  </a:lnTo>
                  <a:lnTo>
                    <a:pt x="45465" y="332740"/>
                  </a:lnTo>
                  <a:lnTo>
                    <a:pt x="45315" y="331088"/>
                  </a:lnTo>
                  <a:lnTo>
                    <a:pt x="20954" y="331088"/>
                  </a:lnTo>
                  <a:lnTo>
                    <a:pt x="20192" y="330073"/>
                  </a:lnTo>
                  <a:lnTo>
                    <a:pt x="19176" y="328803"/>
                  </a:lnTo>
                  <a:lnTo>
                    <a:pt x="18958" y="328428"/>
                  </a:lnTo>
                  <a:close/>
                </a:path>
                <a:path w="78104" h="645160">
                  <a:moveTo>
                    <a:pt x="51814" y="584539"/>
                  </a:moveTo>
                  <a:lnTo>
                    <a:pt x="38861" y="593217"/>
                  </a:lnTo>
                  <a:lnTo>
                    <a:pt x="51815" y="593217"/>
                  </a:lnTo>
                  <a:lnTo>
                    <a:pt x="51814" y="584539"/>
                  </a:lnTo>
                  <a:close/>
                </a:path>
                <a:path w="78104" h="645160">
                  <a:moveTo>
                    <a:pt x="77724" y="567182"/>
                  </a:moveTo>
                  <a:lnTo>
                    <a:pt x="51814" y="584539"/>
                  </a:lnTo>
                  <a:lnTo>
                    <a:pt x="51815" y="593217"/>
                  </a:lnTo>
                  <a:lnTo>
                    <a:pt x="64812" y="593217"/>
                  </a:lnTo>
                  <a:lnTo>
                    <a:pt x="77724" y="567182"/>
                  </a:lnTo>
                  <a:close/>
                </a:path>
                <a:path w="78104" h="645160">
                  <a:moveTo>
                    <a:pt x="18668" y="326517"/>
                  </a:moveTo>
                  <a:lnTo>
                    <a:pt x="18923" y="328168"/>
                  </a:lnTo>
                  <a:lnTo>
                    <a:pt x="19028" y="328549"/>
                  </a:lnTo>
                  <a:lnTo>
                    <a:pt x="19176" y="328803"/>
                  </a:lnTo>
                  <a:lnTo>
                    <a:pt x="20192" y="330073"/>
                  </a:lnTo>
                  <a:lnTo>
                    <a:pt x="20954" y="331088"/>
                  </a:lnTo>
                  <a:lnTo>
                    <a:pt x="18668" y="326517"/>
                  </a:lnTo>
                  <a:close/>
                </a:path>
                <a:path w="78104" h="645160">
                  <a:moveTo>
                    <a:pt x="44867" y="326517"/>
                  </a:moveTo>
                  <a:lnTo>
                    <a:pt x="18668" y="326517"/>
                  </a:lnTo>
                  <a:lnTo>
                    <a:pt x="20954" y="331088"/>
                  </a:lnTo>
                  <a:lnTo>
                    <a:pt x="45315" y="331088"/>
                  </a:lnTo>
                  <a:lnTo>
                    <a:pt x="44867" y="326517"/>
                  </a:lnTo>
                  <a:close/>
                </a:path>
                <a:path w="78104" h="645160">
                  <a:moveTo>
                    <a:pt x="35178" y="0"/>
                  </a:moveTo>
                  <a:lnTo>
                    <a:pt x="9270" y="0"/>
                  </a:lnTo>
                  <a:lnTo>
                    <a:pt x="9651" y="89788"/>
                  </a:lnTo>
                  <a:lnTo>
                    <a:pt x="10413" y="146431"/>
                  </a:lnTo>
                  <a:lnTo>
                    <a:pt x="11429" y="198374"/>
                  </a:lnTo>
                  <a:lnTo>
                    <a:pt x="12573" y="243840"/>
                  </a:lnTo>
                  <a:lnTo>
                    <a:pt x="12953" y="253873"/>
                  </a:lnTo>
                  <a:lnTo>
                    <a:pt x="13207" y="263525"/>
                  </a:lnTo>
                  <a:lnTo>
                    <a:pt x="13588" y="272542"/>
                  </a:lnTo>
                  <a:lnTo>
                    <a:pt x="13969" y="280924"/>
                  </a:lnTo>
                  <a:lnTo>
                    <a:pt x="14350" y="288544"/>
                  </a:lnTo>
                  <a:lnTo>
                    <a:pt x="14731" y="295401"/>
                  </a:lnTo>
                  <a:lnTo>
                    <a:pt x="14985" y="302006"/>
                  </a:lnTo>
                  <a:lnTo>
                    <a:pt x="17906" y="325628"/>
                  </a:lnTo>
                  <a:lnTo>
                    <a:pt x="18287" y="327279"/>
                  </a:lnTo>
                  <a:lnTo>
                    <a:pt x="18958" y="328428"/>
                  </a:lnTo>
                  <a:lnTo>
                    <a:pt x="18668" y="326517"/>
                  </a:lnTo>
                  <a:lnTo>
                    <a:pt x="44867" y="326517"/>
                  </a:lnTo>
                  <a:lnTo>
                    <a:pt x="44703" y="324993"/>
                  </a:lnTo>
                  <a:lnTo>
                    <a:pt x="44195" y="322199"/>
                  </a:lnTo>
                  <a:lnTo>
                    <a:pt x="43560" y="319405"/>
                  </a:lnTo>
                  <a:lnTo>
                    <a:pt x="43287" y="318516"/>
                  </a:lnTo>
                  <a:lnTo>
                    <a:pt x="42799" y="318516"/>
                  </a:lnTo>
                  <a:lnTo>
                    <a:pt x="40385" y="313944"/>
                  </a:lnTo>
                  <a:lnTo>
                    <a:pt x="42062" y="313944"/>
                  </a:lnTo>
                  <a:lnTo>
                    <a:pt x="41528" y="309753"/>
                  </a:lnTo>
                  <a:lnTo>
                    <a:pt x="41275" y="305562"/>
                  </a:lnTo>
                  <a:lnTo>
                    <a:pt x="40893" y="300228"/>
                  </a:lnTo>
                  <a:lnTo>
                    <a:pt x="40639" y="294259"/>
                  </a:lnTo>
                  <a:lnTo>
                    <a:pt x="40258" y="287147"/>
                  </a:lnTo>
                  <a:lnTo>
                    <a:pt x="39497" y="271399"/>
                  </a:lnTo>
                  <a:lnTo>
                    <a:pt x="38734" y="253111"/>
                  </a:lnTo>
                  <a:lnTo>
                    <a:pt x="38480" y="243078"/>
                  </a:lnTo>
                  <a:lnTo>
                    <a:pt x="37845" y="221361"/>
                  </a:lnTo>
                  <a:lnTo>
                    <a:pt x="37210" y="197866"/>
                  </a:lnTo>
                  <a:lnTo>
                    <a:pt x="36829" y="172593"/>
                  </a:lnTo>
                  <a:lnTo>
                    <a:pt x="36322" y="145923"/>
                  </a:lnTo>
                  <a:lnTo>
                    <a:pt x="35559" y="89407"/>
                  </a:lnTo>
                  <a:lnTo>
                    <a:pt x="35305" y="60071"/>
                  </a:lnTo>
                  <a:lnTo>
                    <a:pt x="35178" y="0"/>
                  </a:lnTo>
                  <a:close/>
                </a:path>
                <a:path w="78104" h="645160">
                  <a:moveTo>
                    <a:pt x="40385" y="313944"/>
                  </a:moveTo>
                  <a:lnTo>
                    <a:pt x="42799" y="318516"/>
                  </a:lnTo>
                  <a:lnTo>
                    <a:pt x="42417" y="317119"/>
                  </a:lnTo>
                  <a:lnTo>
                    <a:pt x="42290" y="316230"/>
                  </a:lnTo>
                  <a:lnTo>
                    <a:pt x="41148" y="314960"/>
                  </a:lnTo>
                  <a:lnTo>
                    <a:pt x="40385" y="313944"/>
                  </a:lnTo>
                  <a:close/>
                </a:path>
                <a:path w="78104" h="645160">
                  <a:moveTo>
                    <a:pt x="42290" y="316230"/>
                  </a:moveTo>
                  <a:lnTo>
                    <a:pt x="42417" y="317119"/>
                  </a:lnTo>
                  <a:lnTo>
                    <a:pt x="42799" y="318516"/>
                  </a:lnTo>
                  <a:lnTo>
                    <a:pt x="43287" y="318516"/>
                  </a:lnTo>
                  <a:lnTo>
                    <a:pt x="43052" y="317754"/>
                  </a:lnTo>
                  <a:lnTo>
                    <a:pt x="42290" y="316230"/>
                  </a:lnTo>
                  <a:close/>
                </a:path>
                <a:path w="78104" h="645160">
                  <a:moveTo>
                    <a:pt x="42062" y="313944"/>
                  </a:moveTo>
                  <a:lnTo>
                    <a:pt x="40385" y="313944"/>
                  </a:lnTo>
                  <a:lnTo>
                    <a:pt x="41148" y="314960"/>
                  </a:lnTo>
                  <a:lnTo>
                    <a:pt x="42290" y="316230"/>
                  </a:lnTo>
                  <a:lnTo>
                    <a:pt x="42062" y="313944"/>
                  </a:lnTo>
                  <a:close/>
                </a:path>
              </a:pathLst>
            </a:custGeom>
            <a:solidFill>
              <a:srgbClr val="39DB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129271" y="3721608"/>
              <a:ext cx="248411" cy="51511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212075" y="3822953"/>
              <a:ext cx="83820" cy="272415"/>
            </a:xfrm>
            <a:custGeom>
              <a:avLst/>
              <a:gdLst/>
              <a:ahLst/>
              <a:cxnLst/>
              <a:rect l="l" t="t" r="r" b="b"/>
              <a:pathLst>
                <a:path w="83820" h="272414">
                  <a:moveTo>
                    <a:pt x="5715" y="194932"/>
                  </a:moveTo>
                  <a:lnTo>
                    <a:pt x="44957" y="272415"/>
                  </a:lnTo>
                  <a:lnTo>
                    <a:pt x="70426" y="220814"/>
                  </a:lnTo>
                  <a:lnTo>
                    <a:pt x="31750" y="220814"/>
                  </a:lnTo>
                  <a:lnTo>
                    <a:pt x="31636" y="211996"/>
                  </a:lnTo>
                  <a:lnTo>
                    <a:pt x="5715" y="194932"/>
                  </a:lnTo>
                  <a:close/>
                </a:path>
                <a:path w="83820" h="272414">
                  <a:moveTo>
                    <a:pt x="31636" y="211996"/>
                  </a:moveTo>
                  <a:lnTo>
                    <a:pt x="31750" y="220814"/>
                  </a:lnTo>
                  <a:lnTo>
                    <a:pt x="44703" y="220599"/>
                  </a:lnTo>
                  <a:lnTo>
                    <a:pt x="31636" y="211996"/>
                  </a:lnTo>
                  <a:close/>
                </a:path>
                <a:path w="83820" h="272414">
                  <a:moveTo>
                    <a:pt x="83439" y="194449"/>
                  </a:moveTo>
                  <a:lnTo>
                    <a:pt x="57549" y="211927"/>
                  </a:lnTo>
                  <a:lnTo>
                    <a:pt x="57657" y="220383"/>
                  </a:lnTo>
                  <a:lnTo>
                    <a:pt x="31750" y="220814"/>
                  </a:lnTo>
                  <a:lnTo>
                    <a:pt x="70426" y="220814"/>
                  </a:lnTo>
                  <a:lnTo>
                    <a:pt x="83439" y="194449"/>
                  </a:lnTo>
                  <a:close/>
                </a:path>
                <a:path w="83820" h="272414">
                  <a:moveTo>
                    <a:pt x="29375" y="140322"/>
                  </a:moveTo>
                  <a:lnTo>
                    <a:pt x="29447" y="140754"/>
                  </a:lnTo>
                  <a:lnTo>
                    <a:pt x="29718" y="144297"/>
                  </a:lnTo>
                  <a:lnTo>
                    <a:pt x="29972" y="148666"/>
                  </a:lnTo>
                  <a:lnTo>
                    <a:pt x="30225" y="154711"/>
                  </a:lnTo>
                  <a:lnTo>
                    <a:pt x="30606" y="161861"/>
                  </a:lnTo>
                  <a:lnTo>
                    <a:pt x="30733" y="169938"/>
                  </a:lnTo>
                  <a:lnTo>
                    <a:pt x="31242" y="188937"/>
                  </a:lnTo>
                  <a:lnTo>
                    <a:pt x="31369" y="199593"/>
                  </a:lnTo>
                  <a:lnTo>
                    <a:pt x="31636" y="211996"/>
                  </a:lnTo>
                  <a:lnTo>
                    <a:pt x="44703" y="220599"/>
                  </a:lnTo>
                  <a:lnTo>
                    <a:pt x="57446" y="211996"/>
                  </a:lnTo>
                  <a:lnTo>
                    <a:pt x="57530" y="210477"/>
                  </a:lnTo>
                  <a:lnTo>
                    <a:pt x="57287" y="199593"/>
                  </a:lnTo>
                  <a:lnTo>
                    <a:pt x="57150" y="188442"/>
                  </a:lnTo>
                  <a:lnTo>
                    <a:pt x="55879" y="147180"/>
                  </a:lnTo>
                  <a:lnTo>
                    <a:pt x="55486" y="141516"/>
                  </a:lnTo>
                  <a:lnTo>
                    <a:pt x="29845" y="141516"/>
                  </a:lnTo>
                  <a:lnTo>
                    <a:pt x="29591" y="140754"/>
                  </a:lnTo>
                  <a:lnTo>
                    <a:pt x="29375" y="140322"/>
                  </a:lnTo>
                  <a:close/>
                </a:path>
                <a:path w="83820" h="272414">
                  <a:moveTo>
                    <a:pt x="57549" y="211927"/>
                  </a:moveTo>
                  <a:lnTo>
                    <a:pt x="44703" y="220599"/>
                  </a:lnTo>
                  <a:lnTo>
                    <a:pt x="57657" y="220383"/>
                  </a:lnTo>
                  <a:lnTo>
                    <a:pt x="57549" y="211927"/>
                  </a:lnTo>
                  <a:close/>
                </a:path>
                <a:path w="83820" h="272414">
                  <a:moveTo>
                    <a:pt x="29082" y="138569"/>
                  </a:moveTo>
                  <a:lnTo>
                    <a:pt x="29375" y="140322"/>
                  </a:lnTo>
                  <a:lnTo>
                    <a:pt x="29624" y="140855"/>
                  </a:lnTo>
                  <a:lnTo>
                    <a:pt x="29845" y="141516"/>
                  </a:lnTo>
                  <a:lnTo>
                    <a:pt x="29082" y="138569"/>
                  </a:lnTo>
                  <a:close/>
                </a:path>
                <a:path w="83820" h="272414">
                  <a:moveTo>
                    <a:pt x="55206" y="138569"/>
                  </a:moveTo>
                  <a:lnTo>
                    <a:pt x="29082" y="138569"/>
                  </a:lnTo>
                  <a:lnTo>
                    <a:pt x="29845" y="141516"/>
                  </a:lnTo>
                  <a:lnTo>
                    <a:pt x="55486" y="141516"/>
                  </a:lnTo>
                  <a:lnTo>
                    <a:pt x="55206" y="138569"/>
                  </a:lnTo>
                  <a:close/>
                </a:path>
                <a:path w="83820" h="272414">
                  <a:moveTo>
                    <a:pt x="38607" y="51816"/>
                  </a:moveTo>
                  <a:lnTo>
                    <a:pt x="25869" y="60439"/>
                  </a:lnTo>
                  <a:lnTo>
                    <a:pt x="25907" y="61937"/>
                  </a:lnTo>
                  <a:lnTo>
                    <a:pt x="26030" y="72834"/>
                  </a:lnTo>
                  <a:lnTo>
                    <a:pt x="26289" y="83959"/>
                  </a:lnTo>
                  <a:lnTo>
                    <a:pt x="26416" y="93878"/>
                  </a:lnTo>
                  <a:lnTo>
                    <a:pt x="26797" y="103174"/>
                  </a:lnTo>
                  <a:lnTo>
                    <a:pt x="26924" y="111353"/>
                  </a:lnTo>
                  <a:lnTo>
                    <a:pt x="27177" y="118808"/>
                  </a:lnTo>
                  <a:lnTo>
                    <a:pt x="27558" y="125095"/>
                  </a:lnTo>
                  <a:lnTo>
                    <a:pt x="27813" y="130187"/>
                  </a:lnTo>
                  <a:lnTo>
                    <a:pt x="28194" y="134480"/>
                  </a:lnTo>
                  <a:lnTo>
                    <a:pt x="28575" y="137045"/>
                  </a:lnTo>
                  <a:lnTo>
                    <a:pt x="28701" y="138061"/>
                  </a:lnTo>
                  <a:lnTo>
                    <a:pt x="29209" y="139992"/>
                  </a:lnTo>
                  <a:lnTo>
                    <a:pt x="29375" y="140322"/>
                  </a:lnTo>
                  <a:lnTo>
                    <a:pt x="29082" y="138569"/>
                  </a:lnTo>
                  <a:lnTo>
                    <a:pt x="55206" y="138569"/>
                  </a:lnTo>
                  <a:lnTo>
                    <a:pt x="54737" y="134353"/>
                  </a:lnTo>
                  <a:lnTo>
                    <a:pt x="54601" y="133832"/>
                  </a:lnTo>
                  <a:lnTo>
                    <a:pt x="54228" y="133832"/>
                  </a:lnTo>
                  <a:lnTo>
                    <a:pt x="53467" y="130898"/>
                  </a:lnTo>
                  <a:lnTo>
                    <a:pt x="53899" y="130898"/>
                  </a:lnTo>
                  <a:lnTo>
                    <a:pt x="53340" y="123888"/>
                  </a:lnTo>
                  <a:lnTo>
                    <a:pt x="53085" y="117792"/>
                  </a:lnTo>
                  <a:lnTo>
                    <a:pt x="52831" y="110769"/>
                  </a:lnTo>
                  <a:lnTo>
                    <a:pt x="52324" y="93383"/>
                  </a:lnTo>
                  <a:lnTo>
                    <a:pt x="52197" y="83489"/>
                  </a:lnTo>
                  <a:lnTo>
                    <a:pt x="51943" y="72834"/>
                  </a:lnTo>
                  <a:lnTo>
                    <a:pt x="51816" y="61506"/>
                  </a:lnTo>
                  <a:lnTo>
                    <a:pt x="51750" y="60439"/>
                  </a:lnTo>
                  <a:lnTo>
                    <a:pt x="38607" y="51816"/>
                  </a:lnTo>
                  <a:close/>
                </a:path>
                <a:path w="83820" h="272414">
                  <a:moveTo>
                    <a:pt x="53467" y="130898"/>
                  </a:moveTo>
                  <a:lnTo>
                    <a:pt x="54228" y="133832"/>
                  </a:lnTo>
                  <a:lnTo>
                    <a:pt x="54016" y="132167"/>
                  </a:lnTo>
                  <a:lnTo>
                    <a:pt x="53848" y="131660"/>
                  </a:lnTo>
                  <a:lnTo>
                    <a:pt x="53467" y="130898"/>
                  </a:lnTo>
                  <a:close/>
                </a:path>
                <a:path w="83820" h="272414">
                  <a:moveTo>
                    <a:pt x="54016" y="132167"/>
                  </a:moveTo>
                  <a:lnTo>
                    <a:pt x="54228" y="133832"/>
                  </a:lnTo>
                  <a:lnTo>
                    <a:pt x="54601" y="133832"/>
                  </a:lnTo>
                  <a:lnTo>
                    <a:pt x="54482" y="133375"/>
                  </a:lnTo>
                  <a:lnTo>
                    <a:pt x="54016" y="132167"/>
                  </a:lnTo>
                  <a:close/>
                </a:path>
                <a:path w="83820" h="272414">
                  <a:moveTo>
                    <a:pt x="53899" y="130898"/>
                  </a:moveTo>
                  <a:lnTo>
                    <a:pt x="53467" y="130898"/>
                  </a:lnTo>
                  <a:lnTo>
                    <a:pt x="53848" y="131660"/>
                  </a:lnTo>
                  <a:lnTo>
                    <a:pt x="54016" y="132167"/>
                  </a:lnTo>
                  <a:lnTo>
                    <a:pt x="53899" y="130898"/>
                  </a:lnTo>
                  <a:close/>
                </a:path>
                <a:path w="83820" h="272414">
                  <a:moveTo>
                    <a:pt x="38353" y="0"/>
                  </a:moveTo>
                  <a:lnTo>
                    <a:pt x="0" y="77952"/>
                  </a:lnTo>
                  <a:lnTo>
                    <a:pt x="25869" y="60439"/>
                  </a:lnTo>
                  <a:lnTo>
                    <a:pt x="25653" y="52019"/>
                  </a:lnTo>
                  <a:lnTo>
                    <a:pt x="51562" y="51600"/>
                  </a:lnTo>
                  <a:lnTo>
                    <a:pt x="64572" y="51600"/>
                  </a:lnTo>
                  <a:lnTo>
                    <a:pt x="38353" y="0"/>
                  </a:lnTo>
                  <a:close/>
                </a:path>
                <a:path w="83820" h="272414">
                  <a:moveTo>
                    <a:pt x="64572" y="51600"/>
                  </a:moveTo>
                  <a:lnTo>
                    <a:pt x="51562" y="51600"/>
                  </a:lnTo>
                  <a:lnTo>
                    <a:pt x="51789" y="60465"/>
                  </a:lnTo>
                  <a:lnTo>
                    <a:pt x="77724" y="77482"/>
                  </a:lnTo>
                  <a:lnTo>
                    <a:pt x="64572" y="51600"/>
                  </a:lnTo>
                  <a:close/>
                </a:path>
                <a:path w="83820" h="272414">
                  <a:moveTo>
                    <a:pt x="51567" y="51816"/>
                  </a:moveTo>
                  <a:lnTo>
                    <a:pt x="38607" y="51816"/>
                  </a:lnTo>
                  <a:lnTo>
                    <a:pt x="51789" y="60465"/>
                  </a:lnTo>
                  <a:lnTo>
                    <a:pt x="51567" y="51816"/>
                  </a:lnTo>
                  <a:close/>
                </a:path>
                <a:path w="83820" h="272414">
                  <a:moveTo>
                    <a:pt x="51562" y="51600"/>
                  </a:moveTo>
                  <a:lnTo>
                    <a:pt x="25653" y="52019"/>
                  </a:lnTo>
                  <a:lnTo>
                    <a:pt x="25869" y="60439"/>
                  </a:lnTo>
                  <a:lnTo>
                    <a:pt x="38607" y="51816"/>
                  </a:lnTo>
                  <a:lnTo>
                    <a:pt x="51567" y="51816"/>
                  </a:lnTo>
                  <a:lnTo>
                    <a:pt x="51562" y="51600"/>
                  </a:lnTo>
                  <a:close/>
                </a:path>
              </a:pathLst>
            </a:custGeom>
            <a:solidFill>
              <a:srgbClr val="39DB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@rstar</a:t>
            </a:r>
            <a:r>
              <a:rPr spc="5" dirty="0"/>
              <a:t>m</a:t>
            </a:r>
            <a:r>
              <a:rPr spc="-5" dirty="0"/>
              <a:t>e</a:t>
            </a:r>
            <a:r>
              <a:rPr dirty="0"/>
              <a:t>r</a:t>
            </a:r>
          </a:p>
        </p:txBody>
      </p:sp>
      <p:sp>
        <p:nvSpPr>
          <p:cNvPr id="33" name="object 3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© </a:t>
            </a:r>
            <a:r>
              <a:rPr spc="-5" dirty="0"/>
              <a:t>2017 </a:t>
            </a:r>
            <a:r>
              <a:rPr dirty="0"/>
              <a:t>Kumulus</a:t>
            </a:r>
            <a:r>
              <a:rPr spc="-45" dirty="0"/>
              <a:t> </a:t>
            </a:r>
            <a:r>
              <a:rPr dirty="0"/>
              <a:t>Technologies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0847" y="69595"/>
            <a:ext cx="212534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Istio -</a:t>
            </a:r>
            <a:r>
              <a:rPr spc="-105" dirty="0"/>
              <a:t> </a:t>
            </a:r>
            <a:r>
              <a:rPr dirty="0"/>
              <a:t>Mixer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14300">
              <a:lnSpc>
                <a:spcPct val="150000"/>
              </a:lnSpc>
              <a:spcBef>
                <a:spcPts val="100"/>
              </a:spcBef>
            </a:pPr>
            <a:r>
              <a:rPr spc="-5" dirty="0"/>
              <a:t>Attribute processor that controls the runtime behavior  </a:t>
            </a:r>
            <a:r>
              <a:rPr dirty="0"/>
              <a:t>of </a:t>
            </a:r>
            <a:r>
              <a:rPr spc="-5" dirty="0"/>
              <a:t>mesh-attached</a:t>
            </a:r>
            <a:r>
              <a:rPr dirty="0"/>
              <a:t> </a:t>
            </a:r>
            <a:r>
              <a:rPr spc="-5" dirty="0"/>
              <a:t>services</a:t>
            </a:r>
          </a:p>
          <a:p>
            <a:pPr marL="469900">
              <a:lnSpc>
                <a:spcPct val="100000"/>
              </a:lnSpc>
              <a:spcBef>
                <a:spcPts val="1080"/>
              </a:spcBef>
            </a:pPr>
            <a:r>
              <a:rPr spc="-5" dirty="0"/>
              <a:t>Envoy generates</a:t>
            </a:r>
            <a:r>
              <a:rPr spc="25" dirty="0"/>
              <a:t> </a:t>
            </a:r>
            <a:r>
              <a:rPr i="1" spc="-5" dirty="0">
                <a:latin typeface="Arial"/>
                <a:cs typeface="Arial"/>
              </a:rPr>
              <a:t>attributes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80847" y="2034772"/>
            <a:ext cx="4328160" cy="848360"/>
          </a:xfrm>
          <a:prstGeom prst="rect">
            <a:avLst/>
          </a:prstGeom>
        </p:spPr>
        <p:txBody>
          <a:bodyPr vert="horz" wrap="square" lIns="0" tIns="149225" rIns="0" bIns="0" rtlCol="0">
            <a:spAutoFit/>
          </a:bodyPr>
          <a:lstStyle/>
          <a:p>
            <a:pPr marL="469900">
              <a:lnSpc>
                <a:spcPct val="100000"/>
              </a:lnSpc>
              <a:spcBef>
                <a:spcPts val="1175"/>
              </a:spcBef>
            </a:pPr>
            <a:r>
              <a:rPr sz="1800" spc="-5" dirty="0">
                <a:latin typeface="Arial"/>
                <a:cs typeface="Arial"/>
              </a:rPr>
              <a:t>Mixer then generates calls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5" dirty="0">
                <a:latin typeface="Arial"/>
                <a:cs typeface="Arial"/>
              </a:rPr>
              <a:t>backend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800" spc="-5" dirty="0">
                <a:latin typeface="Arial"/>
                <a:cs typeface="Arial"/>
              </a:rPr>
              <a:t>infrastructure through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adapters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0847" y="2857626"/>
            <a:ext cx="5180965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57200">
              <a:lnSpc>
                <a:spcPct val="15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Handlers provide integration </a:t>
            </a:r>
            <a:r>
              <a:rPr sz="1800" dirty="0">
                <a:latin typeface="Arial"/>
                <a:cs typeface="Arial"/>
              </a:rPr>
              <a:t>for </a:t>
            </a:r>
            <a:r>
              <a:rPr sz="1800" spc="-5" dirty="0">
                <a:latin typeface="Arial"/>
                <a:cs typeface="Arial"/>
              </a:rPr>
              <a:t>3rd party tools  (Prometheus, Grafana, </a:t>
            </a:r>
            <a:r>
              <a:rPr sz="1800" dirty="0">
                <a:latin typeface="Arial"/>
                <a:cs typeface="Arial"/>
              </a:rPr>
              <a:t>custom </a:t>
            </a:r>
            <a:r>
              <a:rPr sz="1800" spc="-5" dirty="0">
                <a:latin typeface="Arial"/>
                <a:cs typeface="Arial"/>
              </a:rPr>
              <a:t>tools,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…)</a:t>
            </a:r>
            <a:endParaRPr sz="1800">
              <a:latin typeface="Arial"/>
              <a:cs typeface="Arial"/>
            </a:endParaRPr>
          </a:p>
          <a:p>
            <a:pPr marL="12700" marR="397510" indent="457200">
              <a:lnSpc>
                <a:spcPct val="150000"/>
              </a:lnSpc>
            </a:pPr>
            <a:r>
              <a:rPr sz="1800" dirty="0">
                <a:latin typeface="Arial"/>
                <a:cs typeface="Arial"/>
              </a:rPr>
              <a:t>All </a:t>
            </a:r>
            <a:r>
              <a:rPr sz="1800" spc="-5" dirty="0">
                <a:latin typeface="Arial"/>
                <a:cs typeface="Arial"/>
              </a:rPr>
              <a:t>of these “Istio” pieces are expressed as  Kubernetes custom resources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(CRDs)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6193345" y="3716845"/>
            <a:ext cx="1960245" cy="1146810"/>
            <a:chOff x="6193345" y="3716845"/>
            <a:chExt cx="1960245" cy="1146810"/>
          </a:xfrm>
        </p:grpSpPr>
        <p:sp>
          <p:nvSpPr>
            <p:cNvPr id="7" name="object 7"/>
            <p:cNvSpPr/>
            <p:nvPr/>
          </p:nvSpPr>
          <p:spPr>
            <a:xfrm>
              <a:off x="6198108" y="3721608"/>
              <a:ext cx="1950720" cy="1137285"/>
            </a:xfrm>
            <a:custGeom>
              <a:avLst/>
              <a:gdLst/>
              <a:ahLst/>
              <a:cxnLst/>
              <a:rect l="l" t="t" r="r" b="b"/>
              <a:pathLst>
                <a:path w="1950720" h="1137285">
                  <a:moveTo>
                    <a:pt x="1950719" y="0"/>
                  </a:moveTo>
                  <a:lnTo>
                    <a:pt x="0" y="0"/>
                  </a:lnTo>
                  <a:lnTo>
                    <a:pt x="0" y="1136903"/>
                  </a:lnTo>
                  <a:lnTo>
                    <a:pt x="1950719" y="1136903"/>
                  </a:lnTo>
                  <a:lnTo>
                    <a:pt x="1950719" y="0"/>
                  </a:lnTo>
                  <a:close/>
                </a:path>
              </a:pathLst>
            </a:custGeom>
            <a:solidFill>
              <a:srgbClr val="FFAB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198108" y="3721608"/>
              <a:ext cx="1950720" cy="1137285"/>
            </a:xfrm>
            <a:custGeom>
              <a:avLst/>
              <a:gdLst/>
              <a:ahLst/>
              <a:cxnLst/>
              <a:rect l="l" t="t" r="r" b="b"/>
              <a:pathLst>
                <a:path w="1950720" h="1137285">
                  <a:moveTo>
                    <a:pt x="0" y="1136903"/>
                  </a:moveTo>
                  <a:lnTo>
                    <a:pt x="1950719" y="1136903"/>
                  </a:lnTo>
                  <a:lnTo>
                    <a:pt x="1950719" y="0"/>
                  </a:lnTo>
                  <a:lnTo>
                    <a:pt x="0" y="0"/>
                  </a:lnTo>
                  <a:lnTo>
                    <a:pt x="0" y="1136903"/>
                  </a:lnTo>
                  <a:close/>
                </a:path>
              </a:pathLst>
            </a:custGeom>
            <a:ln w="9144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324600" y="3785616"/>
              <a:ext cx="1530350" cy="855344"/>
            </a:xfrm>
            <a:custGeom>
              <a:avLst/>
              <a:gdLst/>
              <a:ahLst/>
              <a:cxnLst/>
              <a:rect l="l" t="t" r="r" b="b"/>
              <a:pathLst>
                <a:path w="1530350" h="855345">
                  <a:moveTo>
                    <a:pt x="1530096" y="0"/>
                  </a:moveTo>
                  <a:lnTo>
                    <a:pt x="0" y="0"/>
                  </a:lnTo>
                  <a:lnTo>
                    <a:pt x="0" y="854963"/>
                  </a:lnTo>
                  <a:lnTo>
                    <a:pt x="1530096" y="854963"/>
                  </a:lnTo>
                  <a:lnTo>
                    <a:pt x="1530096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324600" y="3785616"/>
              <a:ext cx="1530350" cy="855344"/>
            </a:xfrm>
            <a:custGeom>
              <a:avLst/>
              <a:gdLst/>
              <a:ahLst/>
              <a:cxnLst/>
              <a:rect l="l" t="t" r="r" b="b"/>
              <a:pathLst>
                <a:path w="1530350" h="855345">
                  <a:moveTo>
                    <a:pt x="0" y="854963"/>
                  </a:moveTo>
                  <a:lnTo>
                    <a:pt x="1530096" y="854963"/>
                  </a:lnTo>
                  <a:lnTo>
                    <a:pt x="1530096" y="0"/>
                  </a:lnTo>
                  <a:lnTo>
                    <a:pt x="0" y="0"/>
                  </a:lnTo>
                  <a:lnTo>
                    <a:pt x="0" y="854963"/>
                  </a:lnTo>
                  <a:close/>
                </a:path>
              </a:pathLst>
            </a:custGeom>
            <a:ln w="9143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443472" y="3863340"/>
              <a:ext cx="1530350" cy="853440"/>
            </a:xfrm>
            <a:custGeom>
              <a:avLst/>
              <a:gdLst/>
              <a:ahLst/>
              <a:cxnLst/>
              <a:rect l="l" t="t" r="r" b="b"/>
              <a:pathLst>
                <a:path w="1530350" h="853439">
                  <a:moveTo>
                    <a:pt x="1530096" y="0"/>
                  </a:moveTo>
                  <a:lnTo>
                    <a:pt x="0" y="0"/>
                  </a:lnTo>
                  <a:lnTo>
                    <a:pt x="0" y="853440"/>
                  </a:lnTo>
                  <a:lnTo>
                    <a:pt x="1530096" y="853440"/>
                  </a:lnTo>
                  <a:lnTo>
                    <a:pt x="1530096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443472" y="3863340"/>
              <a:ext cx="1530350" cy="853440"/>
            </a:xfrm>
            <a:custGeom>
              <a:avLst/>
              <a:gdLst/>
              <a:ahLst/>
              <a:cxnLst/>
              <a:rect l="l" t="t" r="r" b="b"/>
              <a:pathLst>
                <a:path w="1530350" h="853439">
                  <a:moveTo>
                    <a:pt x="0" y="853440"/>
                  </a:moveTo>
                  <a:lnTo>
                    <a:pt x="1530096" y="853440"/>
                  </a:lnTo>
                  <a:lnTo>
                    <a:pt x="1530096" y="0"/>
                  </a:lnTo>
                  <a:lnTo>
                    <a:pt x="0" y="0"/>
                  </a:lnTo>
                  <a:lnTo>
                    <a:pt x="0" y="853440"/>
                  </a:lnTo>
                  <a:close/>
                </a:path>
              </a:pathLst>
            </a:custGeom>
            <a:ln w="9143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562344" y="3939540"/>
              <a:ext cx="1530350" cy="853440"/>
            </a:xfrm>
            <a:custGeom>
              <a:avLst/>
              <a:gdLst/>
              <a:ahLst/>
              <a:cxnLst/>
              <a:rect l="l" t="t" r="r" b="b"/>
              <a:pathLst>
                <a:path w="1530350" h="853439">
                  <a:moveTo>
                    <a:pt x="1530096" y="0"/>
                  </a:moveTo>
                  <a:lnTo>
                    <a:pt x="0" y="0"/>
                  </a:lnTo>
                  <a:lnTo>
                    <a:pt x="0" y="853440"/>
                  </a:lnTo>
                  <a:lnTo>
                    <a:pt x="1530096" y="853440"/>
                  </a:lnTo>
                  <a:lnTo>
                    <a:pt x="1530096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562344" y="3939540"/>
              <a:ext cx="1530350" cy="853440"/>
            </a:xfrm>
            <a:custGeom>
              <a:avLst/>
              <a:gdLst/>
              <a:ahLst/>
              <a:cxnLst/>
              <a:rect l="l" t="t" r="r" b="b"/>
              <a:pathLst>
                <a:path w="1530350" h="853439">
                  <a:moveTo>
                    <a:pt x="0" y="853440"/>
                  </a:moveTo>
                  <a:lnTo>
                    <a:pt x="1530096" y="853440"/>
                  </a:lnTo>
                  <a:lnTo>
                    <a:pt x="1530096" y="0"/>
                  </a:lnTo>
                  <a:lnTo>
                    <a:pt x="0" y="0"/>
                  </a:lnTo>
                  <a:lnTo>
                    <a:pt x="0" y="853440"/>
                  </a:lnTo>
                  <a:close/>
                </a:path>
              </a:pathLst>
            </a:custGeom>
            <a:ln w="9143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6562343" y="3939540"/>
            <a:ext cx="1292860" cy="701040"/>
          </a:xfrm>
          <a:prstGeom prst="rect">
            <a:avLst/>
          </a:prstGeom>
          <a:ln w="9144">
            <a:solidFill>
              <a:srgbClr val="777777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1400">
              <a:latin typeface="Times New Roman"/>
              <a:cs typeface="Times New Roman"/>
            </a:endParaRPr>
          </a:p>
          <a:p>
            <a:pPr marL="373380" indent="-131445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Infras</a:t>
            </a:r>
            <a:r>
              <a:rPr sz="1400" spc="-10" dirty="0">
                <a:latin typeface="Arial"/>
                <a:cs typeface="Arial"/>
              </a:rPr>
              <a:t>t</a:t>
            </a:r>
            <a:r>
              <a:rPr sz="1400" spc="-15" dirty="0">
                <a:latin typeface="Arial"/>
                <a:cs typeface="Arial"/>
              </a:rPr>
              <a:t>r</a:t>
            </a:r>
            <a:r>
              <a:rPr sz="1400" dirty="0">
                <a:latin typeface="Arial"/>
                <a:cs typeface="Arial"/>
              </a:rPr>
              <a:t>u</a:t>
            </a:r>
            <a:r>
              <a:rPr sz="1400" spc="-10" dirty="0">
                <a:latin typeface="Arial"/>
                <a:cs typeface="Arial"/>
              </a:rPr>
              <a:t>c</a:t>
            </a:r>
            <a:r>
              <a:rPr sz="1400" dirty="0">
                <a:latin typeface="Arial"/>
                <a:cs typeface="Arial"/>
              </a:rPr>
              <a:t>t</a:t>
            </a:r>
            <a:r>
              <a:rPr sz="1400" spc="-15" dirty="0">
                <a:latin typeface="Arial"/>
                <a:cs typeface="Arial"/>
              </a:rPr>
              <a:t>u</a:t>
            </a:r>
            <a:r>
              <a:rPr sz="1400" dirty="0">
                <a:latin typeface="Arial"/>
                <a:cs typeface="Arial"/>
              </a:rPr>
              <a:t>re  Backends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6447853" y="2240089"/>
            <a:ext cx="1644650" cy="962025"/>
            <a:chOff x="6447853" y="2240089"/>
            <a:chExt cx="1644650" cy="962025"/>
          </a:xfrm>
        </p:grpSpPr>
        <p:sp>
          <p:nvSpPr>
            <p:cNvPr id="17" name="object 17"/>
            <p:cNvSpPr/>
            <p:nvPr/>
          </p:nvSpPr>
          <p:spPr>
            <a:xfrm>
              <a:off x="6903719" y="2628899"/>
              <a:ext cx="1188720" cy="57302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946391" y="2649981"/>
              <a:ext cx="1034415" cy="411480"/>
            </a:xfrm>
            <a:custGeom>
              <a:avLst/>
              <a:gdLst/>
              <a:ahLst/>
              <a:cxnLst/>
              <a:rect l="l" t="t" r="r" b="b"/>
              <a:pathLst>
                <a:path w="1034415" h="411480">
                  <a:moveTo>
                    <a:pt x="961389" y="352044"/>
                  </a:moveTo>
                  <a:lnTo>
                    <a:pt x="1025143" y="411099"/>
                  </a:lnTo>
                  <a:lnTo>
                    <a:pt x="1029360" y="370713"/>
                  </a:lnTo>
                  <a:lnTo>
                    <a:pt x="996823" y="370713"/>
                  </a:lnTo>
                  <a:lnTo>
                    <a:pt x="990726" y="362966"/>
                  </a:lnTo>
                  <a:lnTo>
                    <a:pt x="985927" y="357785"/>
                  </a:lnTo>
                  <a:lnTo>
                    <a:pt x="961389" y="352044"/>
                  </a:lnTo>
                  <a:close/>
                </a:path>
                <a:path w="1034415" h="411480">
                  <a:moveTo>
                    <a:pt x="985927" y="357785"/>
                  </a:moveTo>
                  <a:lnTo>
                    <a:pt x="990726" y="362966"/>
                  </a:lnTo>
                  <a:lnTo>
                    <a:pt x="996823" y="370713"/>
                  </a:lnTo>
                  <a:lnTo>
                    <a:pt x="1006872" y="362686"/>
                  </a:lnTo>
                  <a:lnTo>
                    <a:pt x="985927" y="357785"/>
                  </a:lnTo>
                  <a:close/>
                </a:path>
                <a:path w="1034415" h="411480">
                  <a:moveTo>
                    <a:pt x="1034160" y="324738"/>
                  </a:moveTo>
                  <a:lnTo>
                    <a:pt x="1014794" y="351797"/>
                  </a:lnTo>
                  <a:lnTo>
                    <a:pt x="1017015" y="354584"/>
                  </a:lnTo>
                  <a:lnTo>
                    <a:pt x="1007173" y="362445"/>
                  </a:lnTo>
                  <a:lnTo>
                    <a:pt x="1006982" y="362712"/>
                  </a:lnTo>
                  <a:lnTo>
                    <a:pt x="1006840" y="362712"/>
                  </a:lnTo>
                  <a:lnTo>
                    <a:pt x="996823" y="370713"/>
                  </a:lnTo>
                  <a:lnTo>
                    <a:pt x="1029360" y="370713"/>
                  </a:lnTo>
                  <a:lnTo>
                    <a:pt x="1030196" y="362712"/>
                  </a:lnTo>
                  <a:lnTo>
                    <a:pt x="1006982" y="362712"/>
                  </a:lnTo>
                  <a:lnTo>
                    <a:pt x="1030198" y="362686"/>
                  </a:lnTo>
                  <a:lnTo>
                    <a:pt x="1034160" y="324738"/>
                  </a:lnTo>
                  <a:close/>
                </a:path>
                <a:path w="1034415" h="411480">
                  <a:moveTo>
                    <a:pt x="25907" y="0"/>
                  </a:moveTo>
                  <a:lnTo>
                    <a:pt x="0" y="2031"/>
                  </a:lnTo>
                  <a:lnTo>
                    <a:pt x="761" y="11684"/>
                  </a:lnTo>
                  <a:lnTo>
                    <a:pt x="3428" y="24256"/>
                  </a:lnTo>
                  <a:lnTo>
                    <a:pt x="27939" y="66167"/>
                  </a:lnTo>
                  <a:lnTo>
                    <a:pt x="59054" y="95250"/>
                  </a:lnTo>
                  <a:lnTo>
                    <a:pt x="99822" y="122047"/>
                  </a:lnTo>
                  <a:lnTo>
                    <a:pt x="148335" y="146431"/>
                  </a:lnTo>
                  <a:lnTo>
                    <a:pt x="184530" y="161162"/>
                  </a:lnTo>
                  <a:lnTo>
                    <a:pt x="223647" y="174498"/>
                  </a:lnTo>
                  <a:lnTo>
                    <a:pt x="286257" y="191643"/>
                  </a:lnTo>
                  <a:lnTo>
                    <a:pt x="330580" y="201168"/>
                  </a:lnTo>
                  <a:lnTo>
                    <a:pt x="376300" y="208661"/>
                  </a:lnTo>
                  <a:lnTo>
                    <a:pt x="423163" y="214249"/>
                  </a:lnTo>
                  <a:lnTo>
                    <a:pt x="470788" y="217805"/>
                  </a:lnTo>
                  <a:lnTo>
                    <a:pt x="542671" y="219329"/>
                  </a:lnTo>
                  <a:lnTo>
                    <a:pt x="566038" y="220218"/>
                  </a:lnTo>
                  <a:lnTo>
                    <a:pt x="612521" y="223519"/>
                  </a:lnTo>
                  <a:lnTo>
                    <a:pt x="658240" y="229107"/>
                  </a:lnTo>
                  <a:lnTo>
                    <a:pt x="702817" y="236474"/>
                  </a:lnTo>
                  <a:lnTo>
                    <a:pt x="745998" y="245618"/>
                  </a:lnTo>
                  <a:lnTo>
                    <a:pt x="787146" y="256412"/>
                  </a:lnTo>
                  <a:lnTo>
                    <a:pt x="826007" y="268731"/>
                  </a:lnTo>
                  <a:lnTo>
                    <a:pt x="862329" y="282320"/>
                  </a:lnTo>
                  <a:lnTo>
                    <a:pt x="911098" y="304673"/>
                  </a:lnTo>
                  <a:lnTo>
                    <a:pt x="951610" y="328930"/>
                  </a:lnTo>
                  <a:lnTo>
                    <a:pt x="982726" y="354330"/>
                  </a:lnTo>
                  <a:lnTo>
                    <a:pt x="985927" y="357785"/>
                  </a:lnTo>
                  <a:lnTo>
                    <a:pt x="1006872" y="362686"/>
                  </a:lnTo>
                  <a:lnTo>
                    <a:pt x="1007173" y="362445"/>
                  </a:lnTo>
                  <a:lnTo>
                    <a:pt x="1014794" y="351797"/>
                  </a:lnTo>
                  <a:lnTo>
                    <a:pt x="1009523" y="345186"/>
                  </a:lnTo>
                  <a:lnTo>
                    <a:pt x="978407" y="316356"/>
                  </a:lnTo>
                  <a:lnTo>
                    <a:pt x="937894" y="289813"/>
                  </a:lnTo>
                  <a:lnTo>
                    <a:pt x="889507" y="265556"/>
                  </a:lnTo>
                  <a:lnTo>
                    <a:pt x="853185" y="250951"/>
                  </a:lnTo>
                  <a:lnTo>
                    <a:pt x="814324" y="237617"/>
                  </a:lnTo>
                  <a:lnTo>
                    <a:pt x="751331" y="220218"/>
                  </a:lnTo>
                  <a:lnTo>
                    <a:pt x="707135" y="210947"/>
                  </a:lnTo>
                  <a:lnTo>
                    <a:pt x="661288" y="203326"/>
                  </a:lnTo>
                  <a:lnTo>
                    <a:pt x="614426" y="197738"/>
                  </a:lnTo>
                  <a:lnTo>
                    <a:pt x="567054" y="194310"/>
                  </a:lnTo>
                  <a:lnTo>
                    <a:pt x="495934" y="192912"/>
                  </a:lnTo>
                  <a:lnTo>
                    <a:pt x="472566" y="191897"/>
                  </a:lnTo>
                  <a:lnTo>
                    <a:pt x="426211" y="188594"/>
                  </a:lnTo>
                  <a:lnTo>
                    <a:pt x="380491" y="183134"/>
                  </a:lnTo>
                  <a:lnTo>
                    <a:pt x="336041" y="175768"/>
                  </a:lnTo>
                  <a:lnTo>
                    <a:pt x="292861" y="166624"/>
                  </a:lnTo>
                  <a:lnTo>
                    <a:pt x="251459" y="155829"/>
                  </a:lnTo>
                  <a:lnTo>
                    <a:pt x="212471" y="143637"/>
                  </a:lnTo>
                  <a:lnTo>
                    <a:pt x="176149" y="130048"/>
                  </a:lnTo>
                  <a:lnTo>
                    <a:pt x="127507" y="107823"/>
                  </a:lnTo>
                  <a:lnTo>
                    <a:pt x="86994" y="83566"/>
                  </a:lnTo>
                  <a:lnTo>
                    <a:pt x="56133" y="58293"/>
                  </a:lnTo>
                  <a:lnTo>
                    <a:pt x="31496" y="25145"/>
                  </a:lnTo>
                  <a:lnTo>
                    <a:pt x="28651" y="17525"/>
                  </a:lnTo>
                  <a:lnTo>
                    <a:pt x="28448" y="17525"/>
                  </a:lnTo>
                  <a:lnTo>
                    <a:pt x="27939" y="15620"/>
                  </a:lnTo>
                  <a:lnTo>
                    <a:pt x="26669" y="9651"/>
                  </a:lnTo>
                  <a:lnTo>
                    <a:pt x="25907" y="0"/>
                  </a:lnTo>
                  <a:close/>
                </a:path>
                <a:path w="1034415" h="411480">
                  <a:moveTo>
                    <a:pt x="1014794" y="351797"/>
                  </a:moveTo>
                  <a:lnTo>
                    <a:pt x="1007173" y="362445"/>
                  </a:lnTo>
                  <a:lnTo>
                    <a:pt x="1017015" y="354584"/>
                  </a:lnTo>
                  <a:lnTo>
                    <a:pt x="1014794" y="351797"/>
                  </a:lnTo>
                  <a:close/>
                </a:path>
                <a:path w="1034415" h="411480">
                  <a:moveTo>
                    <a:pt x="27939" y="15620"/>
                  </a:moveTo>
                  <a:lnTo>
                    <a:pt x="28448" y="17525"/>
                  </a:lnTo>
                  <a:lnTo>
                    <a:pt x="28136" y="16148"/>
                  </a:lnTo>
                  <a:lnTo>
                    <a:pt x="27939" y="15620"/>
                  </a:lnTo>
                  <a:close/>
                </a:path>
                <a:path w="1034415" h="411480">
                  <a:moveTo>
                    <a:pt x="28136" y="16148"/>
                  </a:moveTo>
                  <a:lnTo>
                    <a:pt x="28448" y="17525"/>
                  </a:lnTo>
                  <a:lnTo>
                    <a:pt x="28651" y="17525"/>
                  </a:lnTo>
                  <a:lnTo>
                    <a:pt x="28136" y="16148"/>
                  </a:lnTo>
                  <a:close/>
                </a:path>
                <a:path w="1034415" h="411480">
                  <a:moveTo>
                    <a:pt x="28017" y="15620"/>
                  </a:moveTo>
                  <a:lnTo>
                    <a:pt x="28136" y="16148"/>
                  </a:lnTo>
                  <a:lnTo>
                    <a:pt x="28017" y="15620"/>
                  </a:lnTo>
                  <a:close/>
                </a:path>
              </a:pathLst>
            </a:custGeom>
            <a:solidFill>
              <a:srgbClr val="39DB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452615" y="2244851"/>
              <a:ext cx="1012190" cy="405765"/>
            </a:xfrm>
            <a:custGeom>
              <a:avLst/>
              <a:gdLst/>
              <a:ahLst/>
              <a:cxnLst/>
              <a:rect l="l" t="t" r="r" b="b"/>
              <a:pathLst>
                <a:path w="1012190" h="405764">
                  <a:moveTo>
                    <a:pt x="944372" y="0"/>
                  </a:moveTo>
                  <a:lnTo>
                    <a:pt x="67563" y="0"/>
                  </a:lnTo>
                  <a:lnTo>
                    <a:pt x="41255" y="5306"/>
                  </a:lnTo>
                  <a:lnTo>
                    <a:pt x="19780" y="19780"/>
                  </a:lnTo>
                  <a:lnTo>
                    <a:pt x="5306" y="41255"/>
                  </a:lnTo>
                  <a:lnTo>
                    <a:pt x="0" y="67564"/>
                  </a:lnTo>
                  <a:lnTo>
                    <a:pt x="0" y="337820"/>
                  </a:lnTo>
                  <a:lnTo>
                    <a:pt x="5306" y="364128"/>
                  </a:lnTo>
                  <a:lnTo>
                    <a:pt x="19780" y="385603"/>
                  </a:lnTo>
                  <a:lnTo>
                    <a:pt x="41255" y="400077"/>
                  </a:lnTo>
                  <a:lnTo>
                    <a:pt x="67563" y="405384"/>
                  </a:lnTo>
                  <a:lnTo>
                    <a:pt x="944372" y="405384"/>
                  </a:lnTo>
                  <a:lnTo>
                    <a:pt x="970680" y="400077"/>
                  </a:lnTo>
                  <a:lnTo>
                    <a:pt x="992155" y="385603"/>
                  </a:lnTo>
                  <a:lnTo>
                    <a:pt x="1006629" y="364128"/>
                  </a:lnTo>
                  <a:lnTo>
                    <a:pt x="1011936" y="337820"/>
                  </a:lnTo>
                  <a:lnTo>
                    <a:pt x="1011936" y="67564"/>
                  </a:lnTo>
                  <a:lnTo>
                    <a:pt x="1006629" y="41255"/>
                  </a:lnTo>
                  <a:lnTo>
                    <a:pt x="992155" y="19780"/>
                  </a:lnTo>
                  <a:lnTo>
                    <a:pt x="970680" y="5306"/>
                  </a:lnTo>
                  <a:lnTo>
                    <a:pt x="944372" y="0"/>
                  </a:lnTo>
                  <a:close/>
                </a:path>
              </a:pathLst>
            </a:custGeom>
            <a:solidFill>
              <a:srgbClr val="3B78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452615" y="2244851"/>
              <a:ext cx="1012190" cy="405765"/>
            </a:xfrm>
            <a:custGeom>
              <a:avLst/>
              <a:gdLst/>
              <a:ahLst/>
              <a:cxnLst/>
              <a:rect l="l" t="t" r="r" b="b"/>
              <a:pathLst>
                <a:path w="1012190" h="405764">
                  <a:moveTo>
                    <a:pt x="0" y="67564"/>
                  </a:moveTo>
                  <a:lnTo>
                    <a:pt x="5306" y="41255"/>
                  </a:lnTo>
                  <a:lnTo>
                    <a:pt x="19780" y="19780"/>
                  </a:lnTo>
                  <a:lnTo>
                    <a:pt x="41255" y="5306"/>
                  </a:lnTo>
                  <a:lnTo>
                    <a:pt x="67563" y="0"/>
                  </a:lnTo>
                  <a:lnTo>
                    <a:pt x="944372" y="0"/>
                  </a:lnTo>
                  <a:lnTo>
                    <a:pt x="970680" y="5306"/>
                  </a:lnTo>
                  <a:lnTo>
                    <a:pt x="992155" y="19780"/>
                  </a:lnTo>
                  <a:lnTo>
                    <a:pt x="1006629" y="41255"/>
                  </a:lnTo>
                  <a:lnTo>
                    <a:pt x="1011936" y="67564"/>
                  </a:lnTo>
                  <a:lnTo>
                    <a:pt x="1011936" y="337820"/>
                  </a:lnTo>
                  <a:lnTo>
                    <a:pt x="1006629" y="364128"/>
                  </a:lnTo>
                  <a:lnTo>
                    <a:pt x="992155" y="385603"/>
                  </a:lnTo>
                  <a:lnTo>
                    <a:pt x="970680" y="400077"/>
                  </a:lnTo>
                  <a:lnTo>
                    <a:pt x="944372" y="405384"/>
                  </a:lnTo>
                  <a:lnTo>
                    <a:pt x="67563" y="405384"/>
                  </a:lnTo>
                  <a:lnTo>
                    <a:pt x="41255" y="400077"/>
                  </a:lnTo>
                  <a:lnTo>
                    <a:pt x="19780" y="385603"/>
                  </a:lnTo>
                  <a:lnTo>
                    <a:pt x="5306" y="364128"/>
                  </a:lnTo>
                  <a:lnTo>
                    <a:pt x="0" y="337820"/>
                  </a:lnTo>
                  <a:lnTo>
                    <a:pt x="0" y="67564"/>
                  </a:lnTo>
                  <a:close/>
                </a:path>
              </a:pathLst>
            </a:custGeom>
            <a:ln w="9144">
              <a:solidFill>
                <a:srgbClr val="3B78D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6701408" y="2322702"/>
            <a:ext cx="5187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En</a:t>
            </a:r>
            <a:r>
              <a:rPr sz="1400" spc="-20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oy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7907845" y="2240089"/>
            <a:ext cx="1021715" cy="415290"/>
            <a:chOff x="7907845" y="2240089"/>
            <a:chExt cx="1021715" cy="415290"/>
          </a:xfrm>
        </p:grpSpPr>
        <p:sp>
          <p:nvSpPr>
            <p:cNvPr id="23" name="object 23"/>
            <p:cNvSpPr/>
            <p:nvPr/>
          </p:nvSpPr>
          <p:spPr>
            <a:xfrm>
              <a:off x="7912607" y="2244851"/>
              <a:ext cx="1012190" cy="405765"/>
            </a:xfrm>
            <a:custGeom>
              <a:avLst/>
              <a:gdLst/>
              <a:ahLst/>
              <a:cxnLst/>
              <a:rect l="l" t="t" r="r" b="b"/>
              <a:pathLst>
                <a:path w="1012190" h="405764">
                  <a:moveTo>
                    <a:pt x="944372" y="0"/>
                  </a:moveTo>
                  <a:lnTo>
                    <a:pt x="67564" y="0"/>
                  </a:lnTo>
                  <a:lnTo>
                    <a:pt x="41255" y="5306"/>
                  </a:lnTo>
                  <a:lnTo>
                    <a:pt x="19780" y="19780"/>
                  </a:lnTo>
                  <a:lnTo>
                    <a:pt x="5306" y="41255"/>
                  </a:lnTo>
                  <a:lnTo>
                    <a:pt x="0" y="67564"/>
                  </a:lnTo>
                  <a:lnTo>
                    <a:pt x="0" y="337820"/>
                  </a:lnTo>
                  <a:lnTo>
                    <a:pt x="5306" y="364128"/>
                  </a:lnTo>
                  <a:lnTo>
                    <a:pt x="19780" y="385603"/>
                  </a:lnTo>
                  <a:lnTo>
                    <a:pt x="41255" y="400077"/>
                  </a:lnTo>
                  <a:lnTo>
                    <a:pt x="67564" y="405384"/>
                  </a:lnTo>
                  <a:lnTo>
                    <a:pt x="944372" y="405384"/>
                  </a:lnTo>
                  <a:lnTo>
                    <a:pt x="970680" y="400077"/>
                  </a:lnTo>
                  <a:lnTo>
                    <a:pt x="992155" y="385603"/>
                  </a:lnTo>
                  <a:lnTo>
                    <a:pt x="1006629" y="364128"/>
                  </a:lnTo>
                  <a:lnTo>
                    <a:pt x="1011936" y="337820"/>
                  </a:lnTo>
                  <a:lnTo>
                    <a:pt x="1011936" y="67564"/>
                  </a:lnTo>
                  <a:lnTo>
                    <a:pt x="1006629" y="41255"/>
                  </a:lnTo>
                  <a:lnTo>
                    <a:pt x="992155" y="19780"/>
                  </a:lnTo>
                  <a:lnTo>
                    <a:pt x="970680" y="5306"/>
                  </a:lnTo>
                  <a:lnTo>
                    <a:pt x="944372" y="0"/>
                  </a:lnTo>
                  <a:close/>
                </a:path>
              </a:pathLst>
            </a:custGeom>
            <a:solidFill>
              <a:srgbClr val="3B78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912607" y="2244851"/>
              <a:ext cx="1012190" cy="405765"/>
            </a:xfrm>
            <a:custGeom>
              <a:avLst/>
              <a:gdLst/>
              <a:ahLst/>
              <a:cxnLst/>
              <a:rect l="l" t="t" r="r" b="b"/>
              <a:pathLst>
                <a:path w="1012190" h="405764">
                  <a:moveTo>
                    <a:pt x="0" y="67564"/>
                  </a:moveTo>
                  <a:lnTo>
                    <a:pt x="5306" y="41255"/>
                  </a:lnTo>
                  <a:lnTo>
                    <a:pt x="19780" y="19780"/>
                  </a:lnTo>
                  <a:lnTo>
                    <a:pt x="41255" y="5306"/>
                  </a:lnTo>
                  <a:lnTo>
                    <a:pt x="67564" y="0"/>
                  </a:lnTo>
                  <a:lnTo>
                    <a:pt x="944372" y="0"/>
                  </a:lnTo>
                  <a:lnTo>
                    <a:pt x="970680" y="5306"/>
                  </a:lnTo>
                  <a:lnTo>
                    <a:pt x="992155" y="19780"/>
                  </a:lnTo>
                  <a:lnTo>
                    <a:pt x="1006629" y="41255"/>
                  </a:lnTo>
                  <a:lnTo>
                    <a:pt x="1011936" y="67564"/>
                  </a:lnTo>
                  <a:lnTo>
                    <a:pt x="1011936" y="337820"/>
                  </a:lnTo>
                  <a:lnTo>
                    <a:pt x="1006629" y="364128"/>
                  </a:lnTo>
                  <a:lnTo>
                    <a:pt x="992155" y="385603"/>
                  </a:lnTo>
                  <a:lnTo>
                    <a:pt x="970680" y="400077"/>
                  </a:lnTo>
                  <a:lnTo>
                    <a:pt x="944372" y="405384"/>
                  </a:lnTo>
                  <a:lnTo>
                    <a:pt x="67564" y="405384"/>
                  </a:lnTo>
                  <a:lnTo>
                    <a:pt x="41255" y="400077"/>
                  </a:lnTo>
                  <a:lnTo>
                    <a:pt x="19780" y="385603"/>
                  </a:lnTo>
                  <a:lnTo>
                    <a:pt x="5306" y="364128"/>
                  </a:lnTo>
                  <a:lnTo>
                    <a:pt x="0" y="337820"/>
                  </a:lnTo>
                  <a:lnTo>
                    <a:pt x="0" y="67564"/>
                  </a:lnTo>
                  <a:close/>
                </a:path>
              </a:pathLst>
            </a:custGeom>
            <a:ln w="9144">
              <a:solidFill>
                <a:srgbClr val="3B78D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8110219" y="2322702"/>
            <a:ext cx="61849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Service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7459789" y="3055429"/>
            <a:ext cx="1021715" cy="413384"/>
            <a:chOff x="7459789" y="3055429"/>
            <a:chExt cx="1021715" cy="413384"/>
          </a:xfrm>
        </p:grpSpPr>
        <p:sp>
          <p:nvSpPr>
            <p:cNvPr id="27" name="object 27"/>
            <p:cNvSpPr/>
            <p:nvPr/>
          </p:nvSpPr>
          <p:spPr>
            <a:xfrm>
              <a:off x="7464552" y="3060192"/>
              <a:ext cx="1012190" cy="403860"/>
            </a:xfrm>
            <a:custGeom>
              <a:avLst/>
              <a:gdLst/>
              <a:ahLst/>
              <a:cxnLst/>
              <a:rect l="l" t="t" r="r" b="b"/>
              <a:pathLst>
                <a:path w="1012190" h="403860">
                  <a:moveTo>
                    <a:pt x="944626" y="0"/>
                  </a:moveTo>
                  <a:lnTo>
                    <a:pt x="67309" y="0"/>
                  </a:lnTo>
                  <a:lnTo>
                    <a:pt x="41094" y="5284"/>
                  </a:lnTo>
                  <a:lnTo>
                    <a:pt x="19700" y="19700"/>
                  </a:lnTo>
                  <a:lnTo>
                    <a:pt x="5284" y="41094"/>
                  </a:lnTo>
                  <a:lnTo>
                    <a:pt x="0" y="67309"/>
                  </a:lnTo>
                  <a:lnTo>
                    <a:pt x="0" y="336550"/>
                  </a:lnTo>
                  <a:lnTo>
                    <a:pt x="5284" y="362765"/>
                  </a:lnTo>
                  <a:lnTo>
                    <a:pt x="19700" y="384159"/>
                  </a:lnTo>
                  <a:lnTo>
                    <a:pt x="41094" y="398575"/>
                  </a:lnTo>
                  <a:lnTo>
                    <a:pt x="67309" y="403859"/>
                  </a:lnTo>
                  <a:lnTo>
                    <a:pt x="944626" y="403859"/>
                  </a:lnTo>
                  <a:lnTo>
                    <a:pt x="970841" y="398575"/>
                  </a:lnTo>
                  <a:lnTo>
                    <a:pt x="992235" y="384159"/>
                  </a:lnTo>
                  <a:lnTo>
                    <a:pt x="1006651" y="362765"/>
                  </a:lnTo>
                  <a:lnTo>
                    <a:pt x="1011936" y="336550"/>
                  </a:lnTo>
                  <a:lnTo>
                    <a:pt x="1011936" y="67309"/>
                  </a:lnTo>
                  <a:lnTo>
                    <a:pt x="1006651" y="41094"/>
                  </a:lnTo>
                  <a:lnTo>
                    <a:pt x="992235" y="19700"/>
                  </a:lnTo>
                  <a:lnTo>
                    <a:pt x="970841" y="5284"/>
                  </a:lnTo>
                  <a:lnTo>
                    <a:pt x="944626" y="0"/>
                  </a:lnTo>
                  <a:close/>
                </a:path>
              </a:pathLst>
            </a:custGeom>
            <a:solidFill>
              <a:srgbClr val="3B78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464552" y="3060192"/>
              <a:ext cx="1012190" cy="403860"/>
            </a:xfrm>
            <a:custGeom>
              <a:avLst/>
              <a:gdLst/>
              <a:ahLst/>
              <a:cxnLst/>
              <a:rect l="l" t="t" r="r" b="b"/>
              <a:pathLst>
                <a:path w="1012190" h="403860">
                  <a:moveTo>
                    <a:pt x="0" y="67309"/>
                  </a:moveTo>
                  <a:lnTo>
                    <a:pt x="5284" y="41094"/>
                  </a:lnTo>
                  <a:lnTo>
                    <a:pt x="19700" y="19700"/>
                  </a:lnTo>
                  <a:lnTo>
                    <a:pt x="41094" y="5284"/>
                  </a:lnTo>
                  <a:lnTo>
                    <a:pt x="67309" y="0"/>
                  </a:lnTo>
                  <a:lnTo>
                    <a:pt x="944626" y="0"/>
                  </a:lnTo>
                  <a:lnTo>
                    <a:pt x="970841" y="5284"/>
                  </a:lnTo>
                  <a:lnTo>
                    <a:pt x="992235" y="19700"/>
                  </a:lnTo>
                  <a:lnTo>
                    <a:pt x="1006651" y="41094"/>
                  </a:lnTo>
                  <a:lnTo>
                    <a:pt x="1011936" y="67309"/>
                  </a:lnTo>
                  <a:lnTo>
                    <a:pt x="1011936" y="336550"/>
                  </a:lnTo>
                  <a:lnTo>
                    <a:pt x="1006651" y="362765"/>
                  </a:lnTo>
                  <a:lnTo>
                    <a:pt x="992235" y="384159"/>
                  </a:lnTo>
                  <a:lnTo>
                    <a:pt x="970841" y="398575"/>
                  </a:lnTo>
                  <a:lnTo>
                    <a:pt x="944626" y="403859"/>
                  </a:lnTo>
                  <a:lnTo>
                    <a:pt x="67309" y="403859"/>
                  </a:lnTo>
                  <a:lnTo>
                    <a:pt x="41094" y="398575"/>
                  </a:lnTo>
                  <a:lnTo>
                    <a:pt x="19700" y="384159"/>
                  </a:lnTo>
                  <a:lnTo>
                    <a:pt x="5284" y="362765"/>
                  </a:lnTo>
                  <a:lnTo>
                    <a:pt x="0" y="336550"/>
                  </a:lnTo>
                  <a:lnTo>
                    <a:pt x="0" y="67309"/>
                  </a:lnTo>
                  <a:close/>
                </a:path>
              </a:pathLst>
            </a:custGeom>
            <a:ln w="9144">
              <a:solidFill>
                <a:srgbClr val="3B78D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7742681" y="3137154"/>
            <a:ext cx="45847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400" spc="-20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er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7088123" y="2346960"/>
            <a:ext cx="1386840" cy="1658620"/>
            <a:chOff x="7088123" y="2346960"/>
            <a:chExt cx="1386840" cy="1658620"/>
          </a:xfrm>
        </p:grpSpPr>
        <p:sp>
          <p:nvSpPr>
            <p:cNvPr id="31" name="object 31"/>
            <p:cNvSpPr/>
            <p:nvPr/>
          </p:nvSpPr>
          <p:spPr>
            <a:xfrm>
              <a:off x="7344155" y="2346960"/>
              <a:ext cx="690372" cy="24231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465313" y="2409444"/>
              <a:ext cx="448309" cy="78740"/>
            </a:xfrm>
            <a:custGeom>
              <a:avLst/>
              <a:gdLst/>
              <a:ahLst/>
              <a:cxnLst/>
              <a:rect l="l" t="t" r="r" b="b"/>
              <a:pathLst>
                <a:path w="448309" h="78739">
                  <a:moveTo>
                    <a:pt x="396366" y="39497"/>
                  </a:moveTo>
                  <a:lnTo>
                    <a:pt x="370458" y="78358"/>
                  </a:lnTo>
                  <a:lnTo>
                    <a:pt x="422275" y="52450"/>
                  </a:lnTo>
                  <a:lnTo>
                    <a:pt x="396366" y="52450"/>
                  </a:lnTo>
                  <a:lnTo>
                    <a:pt x="396366" y="39497"/>
                  </a:lnTo>
                  <a:close/>
                </a:path>
                <a:path w="448309" h="78739">
                  <a:moveTo>
                    <a:pt x="77724" y="0"/>
                  </a:moveTo>
                  <a:lnTo>
                    <a:pt x="0" y="38862"/>
                  </a:lnTo>
                  <a:lnTo>
                    <a:pt x="77724" y="77724"/>
                  </a:lnTo>
                  <a:lnTo>
                    <a:pt x="60451" y="51816"/>
                  </a:lnTo>
                  <a:lnTo>
                    <a:pt x="51815" y="51816"/>
                  </a:lnTo>
                  <a:lnTo>
                    <a:pt x="51815" y="25907"/>
                  </a:lnTo>
                  <a:lnTo>
                    <a:pt x="60451" y="25907"/>
                  </a:lnTo>
                  <a:lnTo>
                    <a:pt x="77724" y="0"/>
                  </a:lnTo>
                  <a:close/>
                </a:path>
                <a:path w="448309" h="78739">
                  <a:moveTo>
                    <a:pt x="82295" y="25907"/>
                  </a:moveTo>
                  <a:lnTo>
                    <a:pt x="60451" y="25907"/>
                  </a:lnTo>
                  <a:lnTo>
                    <a:pt x="51815" y="38862"/>
                  </a:lnTo>
                  <a:lnTo>
                    <a:pt x="60451" y="51816"/>
                  </a:lnTo>
                  <a:lnTo>
                    <a:pt x="101600" y="51943"/>
                  </a:lnTo>
                  <a:lnTo>
                    <a:pt x="194817" y="51943"/>
                  </a:lnTo>
                  <a:lnTo>
                    <a:pt x="204850" y="52069"/>
                  </a:lnTo>
                  <a:lnTo>
                    <a:pt x="221360" y="52069"/>
                  </a:lnTo>
                  <a:lnTo>
                    <a:pt x="222122" y="52197"/>
                  </a:lnTo>
                  <a:lnTo>
                    <a:pt x="229234" y="52197"/>
                  </a:lnTo>
                  <a:lnTo>
                    <a:pt x="231520" y="52324"/>
                  </a:lnTo>
                  <a:lnTo>
                    <a:pt x="365886" y="52450"/>
                  </a:lnTo>
                  <a:lnTo>
                    <a:pt x="387730" y="52450"/>
                  </a:lnTo>
                  <a:lnTo>
                    <a:pt x="396366" y="39497"/>
                  </a:lnTo>
                  <a:lnTo>
                    <a:pt x="387730" y="26543"/>
                  </a:lnTo>
                  <a:lnTo>
                    <a:pt x="279272" y="26543"/>
                  </a:lnTo>
                  <a:lnTo>
                    <a:pt x="232536" y="26416"/>
                  </a:lnTo>
                  <a:lnTo>
                    <a:pt x="229234" y="26288"/>
                  </a:lnTo>
                  <a:lnTo>
                    <a:pt x="223646" y="26288"/>
                  </a:lnTo>
                  <a:lnTo>
                    <a:pt x="221360" y="26162"/>
                  </a:lnTo>
                  <a:lnTo>
                    <a:pt x="169290" y="26162"/>
                  </a:lnTo>
                  <a:lnTo>
                    <a:pt x="101726" y="26035"/>
                  </a:lnTo>
                  <a:lnTo>
                    <a:pt x="82295" y="25907"/>
                  </a:lnTo>
                  <a:close/>
                </a:path>
                <a:path w="448309" h="78739">
                  <a:moveTo>
                    <a:pt x="422274" y="26543"/>
                  </a:moveTo>
                  <a:lnTo>
                    <a:pt x="396366" y="26543"/>
                  </a:lnTo>
                  <a:lnTo>
                    <a:pt x="396366" y="52450"/>
                  </a:lnTo>
                  <a:lnTo>
                    <a:pt x="422275" y="52450"/>
                  </a:lnTo>
                  <a:lnTo>
                    <a:pt x="448182" y="39497"/>
                  </a:lnTo>
                  <a:lnTo>
                    <a:pt x="422274" y="26543"/>
                  </a:lnTo>
                  <a:close/>
                </a:path>
                <a:path w="448309" h="78739">
                  <a:moveTo>
                    <a:pt x="51815" y="38862"/>
                  </a:moveTo>
                  <a:lnTo>
                    <a:pt x="51815" y="51816"/>
                  </a:lnTo>
                  <a:lnTo>
                    <a:pt x="60451" y="51816"/>
                  </a:lnTo>
                  <a:lnTo>
                    <a:pt x="51815" y="38862"/>
                  </a:lnTo>
                  <a:close/>
                </a:path>
                <a:path w="448309" h="78739">
                  <a:moveTo>
                    <a:pt x="370458" y="635"/>
                  </a:moveTo>
                  <a:lnTo>
                    <a:pt x="396366" y="39497"/>
                  </a:lnTo>
                  <a:lnTo>
                    <a:pt x="396366" y="26543"/>
                  </a:lnTo>
                  <a:lnTo>
                    <a:pt x="422274" y="26543"/>
                  </a:lnTo>
                  <a:lnTo>
                    <a:pt x="370458" y="635"/>
                  </a:lnTo>
                  <a:close/>
                </a:path>
                <a:path w="448309" h="78739">
                  <a:moveTo>
                    <a:pt x="60451" y="25907"/>
                  </a:moveTo>
                  <a:lnTo>
                    <a:pt x="51815" y="25907"/>
                  </a:lnTo>
                  <a:lnTo>
                    <a:pt x="51815" y="38862"/>
                  </a:lnTo>
                  <a:lnTo>
                    <a:pt x="60451" y="25907"/>
                  </a:lnTo>
                  <a:close/>
                </a:path>
                <a:path w="448309" h="78739">
                  <a:moveTo>
                    <a:pt x="346582" y="26416"/>
                  </a:moveTo>
                  <a:lnTo>
                    <a:pt x="294258" y="26416"/>
                  </a:lnTo>
                  <a:lnTo>
                    <a:pt x="279272" y="26543"/>
                  </a:lnTo>
                  <a:lnTo>
                    <a:pt x="366013" y="26543"/>
                  </a:lnTo>
                  <a:lnTo>
                    <a:pt x="346582" y="26416"/>
                  </a:lnTo>
                  <a:close/>
                </a:path>
                <a:path w="448309" h="78739">
                  <a:moveTo>
                    <a:pt x="194817" y="26035"/>
                  </a:moveTo>
                  <a:lnTo>
                    <a:pt x="182879" y="26035"/>
                  </a:lnTo>
                  <a:lnTo>
                    <a:pt x="169290" y="26162"/>
                  </a:lnTo>
                  <a:lnTo>
                    <a:pt x="205104" y="26162"/>
                  </a:lnTo>
                  <a:lnTo>
                    <a:pt x="194817" y="26035"/>
                  </a:lnTo>
                  <a:close/>
                </a:path>
              </a:pathLst>
            </a:custGeom>
            <a:solidFill>
              <a:srgbClr val="39DB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850123" y="2628900"/>
              <a:ext cx="624840" cy="57302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946389" y="2650617"/>
              <a:ext cx="486409" cy="410845"/>
            </a:xfrm>
            <a:custGeom>
              <a:avLst/>
              <a:gdLst/>
              <a:ahLst/>
              <a:cxnLst/>
              <a:rect l="l" t="t" r="r" b="b"/>
              <a:pathLst>
                <a:path w="486409" h="410844">
                  <a:moveTo>
                    <a:pt x="0" y="327278"/>
                  </a:moveTo>
                  <a:lnTo>
                    <a:pt x="24891" y="410463"/>
                  </a:lnTo>
                  <a:lnTo>
                    <a:pt x="59539" y="363727"/>
                  </a:lnTo>
                  <a:lnTo>
                    <a:pt x="46100" y="363727"/>
                  </a:lnTo>
                  <a:lnTo>
                    <a:pt x="34028" y="359537"/>
                  </a:lnTo>
                  <a:lnTo>
                    <a:pt x="33840" y="359471"/>
                  </a:lnTo>
                  <a:lnTo>
                    <a:pt x="21589" y="355219"/>
                  </a:lnTo>
                  <a:lnTo>
                    <a:pt x="23589" y="349720"/>
                  </a:lnTo>
                  <a:lnTo>
                    <a:pt x="0" y="327278"/>
                  </a:lnTo>
                  <a:close/>
                </a:path>
                <a:path w="486409" h="410844">
                  <a:moveTo>
                    <a:pt x="50700" y="352140"/>
                  </a:moveTo>
                  <a:lnTo>
                    <a:pt x="34057" y="359471"/>
                  </a:lnTo>
                  <a:lnTo>
                    <a:pt x="46100" y="363727"/>
                  </a:lnTo>
                  <a:lnTo>
                    <a:pt x="47751" y="358775"/>
                  </a:lnTo>
                  <a:lnTo>
                    <a:pt x="50700" y="352140"/>
                  </a:lnTo>
                  <a:close/>
                </a:path>
                <a:path w="486409" h="410844">
                  <a:moveTo>
                    <a:pt x="76580" y="340740"/>
                  </a:moveTo>
                  <a:lnTo>
                    <a:pt x="50700" y="352140"/>
                  </a:lnTo>
                  <a:lnTo>
                    <a:pt x="47751" y="358775"/>
                  </a:lnTo>
                  <a:lnTo>
                    <a:pt x="46100" y="363727"/>
                  </a:lnTo>
                  <a:lnTo>
                    <a:pt x="59539" y="363727"/>
                  </a:lnTo>
                  <a:lnTo>
                    <a:pt x="76580" y="340740"/>
                  </a:lnTo>
                  <a:close/>
                </a:path>
                <a:path w="486409" h="410844">
                  <a:moveTo>
                    <a:pt x="33961" y="359513"/>
                  </a:moveTo>
                  <a:close/>
                </a:path>
                <a:path w="486409" h="410844">
                  <a:moveTo>
                    <a:pt x="460248" y="0"/>
                  </a:moveTo>
                  <a:lnTo>
                    <a:pt x="452881" y="44450"/>
                  </a:lnTo>
                  <a:lnTo>
                    <a:pt x="432434" y="86994"/>
                  </a:lnTo>
                  <a:lnTo>
                    <a:pt x="408304" y="117982"/>
                  </a:lnTo>
                  <a:lnTo>
                    <a:pt x="378459" y="145287"/>
                  </a:lnTo>
                  <a:lnTo>
                    <a:pt x="344169" y="167258"/>
                  </a:lnTo>
                  <a:lnTo>
                    <a:pt x="306831" y="183133"/>
                  </a:lnTo>
                  <a:lnTo>
                    <a:pt x="267842" y="191388"/>
                  </a:lnTo>
                  <a:lnTo>
                    <a:pt x="238125" y="192785"/>
                  </a:lnTo>
                  <a:lnTo>
                    <a:pt x="226949" y="193675"/>
                  </a:lnTo>
                  <a:lnTo>
                    <a:pt x="183387" y="203072"/>
                  </a:lnTo>
                  <a:lnTo>
                    <a:pt x="141858" y="220599"/>
                  </a:lnTo>
                  <a:lnTo>
                    <a:pt x="103885" y="245237"/>
                  </a:lnTo>
                  <a:lnTo>
                    <a:pt x="70738" y="275335"/>
                  </a:lnTo>
                  <a:lnTo>
                    <a:pt x="43687" y="310006"/>
                  </a:lnTo>
                  <a:lnTo>
                    <a:pt x="24129" y="348233"/>
                  </a:lnTo>
                  <a:lnTo>
                    <a:pt x="23589" y="349720"/>
                  </a:lnTo>
                  <a:lnTo>
                    <a:pt x="33840" y="359471"/>
                  </a:lnTo>
                  <a:lnTo>
                    <a:pt x="50700" y="352140"/>
                  </a:lnTo>
                  <a:lnTo>
                    <a:pt x="55371" y="341630"/>
                  </a:lnTo>
                  <a:lnTo>
                    <a:pt x="64896" y="324865"/>
                  </a:lnTo>
                  <a:lnTo>
                    <a:pt x="88900" y="293750"/>
                  </a:lnTo>
                  <a:lnTo>
                    <a:pt x="118871" y="266319"/>
                  </a:lnTo>
                  <a:lnTo>
                    <a:pt x="152907" y="243966"/>
                  </a:lnTo>
                  <a:lnTo>
                    <a:pt x="190118" y="228091"/>
                  </a:lnTo>
                  <a:lnTo>
                    <a:pt x="229107" y="219456"/>
                  </a:lnTo>
                  <a:lnTo>
                    <a:pt x="260603" y="218058"/>
                  </a:lnTo>
                  <a:lnTo>
                    <a:pt x="272033" y="217043"/>
                  </a:lnTo>
                  <a:lnTo>
                    <a:pt x="315849" y="207390"/>
                  </a:lnTo>
                  <a:lnTo>
                    <a:pt x="357124" y="189737"/>
                  </a:lnTo>
                  <a:lnTo>
                    <a:pt x="395096" y="165100"/>
                  </a:lnTo>
                  <a:lnTo>
                    <a:pt x="428116" y="134746"/>
                  </a:lnTo>
                  <a:lnTo>
                    <a:pt x="454913" y="99949"/>
                  </a:lnTo>
                  <a:lnTo>
                    <a:pt x="474344" y="61721"/>
                  </a:lnTo>
                  <a:lnTo>
                    <a:pt x="484758" y="20955"/>
                  </a:lnTo>
                  <a:lnTo>
                    <a:pt x="486028" y="762"/>
                  </a:lnTo>
                  <a:lnTo>
                    <a:pt x="460248" y="0"/>
                  </a:lnTo>
                  <a:close/>
                </a:path>
                <a:path w="486409" h="410844">
                  <a:moveTo>
                    <a:pt x="23589" y="349720"/>
                  </a:moveTo>
                  <a:lnTo>
                    <a:pt x="21589" y="355219"/>
                  </a:lnTo>
                  <a:lnTo>
                    <a:pt x="33840" y="359471"/>
                  </a:lnTo>
                  <a:lnTo>
                    <a:pt x="23589" y="349720"/>
                  </a:lnTo>
                  <a:close/>
                </a:path>
              </a:pathLst>
            </a:custGeom>
            <a:solidFill>
              <a:srgbClr val="39DB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088123" y="3442716"/>
              <a:ext cx="938783" cy="56235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194930" y="3464052"/>
              <a:ext cx="789305" cy="400050"/>
            </a:xfrm>
            <a:custGeom>
              <a:avLst/>
              <a:gdLst/>
              <a:ahLst/>
              <a:cxnLst/>
              <a:rect l="l" t="t" r="r" b="b"/>
              <a:pathLst>
                <a:path w="789304" h="400050">
                  <a:moveTo>
                    <a:pt x="0" y="314071"/>
                  </a:moveTo>
                  <a:lnTo>
                    <a:pt x="14350" y="399796"/>
                  </a:lnTo>
                  <a:lnTo>
                    <a:pt x="54958" y="357124"/>
                  </a:lnTo>
                  <a:lnTo>
                    <a:pt x="40513" y="357124"/>
                  </a:lnTo>
                  <a:lnTo>
                    <a:pt x="18542" y="343408"/>
                  </a:lnTo>
                  <a:lnTo>
                    <a:pt x="20894" y="339629"/>
                  </a:lnTo>
                  <a:lnTo>
                    <a:pt x="0" y="314071"/>
                  </a:lnTo>
                  <a:close/>
                </a:path>
                <a:path w="789304" h="400050">
                  <a:moveTo>
                    <a:pt x="49138" y="344379"/>
                  </a:moveTo>
                  <a:lnTo>
                    <a:pt x="29591" y="350266"/>
                  </a:lnTo>
                  <a:lnTo>
                    <a:pt x="40513" y="357124"/>
                  </a:lnTo>
                  <a:lnTo>
                    <a:pt x="43688" y="351917"/>
                  </a:lnTo>
                  <a:lnTo>
                    <a:pt x="49138" y="344379"/>
                  </a:lnTo>
                  <a:close/>
                </a:path>
                <a:path w="789304" h="400050">
                  <a:moveTo>
                    <a:pt x="74295" y="336804"/>
                  </a:moveTo>
                  <a:lnTo>
                    <a:pt x="49138" y="344379"/>
                  </a:lnTo>
                  <a:lnTo>
                    <a:pt x="43688" y="351917"/>
                  </a:lnTo>
                  <a:lnTo>
                    <a:pt x="40513" y="357124"/>
                  </a:lnTo>
                  <a:lnTo>
                    <a:pt x="54958" y="357124"/>
                  </a:lnTo>
                  <a:lnTo>
                    <a:pt x="74295" y="336804"/>
                  </a:lnTo>
                  <a:close/>
                </a:path>
                <a:path w="789304" h="400050">
                  <a:moveTo>
                    <a:pt x="20894" y="339629"/>
                  </a:moveTo>
                  <a:lnTo>
                    <a:pt x="18542" y="343408"/>
                  </a:lnTo>
                  <a:lnTo>
                    <a:pt x="29527" y="350266"/>
                  </a:lnTo>
                  <a:lnTo>
                    <a:pt x="20894" y="339629"/>
                  </a:lnTo>
                  <a:close/>
                </a:path>
                <a:path w="789304" h="400050">
                  <a:moveTo>
                    <a:pt x="763143" y="0"/>
                  </a:moveTo>
                  <a:lnTo>
                    <a:pt x="751332" y="41275"/>
                  </a:lnTo>
                  <a:lnTo>
                    <a:pt x="725677" y="73914"/>
                  </a:lnTo>
                  <a:lnTo>
                    <a:pt x="687070" y="105156"/>
                  </a:lnTo>
                  <a:lnTo>
                    <a:pt x="650875" y="126619"/>
                  </a:lnTo>
                  <a:lnTo>
                    <a:pt x="594487" y="151384"/>
                  </a:lnTo>
                  <a:lnTo>
                    <a:pt x="531622" y="170688"/>
                  </a:lnTo>
                  <a:lnTo>
                    <a:pt x="464312" y="183007"/>
                  </a:lnTo>
                  <a:lnTo>
                    <a:pt x="412496" y="187071"/>
                  </a:lnTo>
                  <a:lnTo>
                    <a:pt x="377190" y="187706"/>
                  </a:lnTo>
                  <a:lnTo>
                    <a:pt x="359028" y="188468"/>
                  </a:lnTo>
                  <a:lnTo>
                    <a:pt x="287400" y="197358"/>
                  </a:lnTo>
                  <a:lnTo>
                    <a:pt x="219075" y="213995"/>
                  </a:lnTo>
                  <a:lnTo>
                    <a:pt x="156337" y="237109"/>
                  </a:lnTo>
                  <a:lnTo>
                    <a:pt x="114046" y="258318"/>
                  </a:lnTo>
                  <a:lnTo>
                    <a:pt x="77216" y="282194"/>
                  </a:lnTo>
                  <a:lnTo>
                    <a:pt x="46354" y="308483"/>
                  </a:lnTo>
                  <a:lnTo>
                    <a:pt x="20894" y="339629"/>
                  </a:lnTo>
                  <a:lnTo>
                    <a:pt x="29591" y="350266"/>
                  </a:lnTo>
                  <a:lnTo>
                    <a:pt x="49138" y="344379"/>
                  </a:lnTo>
                  <a:lnTo>
                    <a:pt x="49657" y="343662"/>
                  </a:lnTo>
                  <a:lnTo>
                    <a:pt x="56515" y="335407"/>
                  </a:lnTo>
                  <a:lnTo>
                    <a:pt x="92075" y="303403"/>
                  </a:lnTo>
                  <a:lnTo>
                    <a:pt x="126492" y="281178"/>
                  </a:lnTo>
                  <a:lnTo>
                    <a:pt x="166116" y="261239"/>
                  </a:lnTo>
                  <a:lnTo>
                    <a:pt x="226060" y="239014"/>
                  </a:lnTo>
                  <a:lnTo>
                    <a:pt x="291465" y="223012"/>
                  </a:lnTo>
                  <a:lnTo>
                    <a:pt x="360299" y="214376"/>
                  </a:lnTo>
                  <a:lnTo>
                    <a:pt x="413639" y="212979"/>
                  </a:lnTo>
                  <a:lnTo>
                    <a:pt x="432053" y="212090"/>
                  </a:lnTo>
                  <a:lnTo>
                    <a:pt x="503809" y="203073"/>
                  </a:lnTo>
                  <a:lnTo>
                    <a:pt x="572135" y="186436"/>
                  </a:lnTo>
                  <a:lnTo>
                    <a:pt x="634746" y="163068"/>
                  </a:lnTo>
                  <a:lnTo>
                    <a:pt x="676783" y="141986"/>
                  </a:lnTo>
                  <a:lnTo>
                    <a:pt x="713613" y="117983"/>
                  </a:lnTo>
                  <a:lnTo>
                    <a:pt x="744601" y="91567"/>
                  </a:lnTo>
                  <a:lnTo>
                    <a:pt x="774319" y="53086"/>
                  </a:lnTo>
                  <a:lnTo>
                    <a:pt x="788416" y="10922"/>
                  </a:lnTo>
                  <a:lnTo>
                    <a:pt x="789051" y="1524"/>
                  </a:lnTo>
                  <a:lnTo>
                    <a:pt x="763143" y="0"/>
                  </a:lnTo>
                  <a:close/>
                </a:path>
              </a:pathLst>
            </a:custGeom>
            <a:solidFill>
              <a:srgbClr val="39DB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7" name="object 37"/>
          <p:cNvGrpSpPr/>
          <p:nvPr/>
        </p:nvGrpSpPr>
        <p:grpSpPr>
          <a:xfrm>
            <a:off x="7516400" y="811385"/>
            <a:ext cx="869315" cy="626745"/>
            <a:chOff x="7516400" y="811385"/>
            <a:chExt cx="869315" cy="626745"/>
          </a:xfrm>
        </p:grpSpPr>
        <p:sp>
          <p:nvSpPr>
            <p:cNvPr id="38" name="object 38"/>
            <p:cNvSpPr/>
            <p:nvPr/>
          </p:nvSpPr>
          <p:spPr>
            <a:xfrm>
              <a:off x="7520972" y="815957"/>
              <a:ext cx="860425" cy="617855"/>
            </a:xfrm>
            <a:custGeom>
              <a:avLst/>
              <a:gdLst/>
              <a:ahLst/>
              <a:cxnLst/>
              <a:rect l="l" t="t" r="r" b="b"/>
              <a:pathLst>
                <a:path w="860425" h="617855">
                  <a:moveTo>
                    <a:pt x="529925" y="0"/>
                  </a:moveTo>
                  <a:lnTo>
                    <a:pt x="496935" y="4256"/>
                  </a:lnTo>
                  <a:lnTo>
                    <a:pt x="467969" y="20300"/>
                  </a:lnTo>
                  <a:lnTo>
                    <a:pt x="446754" y="46880"/>
                  </a:lnTo>
                  <a:lnTo>
                    <a:pt x="441118" y="41836"/>
                  </a:lnTo>
                  <a:lnTo>
                    <a:pt x="435101" y="37197"/>
                  </a:lnTo>
                  <a:lnTo>
                    <a:pt x="428751" y="32986"/>
                  </a:lnTo>
                  <a:lnTo>
                    <a:pt x="422116" y="29227"/>
                  </a:lnTo>
                  <a:lnTo>
                    <a:pt x="381708" y="17450"/>
                  </a:lnTo>
                  <a:lnTo>
                    <a:pt x="341264" y="21591"/>
                  </a:lnTo>
                  <a:lnTo>
                    <a:pt x="305369" y="40282"/>
                  </a:lnTo>
                  <a:lnTo>
                    <a:pt x="278606" y="72153"/>
                  </a:lnTo>
                  <a:lnTo>
                    <a:pt x="258421" y="62712"/>
                  </a:lnTo>
                  <a:lnTo>
                    <a:pt x="237045" y="56723"/>
                  </a:lnTo>
                  <a:lnTo>
                    <a:pt x="214955" y="54258"/>
                  </a:lnTo>
                  <a:lnTo>
                    <a:pt x="192627" y="55389"/>
                  </a:lnTo>
                  <a:lnTo>
                    <a:pt x="151460" y="67618"/>
                  </a:lnTo>
                  <a:lnTo>
                    <a:pt x="117469" y="90947"/>
                  </a:lnTo>
                  <a:lnTo>
                    <a:pt x="92555" y="122945"/>
                  </a:lnTo>
                  <a:lnTo>
                    <a:pt x="78619" y="161179"/>
                  </a:lnTo>
                  <a:lnTo>
                    <a:pt x="77565" y="203217"/>
                  </a:lnTo>
                  <a:lnTo>
                    <a:pt x="76803" y="205122"/>
                  </a:lnTo>
                  <a:lnTo>
                    <a:pt x="38925" y="218172"/>
                  </a:lnTo>
                  <a:lnTo>
                    <a:pt x="11144" y="246651"/>
                  </a:lnTo>
                  <a:lnTo>
                    <a:pt x="0" y="278578"/>
                  </a:lnTo>
                  <a:lnTo>
                    <a:pt x="2095" y="311088"/>
                  </a:lnTo>
                  <a:lnTo>
                    <a:pt x="16430" y="340431"/>
                  </a:lnTo>
                  <a:lnTo>
                    <a:pt x="42005" y="362856"/>
                  </a:lnTo>
                  <a:lnTo>
                    <a:pt x="30682" y="377612"/>
                  </a:lnTo>
                  <a:lnTo>
                    <a:pt x="22955" y="394225"/>
                  </a:lnTo>
                  <a:lnTo>
                    <a:pt x="19038" y="412077"/>
                  </a:lnTo>
                  <a:lnTo>
                    <a:pt x="19145" y="430547"/>
                  </a:lnTo>
                  <a:lnTo>
                    <a:pt x="29864" y="462440"/>
                  </a:lnTo>
                  <a:lnTo>
                    <a:pt x="51561" y="486999"/>
                  </a:lnTo>
                  <a:lnTo>
                    <a:pt x="81117" y="501842"/>
                  </a:lnTo>
                  <a:lnTo>
                    <a:pt x="115411" y="504588"/>
                  </a:lnTo>
                  <a:lnTo>
                    <a:pt x="117062" y="507382"/>
                  </a:lnTo>
                  <a:lnTo>
                    <a:pt x="148777" y="544211"/>
                  </a:lnTo>
                  <a:lnTo>
                    <a:pt x="189186" y="568629"/>
                  </a:lnTo>
                  <a:lnTo>
                    <a:pt x="234818" y="579775"/>
                  </a:lnTo>
                  <a:lnTo>
                    <a:pt x="282206" y="576791"/>
                  </a:lnTo>
                  <a:lnTo>
                    <a:pt x="327882" y="558817"/>
                  </a:lnTo>
                  <a:lnTo>
                    <a:pt x="342342" y="576556"/>
                  </a:lnTo>
                  <a:lnTo>
                    <a:pt x="359552" y="591472"/>
                  </a:lnTo>
                  <a:lnTo>
                    <a:pt x="379120" y="603269"/>
                  </a:lnTo>
                  <a:lnTo>
                    <a:pt x="400653" y="611649"/>
                  </a:lnTo>
                  <a:lnTo>
                    <a:pt x="443263" y="617286"/>
                  </a:lnTo>
                  <a:lnTo>
                    <a:pt x="484068" y="609865"/>
                  </a:lnTo>
                  <a:lnTo>
                    <a:pt x="520320" y="590838"/>
                  </a:lnTo>
                  <a:lnTo>
                    <a:pt x="549269" y="561654"/>
                  </a:lnTo>
                  <a:lnTo>
                    <a:pt x="568166" y="523765"/>
                  </a:lnTo>
                  <a:lnTo>
                    <a:pt x="582158" y="531070"/>
                  </a:lnTo>
                  <a:lnTo>
                    <a:pt x="596947" y="536386"/>
                  </a:lnTo>
                  <a:lnTo>
                    <a:pt x="612332" y="539678"/>
                  </a:lnTo>
                  <a:lnTo>
                    <a:pt x="628110" y="540910"/>
                  </a:lnTo>
                  <a:lnTo>
                    <a:pt x="673018" y="532435"/>
                  </a:lnTo>
                  <a:lnTo>
                    <a:pt x="709818" y="508636"/>
                  </a:lnTo>
                  <a:lnTo>
                    <a:pt x="734784" y="473098"/>
                  </a:lnTo>
                  <a:lnTo>
                    <a:pt x="744188" y="429404"/>
                  </a:lnTo>
                  <a:lnTo>
                    <a:pt x="761156" y="425946"/>
                  </a:lnTo>
                  <a:lnTo>
                    <a:pt x="807180" y="403496"/>
                  </a:lnTo>
                  <a:lnTo>
                    <a:pt x="836798" y="372806"/>
                  </a:lnTo>
                  <a:lnTo>
                    <a:pt x="854511" y="335947"/>
                  </a:lnTo>
                  <a:lnTo>
                    <a:pt x="859904" y="295954"/>
                  </a:lnTo>
                  <a:lnTo>
                    <a:pt x="852562" y="255863"/>
                  </a:lnTo>
                  <a:lnTo>
                    <a:pt x="832072" y="218711"/>
                  </a:lnTo>
                  <a:lnTo>
                    <a:pt x="833977" y="214266"/>
                  </a:lnTo>
                  <a:lnTo>
                    <a:pt x="835628" y="209694"/>
                  </a:lnTo>
                  <a:lnTo>
                    <a:pt x="836898" y="205122"/>
                  </a:lnTo>
                  <a:lnTo>
                    <a:pt x="839680" y="163945"/>
                  </a:lnTo>
                  <a:lnTo>
                    <a:pt x="826579" y="126208"/>
                  </a:lnTo>
                  <a:lnTo>
                    <a:pt x="800000" y="96019"/>
                  </a:lnTo>
                  <a:lnTo>
                    <a:pt x="762349" y="77487"/>
                  </a:lnTo>
                  <a:lnTo>
                    <a:pt x="757999" y="61803"/>
                  </a:lnTo>
                  <a:lnTo>
                    <a:pt x="729710" y="22369"/>
                  </a:lnTo>
                  <a:lnTo>
                    <a:pt x="696150" y="4306"/>
                  </a:lnTo>
                  <a:lnTo>
                    <a:pt x="659352" y="351"/>
                  </a:lnTo>
                  <a:lnTo>
                    <a:pt x="623696" y="10136"/>
                  </a:lnTo>
                  <a:lnTo>
                    <a:pt x="593566" y="33291"/>
                  </a:lnTo>
                  <a:lnTo>
                    <a:pt x="587073" y="25943"/>
                  </a:lnTo>
                  <a:lnTo>
                    <a:pt x="579818" y="19369"/>
                  </a:lnTo>
                  <a:lnTo>
                    <a:pt x="571849" y="13628"/>
                  </a:lnTo>
                  <a:lnTo>
                    <a:pt x="563213" y="8780"/>
                  </a:lnTo>
                  <a:lnTo>
                    <a:pt x="529925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520972" y="815957"/>
              <a:ext cx="860425" cy="617855"/>
            </a:xfrm>
            <a:custGeom>
              <a:avLst/>
              <a:gdLst/>
              <a:ahLst/>
              <a:cxnLst/>
              <a:rect l="l" t="t" r="r" b="b"/>
              <a:pathLst>
                <a:path w="860425" h="617855">
                  <a:moveTo>
                    <a:pt x="77565" y="203217"/>
                  </a:moveTo>
                  <a:lnTo>
                    <a:pt x="78619" y="161179"/>
                  </a:lnTo>
                  <a:lnTo>
                    <a:pt x="92555" y="122945"/>
                  </a:lnTo>
                  <a:lnTo>
                    <a:pt x="117469" y="90947"/>
                  </a:lnTo>
                  <a:lnTo>
                    <a:pt x="151460" y="67618"/>
                  </a:lnTo>
                  <a:lnTo>
                    <a:pt x="192627" y="55389"/>
                  </a:lnTo>
                  <a:lnTo>
                    <a:pt x="214955" y="54258"/>
                  </a:lnTo>
                  <a:lnTo>
                    <a:pt x="237045" y="56723"/>
                  </a:lnTo>
                  <a:lnTo>
                    <a:pt x="258421" y="62712"/>
                  </a:lnTo>
                  <a:lnTo>
                    <a:pt x="278606" y="72153"/>
                  </a:lnTo>
                  <a:lnTo>
                    <a:pt x="305369" y="40282"/>
                  </a:lnTo>
                  <a:lnTo>
                    <a:pt x="341264" y="21591"/>
                  </a:lnTo>
                  <a:lnTo>
                    <a:pt x="381708" y="17450"/>
                  </a:lnTo>
                  <a:lnTo>
                    <a:pt x="422116" y="29227"/>
                  </a:lnTo>
                  <a:lnTo>
                    <a:pt x="428751" y="32986"/>
                  </a:lnTo>
                  <a:lnTo>
                    <a:pt x="435101" y="37197"/>
                  </a:lnTo>
                  <a:lnTo>
                    <a:pt x="441118" y="41836"/>
                  </a:lnTo>
                  <a:lnTo>
                    <a:pt x="446754" y="46880"/>
                  </a:lnTo>
                  <a:lnTo>
                    <a:pt x="467969" y="20300"/>
                  </a:lnTo>
                  <a:lnTo>
                    <a:pt x="496935" y="4256"/>
                  </a:lnTo>
                  <a:lnTo>
                    <a:pt x="529925" y="0"/>
                  </a:lnTo>
                  <a:lnTo>
                    <a:pt x="563213" y="8780"/>
                  </a:lnTo>
                  <a:lnTo>
                    <a:pt x="571849" y="13628"/>
                  </a:lnTo>
                  <a:lnTo>
                    <a:pt x="579818" y="19369"/>
                  </a:lnTo>
                  <a:lnTo>
                    <a:pt x="587073" y="25943"/>
                  </a:lnTo>
                  <a:lnTo>
                    <a:pt x="593566" y="33291"/>
                  </a:lnTo>
                  <a:lnTo>
                    <a:pt x="623696" y="10136"/>
                  </a:lnTo>
                  <a:lnTo>
                    <a:pt x="659352" y="351"/>
                  </a:lnTo>
                  <a:lnTo>
                    <a:pt x="696150" y="4306"/>
                  </a:lnTo>
                  <a:lnTo>
                    <a:pt x="729710" y="22369"/>
                  </a:lnTo>
                  <a:lnTo>
                    <a:pt x="741489" y="33910"/>
                  </a:lnTo>
                  <a:lnTo>
                    <a:pt x="750982" y="47166"/>
                  </a:lnTo>
                  <a:lnTo>
                    <a:pt x="757999" y="61803"/>
                  </a:lnTo>
                  <a:lnTo>
                    <a:pt x="762349" y="77487"/>
                  </a:lnTo>
                  <a:lnTo>
                    <a:pt x="800000" y="96019"/>
                  </a:lnTo>
                  <a:lnTo>
                    <a:pt x="826579" y="126208"/>
                  </a:lnTo>
                  <a:lnTo>
                    <a:pt x="839680" y="163945"/>
                  </a:lnTo>
                  <a:lnTo>
                    <a:pt x="836898" y="205122"/>
                  </a:lnTo>
                  <a:lnTo>
                    <a:pt x="835628" y="209694"/>
                  </a:lnTo>
                  <a:lnTo>
                    <a:pt x="833977" y="214266"/>
                  </a:lnTo>
                  <a:lnTo>
                    <a:pt x="832072" y="218711"/>
                  </a:lnTo>
                  <a:lnTo>
                    <a:pt x="852562" y="255863"/>
                  </a:lnTo>
                  <a:lnTo>
                    <a:pt x="859904" y="295954"/>
                  </a:lnTo>
                  <a:lnTo>
                    <a:pt x="854511" y="335947"/>
                  </a:lnTo>
                  <a:lnTo>
                    <a:pt x="836798" y="372806"/>
                  </a:lnTo>
                  <a:lnTo>
                    <a:pt x="807180" y="403496"/>
                  </a:lnTo>
                  <a:lnTo>
                    <a:pt x="761156" y="425946"/>
                  </a:lnTo>
                  <a:lnTo>
                    <a:pt x="744188" y="429404"/>
                  </a:lnTo>
                  <a:lnTo>
                    <a:pt x="734784" y="473098"/>
                  </a:lnTo>
                  <a:lnTo>
                    <a:pt x="709818" y="508636"/>
                  </a:lnTo>
                  <a:lnTo>
                    <a:pt x="673018" y="532435"/>
                  </a:lnTo>
                  <a:lnTo>
                    <a:pt x="628110" y="540910"/>
                  </a:lnTo>
                  <a:lnTo>
                    <a:pt x="612332" y="539678"/>
                  </a:lnTo>
                  <a:lnTo>
                    <a:pt x="596947" y="536386"/>
                  </a:lnTo>
                  <a:lnTo>
                    <a:pt x="582158" y="531070"/>
                  </a:lnTo>
                  <a:lnTo>
                    <a:pt x="568166" y="523765"/>
                  </a:lnTo>
                  <a:lnTo>
                    <a:pt x="549269" y="561654"/>
                  </a:lnTo>
                  <a:lnTo>
                    <a:pt x="520320" y="590838"/>
                  </a:lnTo>
                  <a:lnTo>
                    <a:pt x="484068" y="609865"/>
                  </a:lnTo>
                  <a:lnTo>
                    <a:pt x="443263" y="617286"/>
                  </a:lnTo>
                  <a:lnTo>
                    <a:pt x="400653" y="611649"/>
                  </a:lnTo>
                  <a:lnTo>
                    <a:pt x="379120" y="603269"/>
                  </a:lnTo>
                  <a:lnTo>
                    <a:pt x="359552" y="591472"/>
                  </a:lnTo>
                  <a:lnTo>
                    <a:pt x="342342" y="576556"/>
                  </a:lnTo>
                  <a:lnTo>
                    <a:pt x="327882" y="558817"/>
                  </a:lnTo>
                  <a:lnTo>
                    <a:pt x="282206" y="576791"/>
                  </a:lnTo>
                  <a:lnTo>
                    <a:pt x="234818" y="579775"/>
                  </a:lnTo>
                  <a:lnTo>
                    <a:pt x="189186" y="568629"/>
                  </a:lnTo>
                  <a:lnTo>
                    <a:pt x="148777" y="544211"/>
                  </a:lnTo>
                  <a:lnTo>
                    <a:pt x="117062" y="507382"/>
                  </a:lnTo>
                  <a:lnTo>
                    <a:pt x="116554" y="506493"/>
                  </a:lnTo>
                  <a:lnTo>
                    <a:pt x="116046" y="505604"/>
                  </a:lnTo>
                  <a:lnTo>
                    <a:pt x="115411" y="504588"/>
                  </a:lnTo>
                  <a:lnTo>
                    <a:pt x="81117" y="501842"/>
                  </a:lnTo>
                  <a:lnTo>
                    <a:pt x="51561" y="486999"/>
                  </a:lnTo>
                  <a:lnTo>
                    <a:pt x="29864" y="462440"/>
                  </a:lnTo>
                  <a:lnTo>
                    <a:pt x="19145" y="430547"/>
                  </a:lnTo>
                  <a:lnTo>
                    <a:pt x="19038" y="412077"/>
                  </a:lnTo>
                  <a:lnTo>
                    <a:pt x="22955" y="394225"/>
                  </a:lnTo>
                  <a:lnTo>
                    <a:pt x="30682" y="377612"/>
                  </a:lnTo>
                  <a:lnTo>
                    <a:pt x="42005" y="362856"/>
                  </a:lnTo>
                  <a:lnTo>
                    <a:pt x="16430" y="340431"/>
                  </a:lnTo>
                  <a:lnTo>
                    <a:pt x="2095" y="311088"/>
                  </a:lnTo>
                  <a:lnTo>
                    <a:pt x="0" y="278578"/>
                  </a:lnTo>
                  <a:lnTo>
                    <a:pt x="11144" y="246651"/>
                  </a:lnTo>
                  <a:lnTo>
                    <a:pt x="23403" y="230697"/>
                  </a:lnTo>
                  <a:lnTo>
                    <a:pt x="38925" y="218172"/>
                  </a:lnTo>
                  <a:lnTo>
                    <a:pt x="56971" y="209504"/>
                  </a:lnTo>
                  <a:lnTo>
                    <a:pt x="76803" y="205122"/>
                  </a:lnTo>
                  <a:lnTo>
                    <a:pt x="77565" y="203217"/>
                  </a:lnTo>
                  <a:close/>
                </a:path>
                <a:path w="860425" h="617855">
                  <a:moveTo>
                    <a:pt x="93313" y="371873"/>
                  </a:moveTo>
                  <a:lnTo>
                    <a:pt x="80184" y="371909"/>
                  </a:lnTo>
                  <a:lnTo>
                    <a:pt x="67246" y="369968"/>
                  </a:lnTo>
                  <a:lnTo>
                    <a:pt x="54736" y="366123"/>
                  </a:lnTo>
                  <a:lnTo>
                    <a:pt x="42894" y="360443"/>
                  </a:lnTo>
                </a:path>
                <a:path w="860425" h="617855">
                  <a:moveTo>
                    <a:pt x="137763" y="496460"/>
                  </a:moveTo>
                  <a:lnTo>
                    <a:pt x="130778" y="499254"/>
                  </a:lnTo>
                  <a:lnTo>
                    <a:pt x="123285" y="501032"/>
                  </a:lnTo>
                  <a:lnTo>
                    <a:pt x="115792" y="501921"/>
                  </a:lnTo>
                </a:path>
                <a:path w="860425" h="617855">
                  <a:moveTo>
                    <a:pt x="327882" y="556404"/>
                  </a:moveTo>
                  <a:lnTo>
                    <a:pt x="324048" y="550425"/>
                  </a:lnTo>
                  <a:lnTo>
                    <a:pt x="320547" y="544292"/>
                  </a:lnTo>
                  <a:lnTo>
                    <a:pt x="317380" y="537991"/>
                  </a:lnTo>
                  <a:lnTo>
                    <a:pt x="314547" y="531512"/>
                  </a:lnTo>
                </a:path>
                <a:path w="860425" h="617855">
                  <a:moveTo>
                    <a:pt x="573500" y="494301"/>
                  </a:moveTo>
                  <a:lnTo>
                    <a:pt x="572738" y="501229"/>
                  </a:lnTo>
                  <a:lnTo>
                    <a:pt x="571595" y="508097"/>
                  </a:lnTo>
                  <a:lnTo>
                    <a:pt x="570071" y="514893"/>
                  </a:lnTo>
                  <a:lnTo>
                    <a:pt x="568166" y="521606"/>
                  </a:lnTo>
                </a:path>
                <a:path w="860425" h="617855">
                  <a:moveTo>
                    <a:pt x="679037" y="325772"/>
                  </a:moveTo>
                  <a:lnTo>
                    <a:pt x="706014" y="343654"/>
                  </a:lnTo>
                  <a:lnTo>
                    <a:pt x="726455" y="367666"/>
                  </a:lnTo>
                  <a:lnTo>
                    <a:pt x="739348" y="396228"/>
                  </a:lnTo>
                  <a:lnTo>
                    <a:pt x="743680" y="427753"/>
                  </a:lnTo>
                </a:path>
                <a:path w="860425" h="617855">
                  <a:moveTo>
                    <a:pt x="831564" y="217187"/>
                  </a:moveTo>
                  <a:lnTo>
                    <a:pt x="826097" y="227929"/>
                  </a:lnTo>
                  <a:lnTo>
                    <a:pt x="819451" y="237968"/>
                  </a:lnTo>
                  <a:lnTo>
                    <a:pt x="811686" y="247173"/>
                  </a:lnTo>
                  <a:lnTo>
                    <a:pt x="802862" y="255414"/>
                  </a:lnTo>
                </a:path>
                <a:path w="860425" h="617855">
                  <a:moveTo>
                    <a:pt x="762476" y="75328"/>
                  </a:moveTo>
                  <a:lnTo>
                    <a:pt x="763619" y="81297"/>
                  </a:lnTo>
                  <a:lnTo>
                    <a:pt x="764127" y="87393"/>
                  </a:lnTo>
                  <a:lnTo>
                    <a:pt x="764000" y="93489"/>
                  </a:lnTo>
                </a:path>
                <a:path w="860425" h="617855">
                  <a:moveTo>
                    <a:pt x="578580" y="54373"/>
                  </a:moveTo>
                  <a:lnTo>
                    <a:pt x="581578" y="48208"/>
                  </a:lnTo>
                  <a:lnTo>
                    <a:pt x="585041" y="42292"/>
                  </a:lnTo>
                  <a:lnTo>
                    <a:pt x="588956" y="36639"/>
                  </a:lnTo>
                  <a:lnTo>
                    <a:pt x="593312" y="31259"/>
                  </a:lnTo>
                </a:path>
                <a:path w="860425" h="617855">
                  <a:moveTo>
                    <a:pt x="440531" y="65295"/>
                  </a:moveTo>
                  <a:lnTo>
                    <a:pt x="442055" y="58437"/>
                  </a:lnTo>
                  <a:lnTo>
                    <a:pt x="444468" y="51706"/>
                  </a:lnTo>
                  <a:lnTo>
                    <a:pt x="447643" y="45483"/>
                  </a:lnTo>
                </a:path>
                <a:path w="860425" h="617855">
                  <a:moveTo>
                    <a:pt x="278479" y="72026"/>
                  </a:moveTo>
                  <a:lnTo>
                    <a:pt x="285402" y="76239"/>
                  </a:lnTo>
                  <a:lnTo>
                    <a:pt x="292052" y="80869"/>
                  </a:lnTo>
                  <a:lnTo>
                    <a:pt x="298392" y="85903"/>
                  </a:lnTo>
                  <a:lnTo>
                    <a:pt x="304387" y="91330"/>
                  </a:lnTo>
                </a:path>
                <a:path w="860425" h="617855">
                  <a:moveTo>
                    <a:pt x="82137" y="223410"/>
                  </a:moveTo>
                  <a:lnTo>
                    <a:pt x="79978" y="216806"/>
                  </a:lnTo>
                  <a:lnTo>
                    <a:pt x="78581" y="210075"/>
                  </a:lnTo>
                  <a:lnTo>
                    <a:pt x="77565" y="203217"/>
                  </a:lnTo>
                </a:path>
              </a:pathLst>
            </a:custGeom>
            <a:ln w="9144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7839836" y="931545"/>
            <a:ext cx="1631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ourier New"/>
                <a:cs typeface="Courier New"/>
              </a:rPr>
              <a:t>I</a:t>
            </a:r>
            <a:endParaRPr sz="1800">
              <a:latin typeface="Courier New"/>
              <a:cs typeface="Courier New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6160008" y="1023366"/>
            <a:ext cx="1912620" cy="1565910"/>
            <a:chOff x="6160008" y="1023366"/>
            <a:chExt cx="1912620" cy="1565910"/>
          </a:xfrm>
        </p:grpSpPr>
        <p:sp>
          <p:nvSpPr>
            <p:cNvPr id="42" name="object 42"/>
            <p:cNvSpPr/>
            <p:nvPr/>
          </p:nvSpPr>
          <p:spPr>
            <a:xfrm>
              <a:off x="6160008" y="1088136"/>
              <a:ext cx="1408176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6202426" y="1110996"/>
              <a:ext cx="1323340" cy="1347470"/>
            </a:xfrm>
            <a:custGeom>
              <a:avLst/>
              <a:gdLst/>
              <a:ahLst/>
              <a:cxnLst/>
              <a:rect l="l" t="t" r="r" b="b"/>
              <a:pathLst>
                <a:path w="1323340" h="1347470">
                  <a:moveTo>
                    <a:pt x="191364" y="1327745"/>
                  </a:moveTo>
                  <a:lnTo>
                    <a:pt x="164591" y="1347215"/>
                  </a:lnTo>
                  <a:lnTo>
                    <a:pt x="250951" y="1337817"/>
                  </a:lnTo>
                  <a:lnTo>
                    <a:pt x="243819" y="1330197"/>
                  </a:lnTo>
                  <a:lnTo>
                    <a:pt x="194563" y="1330197"/>
                  </a:lnTo>
                  <a:lnTo>
                    <a:pt x="191364" y="1327745"/>
                  </a:lnTo>
                  <a:close/>
                </a:path>
                <a:path w="1323340" h="1347470">
                  <a:moveTo>
                    <a:pt x="197373" y="1298989"/>
                  </a:moveTo>
                  <a:lnTo>
                    <a:pt x="202311" y="1319783"/>
                  </a:lnTo>
                  <a:lnTo>
                    <a:pt x="191364" y="1327745"/>
                  </a:lnTo>
                  <a:lnTo>
                    <a:pt x="194563" y="1330197"/>
                  </a:lnTo>
                  <a:lnTo>
                    <a:pt x="210185" y="1309370"/>
                  </a:lnTo>
                  <a:lnTo>
                    <a:pt x="204215" y="1305052"/>
                  </a:lnTo>
                  <a:lnTo>
                    <a:pt x="197373" y="1298989"/>
                  </a:lnTo>
                  <a:close/>
                </a:path>
                <a:path w="1323340" h="1347470">
                  <a:moveTo>
                    <a:pt x="191515" y="1274317"/>
                  </a:moveTo>
                  <a:lnTo>
                    <a:pt x="197373" y="1298989"/>
                  </a:lnTo>
                  <a:lnTo>
                    <a:pt x="204215" y="1305052"/>
                  </a:lnTo>
                  <a:lnTo>
                    <a:pt x="210185" y="1309370"/>
                  </a:lnTo>
                  <a:lnTo>
                    <a:pt x="194563" y="1330197"/>
                  </a:lnTo>
                  <a:lnTo>
                    <a:pt x="243819" y="1330197"/>
                  </a:lnTo>
                  <a:lnTo>
                    <a:pt x="191515" y="1274317"/>
                  </a:lnTo>
                  <a:close/>
                </a:path>
                <a:path w="1323340" h="1347470">
                  <a:moveTo>
                    <a:pt x="1322451" y="0"/>
                  </a:moveTo>
                  <a:lnTo>
                    <a:pt x="1261109" y="1015"/>
                  </a:lnTo>
                  <a:lnTo>
                    <a:pt x="1199388" y="3809"/>
                  </a:lnTo>
                  <a:lnTo>
                    <a:pt x="1137920" y="8508"/>
                  </a:lnTo>
                  <a:lnTo>
                    <a:pt x="1076959" y="14986"/>
                  </a:lnTo>
                  <a:lnTo>
                    <a:pt x="1016507" y="23113"/>
                  </a:lnTo>
                  <a:lnTo>
                    <a:pt x="956437" y="32892"/>
                  </a:lnTo>
                  <a:lnTo>
                    <a:pt x="897254" y="44323"/>
                  </a:lnTo>
                  <a:lnTo>
                    <a:pt x="838834" y="57276"/>
                  </a:lnTo>
                  <a:lnTo>
                    <a:pt x="781430" y="71627"/>
                  </a:lnTo>
                  <a:lnTo>
                    <a:pt x="725170" y="87502"/>
                  </a:lnTo>
                  <a:lnTo>
                    <a:pt x="670051" y="104648"/>
                  </a:lnTo>
                  <a:lnTo>
                    <a:pt x="616203" y="122936"/>
                  </a:lnTo>
                  <a:lnTo>
                    <a:pt x="563879" y="142620"/>
                  </a:lnTo>
                  <a:lnTo>
                    <a:pt x="513079" y="163449"/>
                  </a:lnTo>
                  <a:lnTo>
                    <a:pt x="463930" y="185292"/>
                  </a:lnTo>
                  <a:lnTo>
                    <a:pt x="416559" y="208406"/>
                  </a:lnTo>
                  <a:lnTo>
                    <a:pt x="371094" y="232282"/>
                  </a:lnTo>
                  <a:lnTo>
                    <a:pt x="327659" y="257175"/>
                  </a:lnTo>
                  <a:lnTo>
                    <a:pt x="286385" y="282955"/>
                  </a:lnTo>
                  <a:lnTo>
                    <a:pt x="247269" y="309625"/>
                  </a:lnTo>
                  <a:lnTo>
                    <a:pt x="210565" y="336930"/>
                  </a:lnTo>
                  <a:lnTo>
                    <a:pt x="176402" y="365125"/>
                  </a:lnTo>
                  <a:lnTo>
                    <a:pt x="144907" y="393826"/>
                  </a:lnTo>
                  <a:lnTo>
                    <a:pt x="116077" y="423290"/>
                  </a:lnTo>
                  <a:lnTo>
                    <a:pt x="90170" y="453136"/>
                  </a:lnTo>
                  <a:lnTo>
                    <a:pt x="67183" y="483742"/>
                  </a:lnTo>
                  <a:lnTo>
                    <a:pt x="38608" y="530351"/>
                  </a:lnTo>
                  <a:lnTo>
                    <a:pt x="17525" y="577850"/>
                  </a:lnTo>
                  <a:lnTo>
                    <a:pt x="4445" y="626109"/>
                  </a:lnTo>
                  <a:lnTo>
                    <a:pt x="0" y="675004"/>
                  </a:lnTo>
                  <a:lnTo>
                    <a:pt x="381" y="706627"/>
                  </a:lnTo>
                  <a:lnTo>
                    <a:pt x="3048" y="768984"/>
                  </a:lnTo>
                  <a:lnTo>
                    <a:pt x="8254" y="830706"/>
                  </a:lnTo>
                  <a:lnTo>
                    <a:pt x="20574" y="920495"/>
                  </a:lnTo>
                  <a:lnTo>
                    <a:pt x="31496" y="978407"/>
                  </a:lnTo>
                  <a:lnTo>
                    <a:pt x="44196" y="1033526"/>
                  </a:lnTo>
                  <a:lnTo>
                    <a:pt x="58927" y="1085977"/>
                  </a:lnTo>
                  <a:lnTo>
                    <a:pt x="75057" y="1134998"/>
                  </a:lnTo>
                  <a:lnTo>
                    <a:pt x="92710" y="1180210"/>
                  </a:lnTo>
                  <a:lnTo>
                    <a:pt x="111633" y="1221104"/>
                  </a:lnTo>
                  <a:lnTo>
                    <a:pt x="131825" y="1257427"/>
                  </a:lnTo>
                  <a:lnTo>
                    <a:pt x="164084" y="1301877"/>
                  </a:lnTo>
                  <a:lnTo>
                    <a:pt x="191364" y="1327745"/>
                  </a:lnTo>
                  <a:lnTo>
                    <a:pt x="202311" y="1319783"/>
                  </a:lnTo>
                  <a:lnTo>
                    <a:pt x="197373" y="1298989"/>
                  </a:lnTo>
                  <a:lnTo>
                    <a:pt x="194183" y="1296161"/>
                  </a:lnTo>
                  <a:lnTo>
                    <a:pt x="184150" y="1285493"/>
                  </a:lnTo>
                  <a:lnTo>
                    <a:pt x="154177" y="1244218"/>
                  </a:lnTo>
                  <a:lnTo>
                    <a:pt x="135000" y="1209802"/>
                  </a:lnTo>
                  <a:lnTo>
                    <a:pt x="116712" y="1170558"/>
                  </a:lnTo>
                  <a:lnTo>
                    <a:pt x="99568" y="1126616"/>
                  </a:lnTo>
                  <a:lnTo>
                    <a:pt x="83693" y="1078737"/>
                  </a:lnTo>
                  <a:lnTo>
                    <a:pt x="69469" y="1027429"/>
                  </a:lnTo>
                  <a:lnTo>
                    <a:pt x="56896" y="973327"/>
                  </a:lnTo>
                  <a:lnTo>
                    <a:pt x="46227" y="916685"/>
                  </a:lnTo>
                  <a:lnTo>
                    <a:pt x="37591" y="858011"/>
                  </a:lnTo>
                  <a:lnTo>
                    <a:pt x="31114" y="797940"/>
                  </a:lnTo>
                  <a:lnTo>
                    <a:pt x="27177" y="736980"/>
                  </a:lnTo>
                  <a:lnTo>
                    <a:pt x="25908" y="675766"/>
                  </a:lnTo>
                  <a:lnTo>
                    <a:pt x="26288" y="661034"/>
                  </a:lnTo>
                  <a:lnTo>
                    <a:pt x="33020" y="616712"/>
                  </a:lnTo>
                  <a:lnTo>
                    <a:pt x="47371" y="572388"/>
                  </a:lnTo>
                  <a:lnTo>
                    <a:pt x="69341" y="528192"/>
                  </a:lnTo>
                  <a:lnTo>
                    <a:pt x="98678" y="484377"/>
                  </a:lnTo>
                  <a:lnTo>
                    <a:pt x="134874" y="441070"/>
                  </a:lnTo>
                  <a:lnTo>
                    <a:pt x="162560" y="412750"/>
                  </a:lnTo>
                  <a:lnTo>
                    <a:pt x="193039" y="384937"/>
                  </a:lnTo>
                  <a:lnTo>
                    <a:pt x="226313" y="357631"/>
                  </a:lnTo>
                  <a:lnTo>
                    <a:pt x="262127" y="330834"/>
                  </a:lnTo>
                  <a:lnTo>
                    <a:pt x="300100" y="304926"/>
                  </a:lnTo>
                  <a:lnTo>
                    <a:pt x="340487" y="279653"/>
                  </a:lnTo>
                  <a:lnTo>
                    <a:pt x="383158" y="255269"/>
                  </a:lnTo>
                  <a:lnTo>
                    <a:pt x="427863" y="231648"/>
                  </a:lnTo>
                  <a:lnTo>
                    <a:pt x="474472" y="209041"/>
                  </a:lnTo>
                  <a:lnTo>
                    <a:pt x="522858" y="187451"/>
                  </a:lnTo>
                  <a:lnTo>
                    <a:pt x="573024" y="166877"/>
                  </a:lnTo>
                  <a:lnTo>
                    <a:pt x="624585" y="147574"/>
                  </a:lnTo>
                  <a:lnTo>
                    <a:pt x="677672" y="129286"/>
                  </a:lnTo>
                  <a:lnTo>
                    <a:pt x="732154" y="112394"/>
                  </a:lnTo>
                  <a:lnTo>
                    <a:pt x="787780" y="96774"/>
                  </a:lnTo>
                  <a:lnTo>
                    <a:pt x="844550" y="82550"/>
                  </a:lnTo>
                  <a:lnTo>
                    <a:pt x="902207" y="69723"/>
                  </a:lnTo>
                  <a:lnTo>
                    <a:pt x="960627" y="58546"/>
                  </a:lnTo>
                  <a:lnTo>
                    <a:pt x="1019937" y="48767"/>
                  </a:lnTo>
                  <a:lnTo>
                    <a:pt x="1079627" y="40639"/>
                  </a:lnTo>
                  <a:lnTo>
                    <a:pt x="1139952" y="34289"/>
                  </a:lnTo>
                  <a:lnTo>
                    <a:pt x="1200657" y="29717"/>
                  </a:lnTo>
                  <a:lnTo>
                    <a:pt x="1261491" y="26796"/>
                  </a:lnTo>
                  <a:lnTo>
                    <a:pt x="1322831" y="25907"/>
                  </a:lnTo>
                  <a:lnTo>
                    <a:pt x="132245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6903720" y="1330452"/>
              <a:ext cx="1168907" cy="97840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6167755" y="1023366"/>
              <a:ext cx="1814702" cy="1223772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@rstar</a:t>
            </a:r>
            <a:r>
              <a:rPr spc="5" dirty="0"/>
              <a:t>m</a:t>
            </a:r>
            <a:r>
              <a:rPr spc="-5" dirty="0"/>
              <a:t>e</a:t>
            </a:r>
            <a:r>
              <a:rPr dirty="0"/>
              <a:t>r</a:t>
            </a:r>
          </a:p>
        </p:txBody>
      </p:sp>
      <p:sp>
        <p:nvSpPr>
          <p:cNvPr id="47" name="object 4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© </a:t>
            </a:r>
            <a:r>
              <a:rPr spc="-5" dirty="0"/>
              <a:t>2017 </a:t>
            </a:r>
            <a:r>
              <a:rPr dirty="0"/>
              <a:t>Kumulus</a:t>
            </a:r>
            <a:r>
              <a:rPr spc="-45" dirty="0"/>
              <a:t> </a:t>
            </a:r>
            <a:r>
              <a:rPr dirty="0"/>
              <a:t>Technologies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0847" y="69595"/>
            <a:ext cx="210185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Mutual</a:t>
            </a:r>
            <a:r>
              <a:rPr spc="-70" dirty="0"/>
              <a:t> </a:t>
            </a:r>
            <a:r>
              <a:rPr spc="-5" dirty="0"/>
              <a:t>TLS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@rstar</a:t>
            </a:r>
            <a:r>
              <a:rPr spc="5" dirty="0"/>
              <a:t>m</a:t>
            </a:r>
            <a:r>
              <a:rPr spc="-5" dirty="0"/>
              <a:t>e</a:t>
            </a:r>
            <a:r>
              <a:rPr dirty="0"/>
              <a:t>r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© </a:t>
            </a:r>
            <a:r>
              <a:rPr spc="-5" dirty="0"/>
              <a:t>2017 </a:t>
            </a:r>
            <a:r>
              <a:rPr dirty="0"/>
              <a:t>Kumulus</a:t>
            </a:r>
            <a:r>
              <a:rPr spc="-45" dirty="0"/>
              <a:t> </a:t>
            </a:r>
            <a:r>
              <a:rPr dirty="0"/>
              <a:t>Technologies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1211" y="799338"/>
            <a:ext cx="8442960" cy="2907030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127000">
              <a:lnSpc>
                <a:spcPct val="100000"/>
              </a:lnSpc>
              <a:spcBef>
                <a:spcPts val="1180"/>
              </a:spcBef>
            </a:pPr>
            <a:r>
              <a:rPr sz="1800" spc="-5" dirty="0">
                <a:latin typeface="Arial"/>
                <a:cs typeface="Arial"/>
              </a:rPr>
              <a:t>Available by default, but not</a:t>
            </a:r>
            <a:r>
              <a:rPr sz="1800" spc="4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required</a:t>
            </a:r>
            <a:endParaRPr sz="1800">
              <a:latin typeface="Arial"/>
              <a:cs typeface="Arial"/>
            </a:endParaRPr>
          </a:p>
          <a:p>
            <a:pPr marL="127000">
              <a:lnSpc>
                <a:spcPct val="100000"/>
              </a:lnSpc>
              <a:spcBef>
                <a:spcPts val="1080"/>
              </a:spcBef>
            </a:pPr>
            <a:r>
              <a:rPr sz="1800" spc="-5" dirty="0">
                <a:latin typeface="Arial"/>
                <a:cs typeface="Arial"/>
              </a:rPr>
              <a:t>When enabled, provides automatic service-to-service</a:t>
            </a:r>
            <a:r>
              <a:rPr sz="1800" spc="7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encryption</a:t>
            </a:r>
            <a:endParaRPr sz="1800">
              <a:latin typeface="Arial"/>
              <a:cs typeface="Arial"/>
            </a:endParaRPr>
          </a:p>
          <a:p>
            <a:pPr marL="127000">
              <a:lnSpc>
                <a:spcPct val="100000"/>
              </a:lnSpc>
              <a:spcBef>
                <a:spcPts val="1080"/>
              </a:spcBef>
            </a:pPr>
            <a:r>
              <a:rPr sz="1800" dirty="0">
                <a:latin typeface="Arial"/>
                <a:cs typeface="Arial"/>
              </a:rPr>
              <a:t>Istio </a:t>
            </a:r>
            <a:r>
              <a:rPr sz="1800" spc="-5" dirty="0">
                <a:latin typeface="Arial"/>
                <a:cs typeface="Arial"/>
              </a:rPr>
              <a:t>has a built in CA that </a:t>
            </a:r>
            <a:r>
              <a:rPr sz="1800" spc="-10" dirty="0">
                <a:latin typeface="Arial"/>
                <a:cs typeface="Arial"/>
              </a:rPr>
              <a:t>watches </a:t>
            </a:r>
            <a:r>
              <a:rPr sz="1800" dirty="0">
                <a:latin typeface="Arial"/>
                <a:cs typeface="Arial"/>
              </a:rPr>
              <a:t>for </a:t>
            </a:r>
            <a:r>
              <a:rPr sz="1800" spc="-5" dirty="0">
                <a:latin typeface="Arial"/>
                <a:cs typeface="Arial"/>
              </a:rPr>
              <a:t>k8s service accounts and creates</a:t>
            </a:r>
            <a:r>
              <a:rPr sz="1800" spc="204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certificate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800" spc="-10" dirty="0">
                <a:latin typeface="Arial"/>
                <a:cs typeface="Arial"/>
              </a:rPr>
              <a:t>keypair </a:t>
            </a:r>
            <a:r>
              <a:rPr sz="1800" spc="-5" dirty="0">
                <a:latin typeface="Arial"/>
                <a:cs typeface="Arial"/>
              </a:rPr>
              <a:t>secrets </a:t>
            </a:r>
            <a:r>
              <a:rPr sz="1800" dirty="0">
                <a:latin typeface="Arial"/>
                <a:cs typeface="Arial"/>
              </a:rPr>
              <a:t>in</a:t>
            </a:r>
            <a:r>
              <a:rPr sz="1800" spc="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k8s</a:t>
            </a:r>
            <a:endParaRPr sz="1800">
              <a:latin typeface="Arial"/>
              <a:cs typeface="Arial"/>
            </a:endParaRPr>
          </a:p>
          <a:p>
            <a:pPr marL="127000" marR="2456180">
              <a:lnSpc>
                <a:spcPct val="150000"/>
              </a:lnSpc>
              <a:spcBef>
                <a:spcPts val="5"/>
              </a:spcBef>
            </a:pPr>
            <a:r>
              <a:rPr sz="1800" spc="-5" dirty="0">
                <a:latin typeface="Arial"/>
                <a:cs typeface="Arial"/>
              </a:rPr>
              <a:t>Secrets are automatically mounted </a:t>
            </a:r>
            <a:r>
              <a:rPr sz="1800" spc="-15" dirty="0">
                <a:latin typeface="Arial"/>
                <a:cs typeface="Arial"/>
              </a:rPr>
              <a:t>when </a:t>
            </a:r>
            <a:r>
              <a:rPr sz="1800" spc="-5" dirty="0">
                <a:latin typeface="Arial"/>
                <a:cs typeface="Arial"/>
              </a:rPr>
              <a:t>pod is created  Pilot generates appropriate Envoy config and </a:t>
            </a:r>
            <a:r>
              <a:rPr sz="1800" spc="-10" dirty="0">
                <a:latin typeface="Arial"/>
                <a:cs typeface="Arial"/>
              </a:rPr>
              <a:t>deploys </a:t>
            </a:r>
            <a:r>
              <a:rPr sz="1800" dirty="0">
                <a:latin typeface="Arial"/>
                <a:cs typeface="Arial"/>
              </a:rPr>
              <a:t>it  </a:t>
            </a:r>
            <a:r>
              <a:rPr sz="1800" spc="-5" dirty="0">
                <a:latin typeface="Arial"/>
                <a:cs typeface="Arial"/>
              </a:rPr>
              <a:t>End-to-end </a:t>
            </a:r>
            <a:r>
              <a:rPr sz="1800" dirty="0">
                <a:latin typeface="Arial"/>
                <a:cs typeface="Arial"/>
              </a:rPr>
              <a:t>mTLS </a:t>
            </a:r>
            <a:r>
              <a:rPr sz="1800" spc="-5" dirty="0">
                <a:latin typeface="Arial"/>
                <a:cs typeface="Arial"/>
              </a:rPr>
              <a:t>session generated </a:t>
            </a:r>
            <a:r>
              <a:rPr sz="1800" dirty="0">
                <a:latin typeface="Arial"/>
                <a:cs typeface="Arial"/>
              </a:rPr>
              <a:t>for </a:t>
            </a:r>
            <a:r>
              <a:rPr sz="1800" spc="-5" dirty="0">
                <a:latin typeface="Arial"/>
                <a:cs typeface="Arial"/>
              </a:rPr>
              <a:t>each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connection.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</TotalTime>
  <Words>989</Words>
  <Application>Microsoft Office PowerPoint</Application>
  <PresentationFormat>On-screen Show (16:9)</PresentationFormat>
  <Paragraphs>237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Courier New</vt:lpstr>
      <vt:lpstr>Times New Roman</vt:lpstr>
      <vt:lpstr>Office Theme</vt:lpstr>
      <vt:lpstr>Agenda</vt:lpstr>
      <vt:lpstr>Microservices (Day 2 Operations)</vt:lpstr>
      <vt:lpstr>Kubernetes</vt:lpstr>
      <vt:lpstr>Istio Architecture</vt:lpstr>
      <vt:lpstr>Istio</vt:lpstr>
      <vt:lpstr>Istio - Pilot</vt:lpstr>
      <vt:lpstr>Envoy Proxy</vt:lpstr>
      <vt:lpstr>Istio - Mixer</vt:lpstr>
      <vt:lpstr>Mutual TLS</vt:lpstr>
      <vt:lpstr>Ingress/Egress</vt:lpstr>
      <vt:lpstr>Request Routing - Service Versions</vt:lpstr>
      <vt:lpstr>Service Observability/Visibility</vt:lpstr>
      <vt:lpstr>Application/service Resilience with Istio</vt:lpstr>
      <vt:lpstr>Example Microservice Application with Istio</vt:lpstr>
      <vt:lpstr>Get Started - Deploy Kubernetes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Agenda</dc:title>
  <dc:creator>Holley, MichelleX</dc:creator>
  <cp:keywords>CTPClassification=CTP_NT</cp:keywords>
  <cp:lastModifiedBy>Krishna Murthy Pradhan</cp:lastModifiedBy>
  <cp:revision>1</cp:revision>
  <dcterms:created xsi:type="dcterms:W3CDTF">2021-01-25T00:48:26Z</dcterms:created>
  <dcterms:modified xsi:type="dcterms:W3CDTF">2021-01-25T03:17:56Z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2018-03-28T00:00:00Z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2021-01-25T00:00:00Z</vt:filetime>
  </property>
</Properties>
</file>