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56" r:id="rId5"/>
    <p:sldId id="265" r:id="rId6"/>
    <p:sldId id="266"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67463"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6/10/2021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C1D348B9-71B7-40CF-A2C0-3981FAECD000}" type="datetime1">
              <a:rPr lang="en-US" smtClean="0"/>
              <a:t>6/10/2021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Show some love by Tweeting with #SAPStammtischIndia</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316AF03-99FB-4B97-B8B4-3CFBAA7D0D49}" type="datetime1">
              <a:rPr lang="en-US" smtClean="0"/>
              <a:t>6/10/2021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Show some love by Tweeting with #SAPStammtischIndia</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9583DB8B-4E0C-43E2-8E7E-4E10FE10DBF0}" type="datetime1">
              <a:rPr lang="en-US" smtClean="0"/>
              <a:t>6/10/2021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Show some love by Tweeting with #SAPStammtischIndia</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083AACB8-A0D8-49E7-A848-91816624FBD5}" type="datetime1">
              <a:rPr lang="en-US" smtClean="0"/>
              <a:t>6/10/2021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Show some love by Tweeting with #SAPStammtischIndia</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B3BEFD12-01B9-4B06-B147-DD6E7F684071}" type="datetime1">
              <a:rPr lang="en-US" smtClean="0"/>
              <a:t>6/10/2021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Show some love by Tweeting with #SAPStammtischIndia</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7EAF2B2B-50E7-4CDC-BA62-1226A26D99FF}" type="datetime1">
              <a:rPr lang="en-US" smtClean="0"/>
              <a:t>6/10/2021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Show some love by Tweeting with #SAPStammtischIndia</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CA2C7D25-DB6A-415B-BD6A-9858941739C0}" type="datetime1">
              <a:rPr lang="en-US" smtClean="0"/>
              <a:t>6/10/2021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Show some love by Tweeting with #SAPStammtischIndia</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14AD4CD-A6FD-4265-9A0B-70DE330652D2}" type="datetime1">
              <a:rPr lang="en-US" smtClean="0"/>
              <a:t>6/10/2021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Show some love by Tweeting with #SAPStammtischIndia</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E03B2131-1764-46C1-92C6-16E5525E068E}" type="datetime1">
              <a:rPr lang="en-US" smtClean="0"/>
              <a:t>6/10/2021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Show some love by Tweeting with #SAPStammtischIndia</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7495B5FC-75E5-4BE1-A070-43904AE3574A}" type="datetime1">
              <a:rPr lang="en-US" smtClean="0"/>
              <a:t>6/10/2021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Show some love by Tweeting with #SAPStammtischIndia</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7F28B45C-2DA1-4A72-966E-E74468828CEA}" type="datetime1">
              <a:rPr lang="en-US" smtClean="0"/>
              <a:t>6/10/2021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Show some love by Tweeting with #SAPStammtischIndia</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19BD2-ED03-4736-9258-99047560D97D}" type="datetime1">
              <a:rPr lang="en-US" smtClean="0"/>
              <a:t>6/10/2021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Show some love by Tweeting with #SAPStammtischIndia</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&lt;Title&gt;</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&lt;Name and date(DD-MMM-YYYY)&gt;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Date Placeholder 3">
            <a:extLst>
              <a:ext uri="{FF2B5EF4-FFF2-40B4-BE49-F238E27FC236}">
                <a16:creationId xmlns:a16="http://schemas.microsoft.com/office/drawing/2014/main" id="{B5F2111D-1920-43DD-90CB-447038410657}"/>
              </a:ext>
            </a:extLst>
          </p:cNvPr>
          <p:cNvSpPr>
            <a:spLocks noGrp="1"/>
          </p:cNvSpPr>
          <p:nvPr>
            <p:ph type="dt" sz="half" idx="10"/>
          </p:nvPr>
        </p:nvSpPr>
        <p:spPr/>
        <p:txBody>
          <a:bodyPr/>
          <a:lstStyle/>
          <a:p>
            <a:fld id="{88A34C36-5422-48AF-936E-F0B14AF6E499}" type="datetime1">
              <a:rPr lang="en-US" smtClean="0"/>
              <a:t>6/10/2021</a:t>
            </a:fld>
            <a:endParaRPr lang="en-US" dirty="0"/>
          </a:p>
        </p:txBody>
      </p:sp>
      <p:sp>
        <p:nvSpPr>
          <p:cNvPr id="6" name="Footer Placeholder 5">
            <a:extLst>
              <a:ext uri="{FF2B5EF4-FFF2-40B4-BE49-F238E27FC236}">
                <a16:creationId xmlns:a16="http://schemas.microsoft.com/office/drawing/2014/main" id="{A02C64FF-DC83-40BC-86B7-AF2005175E8D}"/>
              </a:ext>
            </a:extLst>
          </p:cNvPr>
          <p:cNvSpPr>
            <a:spLocks noGrp="1"/>
          </p:cNvSpPr>
          <p:nvPr>
            <p:ph type="ftr" sz="quarter" idx="11"/>
          </p:nvPr>
        </p:nvSpPr>
        <p:spPr/>
        <p:txBody>
          <a:bodyPr/>
          <a:lstStyle/>
          <a:p>
            <a:r>
              <a:rPr lang="en-US"/>
              <a:t>Show some love by Tweeting with #SAPStammtischIndia</a:t>
            </a:r>
            <a:endParaRPr lang="en-US" dirty="0"/>
          </a:p>
        </p:txBody>
      </p:sp>
      <p:sp>
        <p:nvSpPr>
          <p:cNvPr id="8" name="Slide Number Placeholder 7">
            <a:extLst>
              <a:ext uri="{FF2B5EF4-FFF2-40B4-BE49-F238E27FC236}">
                <a16:creationId xmlns:a16="http://schemas.microsoft.com/office/drawing/2014/main" id="{41A72948-EF91-4257-9999-223E5E50CE06}"/>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CF06-B44A-4238-8BF0-51EF0EBD7C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015C9B-3414-4D11-8C13-09D66E5FC95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ABFCB6D-BDAF-4A73-9945-FD3C851AEC11}"/>
              </a:ext>
            </a:extLst>
          </p:cNvPr>
          <p:cNvSpPr>
            <a:spLocks noGrp="1"/>
          </p:cNvSpPr>
          <p:nvPr>
            <p:ph type="dt" sz="half" idx="10"/>
          </p:nvPr>
        </p:nvSpPr>
        <p:spPr/>
        <p:txBody>
          <a:bodyPr/>
          <a:lstStyle/>
          <a:p>
            <a:fld id="{251701E2-A5C7-4E22-914F-A978436CB086}" type="datetime1">
              <a:rPr lang="en-US" smtClean="0"/>
              <a:t>6/10/2021</a:t>
            </a:fld>
            <a:endParaRPr lang="en-US" dirty="0"/>
          </a:p>
        </p:txBody>
      </p:sp>
      <p:sp>
        <p:nvSpPr>
          <p:cNvPr id="5" name="Footer Placeholder 4">
            <a:extLst>
              <a:ext uri="{FF2B5EF4-FFF2-40B4-BE49-F238E27FC236}">
                <a16:creationId xmlns:a16="http://schemas.microsoft.com/office/drawing/2014/main" id="{0C116A6D-7854-4E08-AE14-E888EECBB116}"/>
              </a:ext>
            </a:extLst>
          </p:cNvPr>
          <p:cNvSpPr>
            <a:spLocks noGrp="1"/>
          </p:cNvSpPr>
          <p:nvPr>
            <p:ph type="ftr" sz="quarter" idx="11"/>
          </p:nvPr>
        </p:nvSpPr>
        <p:spPr/>
        <p:txBody>
          <a:bodyPr/>
          <a:lstStyle/>
          <a:p>
            <a:r>
              <a:rPr lang="en-US"/>
              <a:t>Show some love by Tweeting with #SAPStammtischIndia</a:t>
            </a:r>
            <a:endParaRPr lang="en-US" dirty="0"/>
          </a:p>
        </p:txBody>
      </p:sp>
      <p:sp>
        <p:nvSpPr>
          <p:cNvPr id="6" name="Slide Number Placeholder 5">
            <a:extLst>
              <a:ext uri="{FF2B5EF4-FFF2-40B4-BE49-F238E27FC236}">
                <a16:creationId xmlns:a16="http://schemas.microsoft.com/office/drawing/2014/main" id="{27389459-CBF9-4C39-A418-5B1A0AF8A45B}"/>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11305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111E-B3AF-45C6-8F11-BE19EAFAAF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A7D91A-2626-4F97-BAA7-2A601C2EA59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F51706C-0E21-4D9A-9A01-32AB206B6CE5}"/>
              </a:ext>
            </a:extLst>
          </p:cNvPr>
          <p:cNvSpPr>
            <a:spLocks noGrp="1"/>
          </p:cNvSpPr>
          <p:nvPr>
            <p:ph type="dt" sz="half" idx="10"/>
          </p:nvPr>
        </p:nvSpPr>
        <p:spPr/>
        <p:txBody>
          <a:bodyPr/>
          <a:lstStyle/>
          <a:p>
            <a:fld id="{083AACB8-A0D8-49E7-A848-91816624FBD5}" type="datetime1">
              <a:rPr lang="en-US" smtClean="0"/>
              <a:t>6/10/2021</a:t>
            </a:fld>
            <a:endParaRPr lang="en-US" dirty="0"/>
          </a:p>
        </p:txBody>
      </p:sp>
      <p:sp>
        <p:nvSpPr>
          <p:cNvPr id="5" name="Footer Placeholder 4">
            <a:extLst>
              <a:ext uri="{FF2B5EF4-FFF2-40B4-BE49-F238E27FC236}">
                <a16:creationId xmlns:a16="http://schemas.microsoft.com/office/drawing/2014/main" id="{C649FDD0-5284-4FD3-807A-36235CB99939}"/>
              </a:ext>
            </a:extLst>
          </p:cNvPr>
          <p:cNvSpPr>
            <a:spLocks noGrp="1"/>
          </p:cNvSpPr>
          <p:nvPr>
            <p:ph type="ftr" sz="quarter" idx="11"/>
          </p:nvPr>
        </p:nvSpPr>
        <p:spPr/>
        <p:txBody>
          <a:bodyPr/>
          <a:lstStyle/>
          <a:p>
            <a:r>
              <a:rPr lang="en-US"/>
              <a:t>Show some love by Tweeting with #SAPStammtischIndia</a:t>
            </a:r>
            <a:endParaRPr lang="en-US" dirty="0"/>
          </a:p>
        </p:txBody>
      </p:sp>
      <p:sp>
        <p:nvSpPr>
          <p:cNvPr id="6" name="Slide Number Placeholder 5">
            <a:extLst>
              <a:ext uri="{FF2B5EF4-FFF2-40B4-BE49-F238E27FC236}">
                <a16:creationId xmlns:a16="http://schemas.microsoft.com/office/drawing/2014/main" id="{4F399621-1B6D-4D91-BC53-8AF7803693B1}"/>
              </a:ext>
            </a:extLst>
          </p:cNvPr>
          <p:cNvSpPr>
            <a:spLocks noGrp="1"/>
          </p:cNvSpPr>
          <p:nvPr>
            <p:ph type="sldNum" sz="quarter" idx="12"/>
          </p:nvPr>
        </p:nvSpPr>
        <p:spPr/>
        <p:txBody>
          <a:bodyPr/>
          <a:lstStyle/>
          <a:p>
            <a:fld id="{A6AF1B4E-90EC-4A51-B6E5-B702C054ECB0}" type="slidenum">
              <a:rPr lang="en-US" smtClean="0"/>
              <a:t>3</a:t>
            </a:fld>
            <a:endParaRPr lang="en-US" dirty="0"/>
          </a:p>
        </p:txBody>
      </p:sp>
    </p:spTree>
    <p:extLst>
      <p:ext uri="{BB962C8B-B14F-4D97-AF65-F5344CB8AC3E}">
        <p14:creationId xmlns:p14="http://schemas.microsoft.com/office/powerpoint/2010/main" val="76980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Thanks</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B024E788-0718-48D7-966F-2D2F03D74990}"/>
              </a:ext>
            </a:extLst>
          </p:cNvPr>
          <p:cNvSpPr>
            <a:spLocks noGrp="1"/>
          </p:cNvSpPr>
          <p:nvPr>
            <p:ph type="dt" sz="half" idx="10"/>
          </p:nvPr>
        </p:nvSpPr>
        <p:spPr/>
        <p:txBody>
          <a:bodyPr/>
          <a:lstStyle/>
          <a:p>
            <a:fld id="{C3AA70EB-2ED8-4D90-9ADF-523F4F67DFD9}" type="datetime1">
              <a:rPr lang="en-US" smtClean="0"/>
              <a:t>6/10/2021</a:t>
            </a:fld>
            <a:endParaRPr lang="en-US" dirty="0"/>
          </a:p>
        </p:txBody>
      </p:sp>
      <p:sp>
        <p:nvSpPr>
          <p:cNvPr id="6" name="Footer Placeholder 5">
            <a:extLst>
              <a:ext uri="{FF2B5EF4-FFF2-40B4-BE49-F238E27FC236}">
                <a16:creationId xmlns:a16="http://schemas.microsoft.com/office/drawing/2014/main" id="{A29FAA20-0DFB-4098-AC66-99B0128CDA80}"/>
              </a:ext>
            </a:extLst>
          </p:cNvPr>
          <p:cNvSpPr>
            <a:spLocks noGrp="1"/>
          </p:cNvSpPr>
          <p:nvPr>
            <p:ph type="ftr" sz="quarter" idx="11"/>
          </p:nvPr>
        </p:nvSpPr>
        <p:spPr/>
        <p:txBody>
          <a:bodyPr/>
          <a:lstStyle/>
          <a:p>
            <a:r>
              <a:rPr lang="en-US"/>
              <a:t>Show some love by Tweeting with #SAPStammtischIndia</a:t>
            </a:r>
            <a:endParaRPr lang="en-US" dirty="0"/>
          </a:p>
        </p:txBody>
      </p:sp>
      <p:sp>
        <p:nvSpPr>
          <p:cNvPr id="8" name="Slide Number Placeholder 7">
            <a:extLst>
              <a:ext uri="{FF2B5EF4-FFF2-40B4-BE49-F238E27FC236}">
                <a16:creationId xmlns:a16="http://schemas.microsoft.com/office/drawing/2014/main" id="{4E7180BC-506E-4A4B-889A-E93DF219E143}"/>
              </a:ext>
            </a:extLst>
          </p:cNvPr>
          <p:cNvSpPr>
            <a:spLocks noGrp="1"/>
          </p:cNvSpPr>
          <p:nvPr>
            <p:ph type="sldNum" sz="quarter" idx="12"/>
          </p:nvPr>
        </p:nvSpPr>
        <p:spPr/>
        <p:txBody>
          <a:bodyPr/>
          <a:lstStyle/>
          <a:p>
            <a:fld id="{A6AF1B4E-90EC-4A51-B6E5-B702C054ECB0}" type="slidenum">
              <a:rPr lang="en-US" smtClean="0"/>
              <a:t>4</a:t>
            </a:fld>
            <a:endParaRPr lang="en-US" dirty="0"/>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TotalTime>
  <Words>254</Words>
  <Application>Microsoft Office PowerPoint</Application>
  <PresentationFormat>Widescreen</PresentationFormat>
  <Paragraphs>24</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Franklin Gothic Book</vt:lpstr>
      <vt:lpstr>Segoe UI</vt:lpstr>
      <vt:lpstr>Office Theme</vt:lpstr>
      <vt:lpstr>&lt;Title&gt;</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nabheet madan</dc:creator>
  <cp:lastModifiedBy>nabheet madan</cp:lastModifiedBy>
  <cp:revision>1</cp:revision>
  <dcterms:created xsi:type="dcterms:W3CDTF">2021-06-10T08:57:26Z</dcterms:created>
  <dcterms:modified xsi:type="dcterms:W3CDTF">2021-06-10T09:01:53Z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