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4EB-408F-4F38-86E1-ADDA021D2C97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E178-4E14-470E-9679-E42FA9D32CE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72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4EB-408F-4F38-86E1-ADDA021D2C97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E178-4E14-470E-9679-E42FA9D32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52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4EB-408F-4F38-86E1-ADDA021D2C97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E178-4E14-470E-9679-E42FA9D32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961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4EB-408F-4F38-86E1-ADDA021D2C97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E178-4E14-470E-9679-E42FA9D32CE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943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4EB-408F-4F38-86E1-ADDA021D2C97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E178-4E14-470E-9679-E42FA9D32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189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4EB-408F-4F38-86E1-ADDA021D2C97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E178-4E14-470E-9679-E42FA9D32CE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7571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4EB-408F-4F38-86E1-ADDA021D2C97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E178-4E14-470E-9679-E42FA9D32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180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4EB-408F-4F38-86E1-ADDA021D2C97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E178-4E14-470E-9679-E42FA9D32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581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4EB-408F-4F38-86E1-ADDA021D2C97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E178-4E14-470E-9679-E42FA9D32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78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4EB-408F-4F38-86E1-ADDA021D2C97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E178-4E14-470E-9679-E42FA9D32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12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4EB-408F-4F38-86E1-ADDA021D2C97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E178-4E14-470E-9679-E42FA9D32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44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4EB-408F-4F38-86E1-ADDA021D2C97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E178-4E14-470E-9679-E42FA9D32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77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4EB-408F-4F38-86E1-ADDA021D2C97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E178-4E14-470E-9679-E42FA9D32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30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4EB-408F-4F38-86E1-ADDA021D2C97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E178-4E14-470E-9679-E42FA9D32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01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4EB-408F-4F38-86E1-ADDA021D2C97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E178-4E14-470E-9679-E42FA9D32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40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4EB-408F-4F38-86E1-ADDA021D2C97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E178-4E14-470E-9679-E42FA9D32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71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4EB-408F-4F38-86E1-ADDA021D2C97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E178-4E14-470E-9679-E42FA9D32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13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EC724EB-408F-4F38-86E1-ADDA021D2C97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E5AE178-4E14-470E-9679-E42FA9D32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7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sap.com/2016/05/10/cldemooutput-part-1-of-2-usag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1674254"/>
            <a:ext cx="8001000" cy="1983346"/>
          </a:xfrm>
        </p:spPr>
        <p:txBody>
          <a:bodyPr/>
          <a:lstStyle/>
          <a:p>
            <a:r>
              <a:rPr lang="en-US" dirty="0" smtClean="0"/>
              <a:t>INTRODUCTION to ABAP NEW SYNTAXES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302321" y="5769735"/>
            <a:ext cx="4056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Chithra Narayanan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5415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309094"/>
            <a:ext cx="9657523" cy="6548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chemeClr val="tx1"/>
                </a:solidFill>
              </a:rPr>
              <a:t>AGENDA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Quick introduction to new syntaxes</a:t>
            </a:r>
          </a:p>
          <a:p>
            <a:r>
              <a:rPr lang="en-US" dirty="0">
                <a:solidFill>
                  <a:schemeClr val="tx1"/>
                </a:solidFill>
              </a:rPr>
              <a:t>Replace</a:t>
            </a:r>
            <a:r>
              <a:rPr lang="en-US" dirty="0" smtClean="0">
                <a:solidFill>
                  <a:schemeClr val="tx1"/>
                </a:solidFill>
              </a:rPr>
              <a:t> your day to day code lines with new syntaxes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tx1"/>
                </a:solidFill>
              </a:rPr>
              <a:t>Inline declarations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400" dirty="0" smtClean="0">
                <a:solidFill>
                  <a:schemeClr val="tx1"/>
                </a:solidFill>
              </a:rPr>
              <a:t>String </a:t>
            </a:r>
            <a:r>
              <a:rPr lang="en-IN" sz="1400" dirty="0">
                <a:solidFill>
                  <a:schemeClr val="tx1"/>
                </a:solidFill>
              </a:rPr>
              <a:t>o</a:t>
            </a:r>
            <a:r>
              <a:rPr lang="en-IN" sz="1400" dirty="0" smtClean="0">
                <a:solidFill>
                  <a:schemeClr val="tx1"/>
                </a:solidFill>
              </a:rPr>
              <a:t>perations ( concatenation, alignment , date conversion etc. )</a:t>
            </a:r>
            <a:endParaRPr lang="en-IN" sz="14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tx1"/>
                </a:solidFill>
              </a:rPr>
              <a:t>CONV , CAST </a:t>
            </a:r>
            <a:r>
              <a:rPr lang="en-US" sz="1400" dirty="0" smtClean="0">
                <a:solidFill>
                  <a:schemeClr val="tx1"/>
                </a:solidFill>
              </a:rPr>
              <a:t>and </a:t>
            </a:r>
            <a:r>
              <a:rPr lang="en-US" sz="1400" dirty="0" smtClean="0">
                <a:solidFill>
                  <a:schemeClr val="tx1"/>
                </a:solidFill>
              </a:rPr>
              <a:t>VALUE operators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tx1"/>
                </a:solidFill>
              </a:rPr>
              <a:t>REF operator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tx1"/>
                </a:solidFill>
              </a:rPr>
              <a:t>COND and </a:t>
            </a:r>
            <a:r>
              <a:rPr lang="en-US" sz="1400" dirty="0" smtClean="0">
                <a:solidFill>
                  <a:schemeClr val="tx1"/>
                </a:solidFill>
              </a:rPr>
              <a:t>SWITCH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tx1"/>
                </a:solidFill>
              </a:rPr>
              <a:t>FOR syntax</a:t>
            </a:r>
            <a:endParaRPr lang="en-US" sz="14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tx1"/>
                </a:solidFill>
              </a:rPr>
              <a:t>REDUCE  syntax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tx1"/>
                </a:solidFill>
              </a:rPr>
              <a:t>Interface changes / method chaining / functional methods with importing, exporting ,changing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tx1"/>
                </a:solidFill>
              </a:rPr>
              <a:t>NEW </a:t>
            </a:r>
            <a:r>
              <a:rPr lang="en-US" sz="1400" dirty="0" smtClean="0">
                <a:solidFill>
                  <a:schemeClr val="tx1"/>
                </a:solidFill>
              </a:rPr>
              <a:t>operator</a:t>
            </a:r>
            <a:endParaRPr lang="en-US" sz="14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tx1"/>
                </a:solidFill>
              </a:rPr>
              <a:t>FILTER operation in ABAP new syntax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tx1"/>
                </a:solidFill>
              </a:rPr>
              <a:t>New </a:t>
            </a:r>
            <a:r>
              <a:rPr lang="en-US" sz="1400" dirty="0" smtClean="0">
                <a:solidFill>
                  <a:schemeClr val="tx1"/>
                </a:solidFill>
              </a:rPr>
              <a:t>Internal table functions like line existence ,line index, with empty key </a:t>
            </a:r>
            <a:endParaRPr lang="en-IN" sz="14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Some </a:t>
            </a:r>
            <a:r>
              <a:rPr lang="en-US" sz="1400" dirty="0" smtClean="0">
                <a:solidFill>
                  <a:schemeClr val="tx1"/>
                </a:solidFill>
              </a:rPr>
              <a:t>useful utility classes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289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791" y="592060"/>
            <a:ext cx="9491601" cy="556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3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cl_demo_output</a:t>
            </a:r>
            <a:endParaRPr lang="en-IN" dirty="0" smtClean="0"/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u="sng" dirty="0">
                <a:hlinkClick r:id="rId2"/>
              </a:rPr>
              <a:t>https://blogs.sap.com/2016/05/10/cldemooutput-part-1-of-2-usage</a:t>
            </a:r>
            <a:r>
              <a:rPr lang="en-US" sz="1200" u="sng" dirty="0" smtClean="0">
                <a:hlinkClick r:id="rId2"/>
              </a:rPr>
              <a:t>/</a:t>
            </a:r>
            <a:endParaRPr lang="en-US" sz="1200" u="sng" dirty="0" smtClean="0"/>
          </a:p>
          <a:p>
            <a:pPr marL="0" indent="0">
              <a:buNone/>
            </a:pPr>
            <a:r>
              <a:rPr lang="en-US" sz="1200" dirty="0" smtClean="0"/>
              <a:t>	</a:t>
            </a:r>
            <a:r>
              <a:rPr lang="en-US" sz="1200" u="sng" dirty="0" smtClean="0"/>
              <a:t>https</a:t>
            </a:r>
            <a:r>
              <a:rPr lang="en-US" sz="1200" u="sng" dirty="0"/>
              <a:t>://blogs.sap.com/2016/05/10/cldemooutput-part-2-of-2-a-look-behind/</a:t>
            </a:r>
            <a:endParaRPr lang="en-IN" sz="1200" u="sng" dirty="0" smtClean="0"/>
          </a:p>
          <a:p>
            <a:r>
              <a:rPr lang="en-IN" dirty="0" smtClean="0"/>
              <a:t>ABAP Database Connectivity( ADBC ) classes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err="1" smtClean="0"/>
              <a:t>cl_sql_statement</a:t>
            </a:r>
            <a:r>
              <a:rPr lang="en-IN" dirty="0" smtClean="0"/>
              <a:t> / </a:t>
            </a:r>
            <a:r>
              <a:rPr lang="en-IN" dirty="0"/>
              <a:t> </a:t>
            </a:r>
            <a:r>
              <a:rPr lang="en-IN" dirty="0" err="1" smtClean="0"/>
              <a:t>cl_sql_connection</a:t>
            </a:r>
            <a:r>
              <a:rPr lang="en-IN" dirty="0" smtClean="0"/>
              <a:t> / </a:t>
            </a:r>
            <a:r>
              <a:rPr lang="en-IN" dirty="0" err="1" smtClean="0"/>
              <a:t>cl_sql_exception</a:t>
            </a:r>
            <a:endParaRPr lang="en-IN" dirty="0" smtClean="0"/>
          </a:p>
          <a:p>
            <a:pPr marL="457200" lvl="1" indent="0">
              <a:buNone/>
            </a:pPr>
            <a:r>
              <a:rPr lang="en-IN" sz="1000" u="sng" dirty="0" smtClean="0"/>
              <a:t>http://zevolving.com/2013/05/abap-database-connectivity-adbc/#:~:text=CL_SQL_STATEMENT%20%E2%80%93%20This%20class%20contains%20methods,the%20statement%20on%20other%20DB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cl_abap_codepage</a:t>
            </a:r>
            <a:endParaRPr lang="en-IN" dirty="0" smtClean="0"/>
          </a:p>
          <a:p>
            <a:pPr marL="0" indent="0">
              <a:buNone/>
            </a:pPr>
            <a:r>
              <a:rPr lang="en-IN" sz="1200" dirty="0" smtClean="0"/>
              <a:t>	</a:t>
            </a:r>
            <a:r>
              <a:rPr lang="en-IN" sz="1200" u="sng" dirty="0" smtClean="0"/>
              <a:t>https</a:t>
            </a:r>
            <a:r>
              <a:rPr lang="en-IN" sz="1200" u="sng" dirty="0"/>
              <a:t>://help.sap.com/doc/abapdocu_750_index_htm/7.50/en-US/abencl_abap_codepage.htm</a:t>
            </a:r>
          </a:p>
        </p:txBody>
      </p:sp>
    </p:spTree>
    <p:extLst>
      <p:ext uri="{BB962C8B-B14F-4D97-AF65-F5344CB8AC3E}">
        <p14:creationId xmlns:p14="http://schemas.microsoft.com/office/powerpoint/2010/main" val="240479217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14045</TotalTime>
  <Words>94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Wingdings</vt:lpstr>
      <vt:lpstr>Wingdings 3</vt:lpstr>
      <vt:lpstr>Slice</vt:lpstr>
      <vt:lpstr>INTRODUCTION to ABAP NEW SYNTAXES</vt:lpstr>
      <vt:lpstr>PowerPoint Presentation</vt:lpstr>
      <vt:lpstr>PowerPoint Presentation</vt:lpstr>
      <vt:lpstr>PowerPoint Presentation</vt:lpstr>
    </vt:vector>
  </TitlesOfParts>
  <Company>Buhler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ABAP NEW SYNTAXES</dc:title>
  <dc:creator>Narayanan Chithra, ITP, BBAN</dc:creator>
  <cp:lastModifiedBy>Narayanan Chithra, ITP, BBAN</cp:lastModifiedBy>
  <cp:revision>21</cp:revision>
  <dcterms:created xsi:type="dcterms:W3CDTF">2021-01-05T03:41:22Z</dcterms:created>
  <dcterms:modified xsi:type="dcterms:W3CDTF">2021-01-16T13:51:01Z</dcterms:modified>
</cp:coreProperties>
</file>