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18" r:id="rId2"/>
  </p:sldMasterIdLst>
  <p:notesMasterIdLst>
    <p:notesMasterId r:id="rId14"/>
  </p:notesMasterIdLst>
  <p:handoutMasterIdLst>
    <p:handoutMasterId r:id="rId15"/>
  </p:handoutMasterIdLst>
  <p:sldIdLst>
    <p:sldId id="487" r:id="rId3"/>
    <p:sldId id="476" r:id="rId4"/>
    <p:sldId id="486" r:id="rId5"/>
    <p:sldId id="363" r:id="rId6"/>
    <p:sldId id="485" r:id="rId7"/>
    <p:sldId id="417" r:id="rId8"/>
    <p:sldId id="475" r:id="rId9"/>
    <p:sldId id="482" r:id="rId10"/>
    <p:sldId id="483" r:id="rId11"/>
    <p:sldId id="480" r:id="rId12"/>
    <p:sldId id="4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8CBDDE-1E8E-408B-98B5-9F52B9E6045F}">
          <p14:sldIdLst>
            <p14:sldId id="487"/>
            <p14:sldId id="476"/>
            <p14:sldId id="486"/>
            <p14:sldId id="363"/>
            <p14:sldId id="485"/>
            <p14:sldId id="417"/>
            <p14:sldId id="475"/>
            <p14:sldId id="482"/>
            <p14:sldId id="483"/>
            <p14:sldId id="480"/>
            <p14:sldId id="4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ry Mulyadi" initials="FM" lastIdx="2" clrIdx="0">
    <p:extLst>
      <p:ext uri="{19B8F6BF-5375-455C-9EA6-DF929625EA0E}">
        <p15:presenceInfo xmlns:p15="http://schemas.microsoft.com/office/powerpoint/2012/main" userId="S::ferry.mulyadi@orica.com::d53ff1b5-23b3-484c-8fde-87a06f45eee8" providerId="AD"/>
      </p:ext>
    </p:extLst>
  </p:cmAuthor>
  <p:cmAuthor id="2" name="Mohit Bansal" initials="MB" lastIdx="1" clrIdx="1">
    <p:extLst>
      <p:ext uri="{19B8F6BF-5375-455C-9EA6-DF929625EA0E}">
        <p15:presenceInfo xmlns:p15="http://schemas.microsoft.com/office/powerpoint/2012/main" userId="S::mohit.bansal@orica.com::6adf8e59-c715-46ce-abc4-8f73ce1e0ff2" providerId="AD"/>
      </p:ext>
    </p:extLst>
  </p:cmAuthor>
  <p:cmAuthor id="3" name="MOHIT BANSAL" initials="MB" lastIdx="1" clrIdx="2">
    <p:extLst>
      <p:ext uri="{19B8F6BF-5375-455C-9EA6-DF929625EA0E}">
        <p15:presenceInfo xmlns:p15="http://schemas.microsoft.com/office/powerpoint/2012/main" userId="52d1845913788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8FD2"/>
    <a:srgbClr val="F27900"/>
    <a:srgbClr val="FFFFFF"/>
    <a:srgbClr val="FEFEF5"/>
    <a:srgbClr val="FF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C9B91-F643-4168-958C-036640101761}" v="340" dt="2021-03-20T02:28:35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BANSAL" userId="52d1845913788a8f" providerId="LiveId" clId="{A2FC9B91-F643-4168-958C-036640101761}"/>
    <pc:docChg chg="undo custSel modSld sldOrd">
      <pc:chgData name="MOHIT BANSAL" userId="52d1845913788a8f" providerId="LiveId" clId="{A2FC9B91-F643-4168-958C-036640101761}" dt="2021-03-20T05:37:47.288" v="1150" actId="20577"/>
      <pc:docMkLst>
        <pc:docMk/>
      </pc:docMkLst>
      <pc:sldChg chg="addSp delSp modSp mod">
        <pc:chgData name="MOHIT BANSAL" userId="52d1845913788a8f" providerId="LiveId" clId="{A2FC9B91-F643-4168-958C-036640101761}" dt="2021-03-20T02:06:13.713" v="804" actId="1076"/>
        <pc:sldMkLst>
          <pc:docMk/>
          <pc:sldMk cId="3798296876" sldId="363"/>
        </pc:sldMkLst>
        <pc:spChg chg="mod">
          <ac:chgData name="MOHIT BANSAL" userId="52d1845913788a8f" providerId="LiveId" clId="{A2FC9B91-F643-4168-958C-036640101761}" dt="2021-03-20T00:04:19.968" v="462" actId="1076"/>
          <ac:spMkLst>
            <pc:docMk/>
            <pc:sldMk cId="3798296876" sldId="363"/>
            <ac:spMk id="2" creationId="{304EAB0D-F0ED-4B38-B060-50DC1DACCB52}"/>
          </ac:spMkLst>
        </pc:spChg>
        <pc:spChg chg="mod">
          <ac:chgData name="MOHIT BANSAL" userId="52d1845913788a8f" providerId="LiveId" clId="{A2FC9B91-F643-4168-958C-036640101761}" dt="2021-03-20T02:05:20.399" v="802" actId="20577"/>
          <ac:spMkLst>
            <pc:docMk/>
            <pc:sldMk cId="3798296876" sldId="363"/>
            <ac:spMk id="4" creationId="{00000000-0000-0000-0000-000000000000}"/>
          </ac:spMkLst>
        </pc:spChg>
        <pc:spChg chg="add del mod">
          <ac:chgData name="MOHIT BANSAL" userId="52d1845913788a8f" providerId="LiveId" clId="{A2FC9B91-F643-4168-958C-036640101761}" dt="2021-03-20T00:03:49.354" v="460" actId="21"/>
          <ac:spMkLst>
            <pc:docMk/>
            <pc:sldMk cId="3798296876" sldId="363"/>
            <ac:spMk id="6" creationId="{2A2C30D6-D4DD-42DD-8D21-C7E389A4DA32}"/>
          </ac:spMkLst>
        </pc:spChg>
        <pc:graphicFrameChg chg="add mod modGraphic">
          <ac:chgData name="MOHIT BANSAL" userId="52d1845913788a8f" providerId="LiveId" clId="{A2FC9B91-F643-4168-958C-036640101761}" dt="2021-03-20T02:05:30.550" v="803" actId="1076"/>
          <ac:graphicFrameMkLst>
            <pc:docMk/>
            <pc:sldMk cId="3798296876" sldId="363"/>
            <ac:graphicFrameMk id="3" creationId="{A815B821-1CC7-4ED1-A7EF-7AF1ACFE2AC0}"/>
          </ac:graphicFrameMkLst>
        </pc:graphicFrameChg>
        <pc:graphicFrameChg chg="mod">
          <ac:chgData name="MOHIT BANSAL" userId="52d1845913788a8f" providerId="LiveId" clId="{A2FC9B91-F643-4168-958C-036640101761}" dt="2021-03-20T02:06:13.713" v="804" actId="1076"/>
          <ac:graphicFrameMkLst>
            <pc:docMk/>
            <pc:sldMk cId="3798296876" sldId="363"/>
            <ac:graphicFrameMk id="18" creationId="{71377425-CD0B-43E1-A63F-C9260C14F3F9}"/>
          </ac:graphicFrameMkLst>
        </pc:graphicFrameChg>
        <pc:picChg chg="add del mod">
          <ac:chgData name="MOHIT BANSAL" userId="52d1845913788a8f" providerId="LiveId" clId="{A2FC9B91-F643-4168-958C-036640101761}" dt="2021-03-19T01:29:08.650" v="399" actId="21"/>
          <ac:picMkLst>
            <pc:docMk/>
            <pc:sldMk cId="3798296876" sldId="363"/>
            <ac:picMk id="5" creationId="{459ACBF8-E3CF-4380-A336-9A334BC0625F}"/>
          </ac:picMkLst>
        </pc:picChg>
        <pc:picChg chg="del">
          <ac:chgData name="MOHIT BANSAL" userId="52d1845913788a8f" providerId="LiveId" clId="{A2FC9B91-F643-4168-958C-036640101761}" dt="2021-03-19T01:15:30.055" v="0" actId="478"/>
          <ac:picMkLst>
            <pc:docMk/>
            <pc:sldMk cId="3798296876" sldId="363"/>
            <ac:picMk id="13" creationId="{D25863B6-7B9E-4A2D-BA3B-24C52C1C6D8A}"/>
          </ac:picMkLst>
        </pc:picChg>
      </pc:sldChg>
      <pc:sldChg chg="modSp mod">
        <pc:chgData name="MOHIT BANSAL" userId="52d1845913788a8f" providerId="LiveId" clId="{A2FC9B91-F643-4168-958C-036640101761}" dt="2021-03-19T01:49:01.255" v="454" actId="20577"/>
        <pc:sldMkLst>
          <pc:docMk/>
          <pc:sldMk cId="3581608221" sldId="417"/>
        </pc:sldMkLst>
        <pc:spChg chg="mod">
          <ac:chgData name="MOHIT BANSAL" userId="52d1845913788a8f" providerId="LiveId" clId="{A2FC9B91-F643-4168-958C-036640101761}" dt="2021-03-19T01:49:01.255" v="454" actId="20577"/>
          <ac:spMkLst>
            <pc:docMk/>
            <pc:sldMk cId="3581608221" sldId="417"/>
            <ac:spMk id="12" creationId="{FE13CA93-C0EB-4D67-9987-5CB72C381032}"/>
          </ac:spMkLst>
        </pc:spChg>
      </pc:sldChg>
      <pc:sldChg chg="modSp mod">
        <pc:chgData name="MOHIT BANSAL" userId="52d1845913788a8f" providerId="LiveId" clId="{A2FC9B91-F643-4168-958C-036640101761}" dt="2021-03-20T02:25:32.708" v="1018" actId="108"/>
        <pc:sldMkLst>
          <pc:docMk/>
          <pc:sldMk cId="1750115857" sldId="475"/>
        </pc:sldMkLst>
        <pc:spChg chg="mod">
          <ac:chgData name="MOHIT BANSAL" userId="52d1845913788a8f" providerId="LiveId" clId="{A2FC9B91-F643-4168-958C-036640101761}" dt="2021-03-20T02:25:32.708" v="1018" actId="108"/>
          <ac:spMkLst>
            <pc:docMk/>
            <pc:sldMk cId="1750115857" sldId="475"/>
            <ac:spMk id="13" creationId="{1AA171C4-4A3F-41FA-8577-3C57FEC964B7}"/>
          </ac:spMkLst>
        </pc:spChg>
      </pc:sldChg>
      <pc:sldChg chg="modSp mod">
        <pc:chgData name="MOHIT BANSAL" userId="52d1845913788a8f" providerId="LiveId" clId="{A2FC9B91-F643-4168-958C-036640101761}" dt="2021-03-20T02:04:00.950" v="793" actId="20577"/>
        <pc:sldMkLst>
          <pc:docMk/>
          <pc:sldMk cId="3724169289" sldId="476"/>
        </pc:sldMkLst>
        <pc:spChg chg="mod">
          <ac:chgData name="MOHIT BANSAL" userId="52d1845913788a8f" providerId="LiveId" clId="{A2FC9B91-F643-4168-958C-036640101761}" dt="2021-03-20T02:04:00.950" v="793" actId="20577"/>
          <ac:spMkLst>
            <pc:docMk/>
            <pc:sldMk cId="3724169289" sldId="476"/>
            <ac:spMk id="4" creationId="{00000000-0000-0000-0000-000000000000}"/>
          </ac:spMkLst>
        </pc:spChg>
      </pc:sldChg>
      <pc:sldChg chg="modSp mod">
        <pc:chgData name="MOHIT BANSAL" userId="52d1845913788a8f" providerId="LiveId" clId="{A2FC9B91-F643-4168-958C-036640101761}" dt="2021-03-20T05:37:47.288" v="1150" actId="20577"/>
        <pc:sldMkLst>
          <pc:docMk/>
          <pc:sldMk cId="1044202336" sldId="482"/>
        </pc:sldMkLst>
        <pc:spChg chg="mod">
          <ac:chgData name="MOHIT BANSAL" userId="52d1845913788a8f" providerId="LiveId" clId="{A2FC9B91-F643-4168-958C-036640101761}" dt="2021-03-20T05:37:47.288" v="1150" actId="20577"/>
          <ac:spMkLst>
            <pc:docMk/>
            <pc:sldMk cId="1044202336" sldId="482"/>
            <ac:spMk id="13" creationId="{1AA171C4-4A3F-41FA-8577-3C57FEC964B7}"/>
          </ac:spMkLst>
        </pc:spChg>
      </pc:sldChg>
      <pc:sldChg chg="modSp mod">
        <pc:chgData name="MOHIT BANSAL" userId="52d1845913788a8f" providerId="LiveId" clId="{A2FC9B91-F643-4168-958C-036640101761}" dt="2021-03-20T02:29:44.125" v="1134" actId="108"/>
        <pc:sldMkLst>
          <pc:docMk/>
          <pc:sldMk cId="2248035499" sldId="483"/>
        </pc:sldMkLst>
        <pc:spChg chg="mod">
          <ac:chgData name="MOHIT BANSAL" userId="52d1845913788a8f" providerId="LiveId" clId="{A2FC9B91-F643-4168-958C-036640101761}" dt="2021-03-20T02:29:44.125" v="1134" actId="108"/>
          <ac:spMkLst>
            <pc:docMk/>
            <pc:sldMk cId="2248035499" sldId="483"/>
            <ac:spMk id="13" creationId="{1AA171C4-4A3F-41FA-8577-3C57FEC964B7}"/>
          </ac:spMkLst>
        </pc:spChg>
      </pc:sldChg>
      <pc:sldChg chg="addSp delSp modSp mod modClrScheme chgLayout">
        <pc:chgData name="MOHIT BANSAL" userId="52d1845913788a8f" providerId="LiveId" clId="{A2FC9B91-F643-4168-958C-036640101761}" dt="2021-03-20T01:55:49.070" v="706" actId="20577"/>
        <pc:sldMkLst>
          <pc:docMk/>
          <pc:sldMk cId="1666967848" sldId="484"/>
        </pc:sldMkLst>
        <pc:spChg chg="mod ord">
          <ac:chgData name="MOHIT BANSAL" userId="52d1845913788a8f" providerId="LiveId" clId="{A2FC9B91-F643-4168-958C-036640101761}" dt="2021-03-20T01:55:49.070" v="706" actId="20577"/>
          <ac:spMkLst>
            <pc:docMk/>
            <pc:sldMk cId="1666967848" sldId="484"/>
            <ac:spMk id="2" creationId="{D5739E7C-D2F1-4BDF-BDE7-476414CA394E}"/>
          </ac:spMkLst>
        </pc:spChg>
        <pc:spChg chg="add del mod">
          <ac:chgData name="MOHIT BANSAL" userId="52d1845913788a8f" providerId="LiveId" clId="{A2FC9B91-F643-4168-958C-036640101761}" dt="2021-03-20T01:55:29.473" v="689" actId="21"/>
          <ac:spMkLst>
            <pc:docMk/>
            <pc:sldMk cId="1666967848" sldId="484"/>
            <ac:spMk id="8" creationId="{5C44A131-E2FA-474D-8560-76A400392243}"/>
          </ac:spMkLst>
        </pc:spChg>
        <pc:spChg chg="add mod">
          <ac:chgData name="MOHIT BANSAL" userId="52d1845913788a8f" providerId="LiveId" clId="{A2FC9B91-F643-4168-958C-036640101761}" dt="2021-03-20T01:54:30.432" v="678" actId="26606"/>
          <ac:spMkLst>
            <pc:docMk/>
            <pc:sldMk cId="1666967848" sldId="484"/>
            <ac:spMk id="10" creationId="{7C2BFD12-0F64-42BE-B923-279F7493BB86}"/>
          </ac:spMkLst>
        </pc:spChg>
        <pc:picChg chg="add mod">
          <ac:chgData name="MOHIT BANSAL" userId="52d1845913788a8f" providerId="LiveId" clId="{A2FC9B91-F643-4168-958C-036640101761}" dt="2021-03-20T01:54:40.753" v="679" actId="14100"/>
          <ac:picMkLst>
            <pc:docMk/>
            <pc:sldMk cId="1666967848" sldId="484"/>
            <ac:picMk id="3" creationId="{0A85ADC3-1E2B-4A60-B1D6-21152F5CE9E7}"/>
          </ac:picMkLst>
        </pc:picChg>
      </pc:sldChg>
      <pc:sldChg chg="delSp mod">
        <pc:chgData name="MOHIT BANSAL" userId="52d1845913788a8f" providerId="LiveId" clId="{A2FC9B91-F643-4168-958C-036640101761}" dt="2021-03-19T01:33:08.510" v="419" actId="21"/>
        <pc:sldMkLst>
          <pc:docMk/>
          <pc:sldMk cId="3246283584" sldId="485"/>
        </pc:sldMkLst>
        <pc:spChg chg="del">
          <ac:chgData name="MOHIT BANSAL" userId="52d1845913788a8f" providerId="LiveId" clId="{A2FC9B91-F643-4168-958C-036640101761}" dt="2021-03-19T01:33:08.510" v="419" actId="21"/>
          <ac:spMkLst>
            <pc:docMk/>
            <pc:sldMk cId="3246283584" sldId="485"/>
            <ac:spMk id="7" creationId="{9E18E29A-E65E-4482-AA2E-8F62E13CFE01}"/>
          </ac:spMkLst>
        </pc:spChg>
      </pc:sldChg>
      <pc:sldChg chg="modSp mod">
        <pc:chgData name="MOHIT BANSAL" userId="52d1845913788a8f" providerId="LiveId" clId="{A2FC9B91-F643-4168-958C-036640101761}" dt="2021-03-20T02:02:00.854" v="775" actId="108"/>
        <pc:sldMkLst>
          <pc:docMk/>
          <pc:sldMk cId="4214404081" sldId="486"/>
        </pc:sldMkLst>
        <pc:spChg chg="mod">
          <ac:chgData name="MOHIT BANSAL" userId="52d1845913788a8f" providerId="LiveId" clId="{A2FC9B91-F643-4168-958C-036640101761}" dt="2021-03-20T02:02:00.854" v="775" actId="108"/>
          <ac:spMkLst>
            <pc:docMk/>
            <pc:sldMk cId="4214404081" sldId="486"/>
            <ac:spMk id="12" creationId="{FE13CA93-C0EB-4D67-9987-5CB72C381032}"/>
          </ac:spMkLst>
        </pc:spChg>
      </pc:sldChg>
      <pc:sldChg chg="addSp delSp modSp mod ord">
        <pc:chgData name="MOHIT BANSAL" userId="52d1845913788a8f" providerId="LiveId" clId="{A2FC9B91-F643-4168-958C-036640101761}" dt="2021-03-20T01:59:59.080" v="774" actId="21"/>
        <pc:sldMkLst>
          <pc:docMk/>
          <pc:sldMk cId="3885721125" sldId="487"/>
        </pc:sldMkLst>
        <pc:spChg chg="add del mod">
          <ac:chgData name="MOHIT BANSAL" userId="52d1845913788a8f" providerId="LiveId" clId="{A2FC9B91-F643-4168-958C-036640101761}" dt="2021-03-20T01:57:16.073" v="708"/>
          <ac:spMkLst>
            <pc:docMk/>
            <pc:sldMk cId="3885721125" sldId="487"/>
            <ac:spMk id="5" creationId="{38CFDB51-783B-4514-8B9A-DB763A39B228}"/>
          </ac:spMkLst>
        </pc:spChg>
        <pc:spChg chg="add del mod">
          <ac:chgData name="MOHIT BANSAL" userId="52d1845913788a8f" providerId="LiveId" clId="{A2FC9B91-F643-4168-958C-036640101761}" dt="2021-03-20T01:57:24.654" v="712"/>
          <ac:spMkLst>
            <pc:docMk/>
            <pc:sldMk cId="3885721125" sldId="487"/>
            <ac:spMk id="6" creationId="{ACA0AE7D-24DC-4A96-80BF-73A20FDF883A}"/>
          </ac:spMkLst>
        </pc:spChg>
        <pc:spChg chg="add del mod">
          <ac:chgData name="MOHIT BANSAL" userId="52d1845913788a8f" providerId="LiveId" clId="{A2FC9B91-F643-4168-958C-036640101761}" dt="2021-03-20T01:59:59.080" v="774" actId="21"/>
          <ac:spMkLst>
            <pc:docMk/>
            <pc:sldMk cId="3885721125" sldId="487"/>
            <ac:spMk id="7" creationId="{16E424DA-6B24-40FC-A4C1-085E7C459F93}"/>
          </ac:spMkLst>
        </pc:spChg>
        <pc:spChg chg="mod">
          <ac:chgData name="MOHIT BANSAL" userId="52d1845913788a8f" providerId="LiveId" clId="{A2FC9B91-F643-4168-958C-036640101761}" dt="2021-03-20T01:59:52.595" v="773" actId="20577"/>
          <ac:spMkLst>
            <pc:docMk/>
            <pc:sldMk cId="3885721125" sldId="487"/>
            <ac:spMk id="8" creationId="{287FFF34-2EBA-46CD-AA37-E11E21EA9594}"/>
          </ac:spMkLst>
        </pc:spChg>
        <pc:picChg chg="mod">
          <ac:chgData name="MOHIT BANSAL" userId="52d1845913788a8f" providerId="LiveId" clId="{A2FC9B91-F643-4168-958C-036640101761}" dt="2021-03-19T01:32:28.418" v="417" actId="14100"/>
          <ac:picMkLst>
            <pc:docMk/>
            <pc:sldMk cId="3885721125" sldId="487"/>
            <ac:picMk id="11" creationId="{6DFA2431-9F0C-4F6E-A2BF-FF700A221380}"/>
          </ac:picMkLst>
        </pc:picChg>
        <pc:picChg chg="add del mod">
          <ac:chgData name="MOHIT BANSAL" userId="52d1845913788a8f" providerId="LiveId" clId="{A2FC9B91-F643-4168-958C-036640101761}" dt="2021-03-19T01:32:31.501" v="418" actId="478"/>
          <ac:picMkLst>
            <pc:docMk/>
            <pc:sldMk cId="3885721125" sldId="487"/>
            <ac:picMk id="13" creationId="{4CB12667-CEFE-46EE-9D56-0F1AC13D20F8}"/>
          </ac:picMkLst>
        </pc:picChg>
        <pc:picChg chg="add del mod">
          <ac:chgData name="MOHIT BANSAL" userId="52d1845913788a8f" providerId="LiveId" clId="{A2FC9B91-F643-4168-958C-036640101761}" dt="2021-03-19T01:32:13.959" v="414" actId="478"/>
          <ac:picMkLst>
            <pc:docMk/>
            <pc:sldMk cId="3885721125" sldId="487"/>
            <ac:picMk id="15" creationId="{4CEFCA0D-E880-45CE-8295-6134B6A6DA54}"/>
          </ac:picMkLst>
        </pc:picChg>
        <pc:cxnChg chg="add del mod">
          <ac:chgData name="MOHIT BANSAL" userId="52d1845913788a8f" providerId="LiveId" clId="{A2FC9B91-F643-4168-958C-036640101761}" dt="2021-03-20T01:59:51.215" v="770" actId="11529"/>
          <ac:cxnSpMkLst>
            <pc:docMk/>
            <pc:sldMk cId="3885721125" sldId="487"/>
            <ac:cxnSpMk id="3" creationId="{FD70CFD3-144A-4B61-9B72-090CC1F1E9EF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70C0"/>
                </a:solidFill>
              </a:rPr>
              <a:t>Exam</a:t>
            </a:r>
            <a:r>
              <a:rPr lang="en-US" baseline="0" dirty="0">
                <a:solidFill>
                  <a:srgbClr val="0070C0"/>
                </a:solidFill>
              </a:rPr>
              <a:t> Weightage</a:t>
            </a:r>
            <a:r>
              <a:rPr lang="en-US" baseline="0" dirty="0"/>
              <a:t>	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ABAP ON HANA(HA400)</c:v>
                </c:pt>
                <c:pt idx="1">
                  <c:v>HANA Modelling / Native HANA(HA300)</c:v>
                </c:pt>
                <c:pt idx="2">
                  <c:v>HANA Fundamentals / Concepts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85</c:v>
                </c:pt>
                <c:pt idx="1">
                  <c:v>7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BC-4045-90DF-E98C44C2E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901920"/>
        <c:axId val="41903584"/>
      </c:barChart>
      <c:catAx>
        <c:axId val="41901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3584"/>
        <c:crosses val="autoZero"/>
        <c:auto val="1"/>
        <c:lblAlgn val="ctr"/>
        <c:lblOffset val="100"/>
        <c:noMultiLvlLbl val="0"/>
      </c:catAx>
      <c:valAx>
        <c:axId val="4190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Key</a:t>
            </a:r>
            <a:r>
              <a:rPr lang="en-US" baseline="0" dirty="0"/>
              <a:t> Topics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Weitage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CDS/AMDP/Table Functions</c:v>
                </c:pt>
                <c:pt idx="1">
                  <c:v>Performance Optimization / Coding Guideline</c:v>
                </c:pt>
                <c:pt idx="2">
                  <c:v>Open SQL/Advance SQL</c:v>
                </c:pt>
                <c:pt idx="3">
                  <c:v>DataBase Procedure / Proxy/ External View</c:v>
                </c:pt>
                <c:pt idx="4">
                  <c:v>Information Modelling </c:v>
                </c:pt>
                <c:pt idx="5">
                  <c:v>HANA Architecture - Index Server etc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10</c:v>
                </c:pt>
                <c:pt idx="4">
                  <c:v>8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9-46EC-B2A0-465209362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3912608"/>
        <c:axId val="473915936"/>
      </c:barChart>
      <c:catAx>
        <c:axId val="473912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915936"/>
        <c:crosses val="autoZero"/>
        <c:auto val="1"/>
        <c:lblAlgn val="ctr"/>
        <c:lblOffset val="100"/>
        <c:noMultiLvlLbl val="0"/>
      </c:catAx>
      <c:valAx>
        <c:axId val="473915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91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70C0"/>
                </a:solidFill>
              </a:rPr>
              <a:t>Exam</a:t>
            </a:r>
            <a:r>
              <a:rPr lang="en-US" baseline="0" dirty="0">
                <a:solidFill>
                  <a:srgbClr val="0070C0"/>
                </a:solidFill>
              </a:rPr>
              <a:t> Weightage</a:t>
            </a:r>
            <a:r>
              <a:rPr lang="en-US" baseline="0" dirty="0"/>
              <a:t>	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SAPUI5 Development(UX402)</c:v>
                </c:pt>
                <c:pt idx="1">
                  <c:v>Developing SAP Fiori Uis(UX410)</c:v>
                </c:pt>
                <c:pt idx="2">
                  <c:v>Fiori Elements (UX403) </c:v>
                </c:pt>
                <c:pt idx="3">
                  <c:v>General UX Concepts(UX100)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35</c:v>
                </c:pt>
                <c:pt idx="2">
                  <c:v>15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BC-4045-90DF-E98C44C2E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901920"/>
        <c:axId val="41903584"/>
      </c:barChart>
      <c:catAx>
        <c:axId val="41901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3584"/>
        <c:crosses val="autoZero"/>
        <c:auto val="1"/>
        <c:lblAlgn val="ctr"/>
        <c:lblOffset val="100"/>
        <c:noMultiLvlLbl val="0"/>
      </c:catAx>
      <c:valAx>
        <c:axId val="4190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Key</a:t>
            </a:r>
            <a:r>
              <a:rPr lang="en-US" baseline="0" dirty="0"/>
              <a:t> Topics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Weitage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Data Binding </c:v>
                </c:pt>
                <c:pt idx="1">
                  <c:v>MVC Architecture &amp; Controls</c:v>
                </c:pt>
                <c:pt idx="2">
                  <c:v>Fiori Elements Annotations</c:v>
                </c:pt>
                <c:pt idx="3">
                  <c:v>Neo App, Manifest, Component Controller</c:v>
                </c:pt>
                <c:pt idx="4">
                  <c:v>Launch pad Configuration Basic</c:v>
                </c:pt>
                <c:pt idx="5">
                  <c:v>UX Concpets / Fiori Apps type/ Terminlogy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12</c:v>
                </c:pt>
                <c:pt idx="3">
                  <c:v>10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9-46EC-B2A0-465209362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3912608"/>
        <c:axId val="473915936"/>
      </c:barChart>
      <c:catAx>
        <c:axId val="473912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915936"/>
        <c:crosses val="autoZero"/>
        <c:auto val="1"/>
        <c:lblAlgn val="ctr"/>
        <c:lblOffset val="100"/>
        <c:noMultiLvlLbl val="0"/>
      </c:catAx>
      <c:valAx>
        <c:axId val="473915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91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70C0"/>
                </a:solidFill>
              </a:rPr>
              <a:t>Exam</a:t>
            </a:r>
            <a:r>
              <a:rPr lang="en-US" baseline="0" dirty="0">
                <a:solidFill>
                  <a:srgbClr val="0070C0"/>
                </a:solidFill>
              </a:rPr>
              <a:t> Weightage</a:t>
            </a:r>
            <a:r>
              <a:rPr lang="en-US" baseline="0" dirty="0"/>
              <a:t>	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SAP Integration Suite and SAP Extension Suite, Introduction(CP100)</c:v>
                </c:pt>
                <c:pt idx="1">
                  <c:v>SAP Extension Suit(CLD200)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BC-4045-90DF-E98C44C2E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901920"/>
        <c:axId val="41903584"/>
      </c:barChart>
      <c:catAx>
        <c:axId val="41901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3584"/>
        <c:crosses val="autoZero"/>
        <c:auto val="1"/>
        <c:lblAlgn val="ctr"/>
        <c:lblOffset val="100"/>
        <c:noMultiLvlLbl val="0"/>
      </c:catAx>
      <c:valAx>
        <c:axId val="4190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Key</a:t>
            </a:r>
            <a:r>
              <a:rPr lang="en-US" baseline="0" dirty="0"/>
              <a:t> Topics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Weitage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 App Extensiblity</c:v>
                </c:pt>
                <c:pt idx="1">
                  <c:v>API</c:v>
                </c:pt>
                <c:pt idx="2">
                  <c:v>Side by Side Extensiblity</c:v>
                </c:pt>
                <c:pt idx="3">
                  <c:v>Security</c:v>
                </c:pt>
                <c:pt idx="4">
                  <c:v>Cloud Native Development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10</c:v>
                </c:pt>
                <c:pt idx="2">
                  <c:v>20</c:v>
                </c:pt>
                <c:pt idx="3">
                  <c:v>15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9-46EC-B2A0-465209362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3912608"/>
        <c:axId val="473915936"/>
      </c:barChart>
      <c:catAx>
        <c:axId val="473912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915936"/>
        <c:crosses val="autoZero"/>
        <c:auto val="1"/>
        <c:lblAlgn val="ctr"/>
        <c:lblOffset val="100"/>
        <c:noMultiLvlLbl val="0"/>
      </c:catAx>
      <c:valAx>
        <c:axId val="473915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91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5046A-A9A7-4A45-864C-51790F93AAAC}" type="doc">
      <dgm:prSet loTypeId="urn:microsoft.com/office/officeart/2009/3/layout/StepUpProcess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EFC00B88-94DB-44CD-BEDD-1488F7763FEF}">
      <dgm:prSet phldrT="[Text]"/>
      <dgm:spPr/>
      <dgm:t>
        <a:bodyPr/>
        <a:lstStyle/>
        <a:p>
          <a:r>
            <a:rPr lang="en-SG" dirty="0"/>
            <a:t>ABAP Developer</a:t>
          </a:r>
        </a:p>
      </dgm:t>
    </dgm:pt>
    <dgm:pt modelId="{1616A371-E969-461C-A305-9925D829BFFF}" type="parTrans" cxnId="{5E3A0DCB-3893-420F-821F-16A5A3ED8F18}">
      <dgm:prSet/>
      <dgm:spPr/>
      <dgm:t>
        <a:bodyPr/>
        <a:lstStyle/>
        <a:p>
          <a:endParaRPr lang="en-SG"/>
        </a:p>
      </dgm:t>
    </dgm:pt>
    <dgm:pt modelId="{2E8196A9-71FC-4D24-88C1-8F7614130561}" type="sibTrans" cxnId="{5E3A0DCB-3893-420F-821F-16A5A3ED8F18}">
      <dgm:prSet/>
      <dgm:spPr/>
      <dgm:t>
        <a:bodyPr/>
        <a:lstStyle/>
        <a:p>
          <a:endParaRPr lang="en-SG"/>
        </a:p>
      </dgm:t>
    </dgm:pt>
    <dgm:pt modelId="{50289681-98A0-408D-BF26-0DC1C57751D5}">
      <dgm:prSet phldrT="[Text]"/>
      <dgm:spPr/>
      <dgm:t>
        <a:bodyPr/>
        <a:lstStyle/>
        <a:p>
          <a:r>
            <a:rPr lang="en-SG" dirty="0"/>
            <a:t>Developer</a:t>
          </a:r>
        </a:p>
      </dgm:t>
    </dgm:pt>
    <dgm:pt modelId="{E7EBF11E-169F-4EA8-BAE2-2187FD740C53}" type="parTrans" cxnId="{CD57BC5F-911B-40AD-9F4F-9853080B7551}">
      <dgm:prSet/>
      <dgm:spPr/>
      <dgm:t>
        <a:bodyPr/>
        <a:lstStyle/>
        <a:p>
          <a:endParaRPr lang="en-SG"/>
        </a:p>
      </dgm:t>
    </dgm:pt>
    <dgm:pt modelId="{43ABAF77-1BEC-4091-B64A-D6F8FAFEE0F5}" type="sibTrans" cxnId="{CD57BC5F-911B-40AD-9F4F-9853080B7551}">
      <dgm:prSet/>
      <dgm:spPr/>
      <dgm:t>
        <a:bodyPr/>
        <a:lstStyle/>
        <a:p>
          <a:endParaRPr lang="en-SG"/>
        </a:p>
      </dgm:t>
    </dgm:pt>
    <dgm:pt modelId="{89762E66-43FA-4FDD-9181-EFE3495ECAB7}">
      <dgm:prSet phldrT="[Text]"/>
      <dgm:spPr/>
      <dgm:t>
        <a:bodyPr/>
        <a:lstStyle/>
        <a:p>
          <a:r>
            <a:rPr lang="en-SG" dirty="0"/>
            <a:t>Lead Developer</a:t>
          </a:r>
        </a:p>
      </dgm:t>
    </dgm:pt>
    <dgm:pt modelId="{38AFF031-A48F-4BA1-8211-CBD95D4360A0}" type="parTrans" cxnId="{A701D7B6-5887-4A19-B71E-F43C99373823}">
      <dgm:prSet/>
      <dgm:spPr/>
      <dgm:t>
        <a:bodyPr/>
        <a:lstStyle/>
        <a:p>
          <a:endParaRPr lang="en-SG"/>
        </a:p>
      </dgm:t>
    </dgm:pt>
    <dgm:pt modelId="{A1CFFBB6-A6D6-4422-AFAA-00860F9B5042}" type="sibTrans" cxnId="{A701D7B6-5887-4A19-B71E-F43C99373823}">
      <dgm:prSet/>
      <dgm:spPr/>
      <dgm:t>
        <a:bodyPr/>
        <a:lstStyle/>
        <a:p>
          <a:endParaRPr lang="en-SG"/>
        </a:p>
      </dgm:t>
    </dgm:pt>
    <dgm:pt modelId="{2915512F-42E6-4FC2-AB34-E5C9D81CFA8D}">
      <dgm:prSet phldrT="[Text]"/>
      <dgm:spPr/>
      <dgm:t>
        <a:bodyPr/>
        <a:lstStyle/>
        <a:p>
          <a:r>
            <a:rPr lang="en-SG" dirty="0"/>
            <a:t>SAP Technical Architect</a:t>
          </a:r>
        </a:p>
      </dgm:t>
    </dgm:pt>
    <dgm:pt modelId="{684DD8CD-9CEE-43EC-A80B-154E3FBAC00F}" type="parTrans" cxnId="{6838647C-E58F-445E-908B-CEE073CC792D}">
      <dgm:prSet/>
      <dgm:spPr/>
      <dgm:t>
        <a:bodyPr/>
        <a:lstStyle/>
        <a:p>
          <a:endParaRPr lang="en-SG"/>
        </a:p>
      </dgm:t>
    </dgm:pt>
    <dgm:pt modelId="{7BCFC3F0-1D35-4781-AF8D-A292D25DBC83}" type="sibTrans" cxnId="{6838647C-E58F-445E-908B-CEE073CC792D}">
      <dgm:prSet/>
      <dgm:spPr/>
      <dgm:t>
        <a:bodyPr/>
        <a:lstStyle/>
        <a:p>
          <a:endParaRPr lang="en-SG"/>
        </a:p>
      </dgm:t>
    </dgm:pt>
    <dgm:pt modelId="{37B06883-CC6F-4267-A128-17186F3D5805}">
      <dgm:prSet phldrT="[Text]"/>
      <dgm:spPr/>
      <dgm:t>
        <a:bodyPr/>
        <a:lstStyle/>
        <a:p>
          <a:r>
            <a:rPr lang="en-SG" dirty="0"/>
            <a:t>Solution Architect</a:t>
          </a:r>
        </a:p>
      </dgm:t>
    </dgm:pt>
    <dgm:pt modelId="{828B52C5-87BF-4FF5-9E8C-14D865E554A0}" type="parTrans" cxnId="{8E89B51F-0143-4851-95C5-5A48C62BBB4C}">
      <dgm:prSet/>
      <dgm:spPr/>
      <dgm:t>
        <a:bodyPr/>
        <a:lstStyle/>
        <a:p>
          <a:endParaRPr lang="en-SG"/>
        </a:p>
      </dgm:t>
    </dgm:pt>
    <dgm:pt modelId="{821605EE-4165-4D3C-971E-5BE61014028E}" type="sibTrans" cxnId="{8E89B51F-0143-4851-95C5-5A48C62BBB4C}">
      <dgm:prSet/>
      <dgm:spPr/>
      <dgm:t>
        <a:bodyPr/>
        <a:lstStyle/>
        <a:p>
          <a:endParaRPr lang="en-SG"/>
        </a:p>
      </dgm:t>
    </dgm:pt>
    <dgm:pt modelId="{F64B3C2D-C71F-4F29-8AB0-5E70802B4489}" type="pres">
      <dgm:prSet presAssocID="{B175046A-A9A7-4A45-864C-51790F93AAAC}" presName="rootnode" presStyleCnt="0">
        <dgm:presLayoutVars>
          <dgm:chMax/>
          <dgm:chPref/>
          <dgm:dir/>
          <dgm:animLvl val="lvl"/>
        </dgm:presLayoutVars>
      </dgm:prSet>
      <dgm:spPr/>
    </dgm:pt>
    <dgm:pt modelId="{7C12B9F0-C667-4DBE-BC47-0BF8E03A4985}" type="pres">
      <dgm:prSet presAssocID="{EFC00B88-94DB-44CD-BEDD-1488F7763FEF}" presName="composite" presStyleCnt="0"/>
      <dgm:spPr/>
    </dgm:pt>
    <dgm:pt modelId="{270B03B7-066D-4F0E-B899-3E00EF5C05F6}" type="pres">
      <dgm:prSet presAssocID="{EFC00B88-94DB-44CD-BEDD-1488F7763FEF}" presName="LShape" presStyleLbl="alignNode1" presStyleIdx="0" presStyleCnt="9"/>
      <dgm:spPr/>
    </dgm:pt>
    <dgm:pt modelId="{61C79C11-E1D7-4A71-9D8F-BA7531FDEB3C}" type="pres">
      <dgm:prSet presAssocID="{EFC00B88-94DB-44CD-BEDD-1488F7763FEF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FC3B11F-1508-4E3F-8108-72FEAD5B68E5}" type="pres">
      <dgm:prSet presAssocID="{EFC00B88-94DB-44CD-BEDD-1488F7763FEF}" presName="Triangle" presStyleLbl="alignNode1" presStyleIdx="1" presStyleCnt="9"/>
      <dgm:spPr/>
    </dgm:pt>
    <dgm:pt modelId="{F77AA50C-6BD4-46A8-99D0-20F56105A1A3}" type="pres">
      <dgm:prSet presAssocID="{2E8196A9-71FC-4D24-88C1-8F7614130561}" presName="sibTrans" presStyleCnt="0"/>
      <dgm:spPr/>
    </dgm:pt>
    <dgm:pt modelId="{6FA6E661-6700-45F4-9A6A-3EA0AA4E43AB}" type="pres">
      <dgm:prSet presAssocID="{2E8196A9-71FC-4D24-88C1-8F7614130561}" presName="space" presStyleCnt="0"/>
      <dgm:spPr/>
    </dgm:pt>
    <dgm:pt modelId="{5EE503B7-BACB-4422-B08B-E26F69B65927}" type="pres">
      <dgm:prSet presAssocID="{50289681-98A0-408D-BF26-0DC1C57751D5}" presName="composite" presStyleCnt="0"/>
      <dgm:spPr/>
    </dgm:pt>
    <dgm:pt modelId="{DB5BB9EF-A9EE-46EE-AA2A-1B1D57F28F97}" type="pres">
      <dgm:prSet presAssocID="{50289681-98A0-408D-BF26-0DC1C57751D5}" presName="LShape" presStyleLbl="alignNode1" presStyleIdx="2" presStyleCnt="9" custLinFactNeighborX="-899" custLinFactNeighborY="5722"/>
      <dgm:spPr/>
    </dgm:pt>
    <dgm:pt modelId="{E0378B0C-1A26-4639-A3F9-E34700C79666}" type="pres">
      <dgm:prSet presAssocID="{50289681-98A0-408D-BF26-0DC1C57751D5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21E8FF0-4E9F-4A21-AB0A-6D44FFDA6AB4}" type="pres">
      <dgm:prSet presAssocID="{50289681-98A0-408D-BF26-0DC1C57751D5}" presName="Triangle" presStyleLbl="alignNode1" presStyleIdx="3" presStyleCnt="9"/>
      <dgm:spPr/>
    </dgm:pt>
    <dgm:pt modelId="{284A5522-C353-4B69-A6CF-4DFD6A259535}" type="pres">
      <dgm:prSet presAssocID="{43ABAF77-1BEC-4091-B64A-D6F8FAFEE0F5}" presName="sibTrans" presStyleCnt="0"/>
      <dgm:spPr/>
    </dgm:pt>
    <dgm:pt modelId="{E3DBC435-A0AC-4524-BF7E-E984A4191130}" type="pres">
      <dgm:prSet presAssocID="{43ABAF77-1BEC-4091-B64A-D6F8FAFEE0F5}" presName="space" presStyleCnt="0"/>
      <dgm:spPr/>
    </dgm:pt>
    <dgm:pt modelId="{C5CADDA3-4C63-48CE-BD8E-7EBA5B577593}" type="pres">
      <dgm:prSet presAssocID="{89762E66-43FA-4FDD-9181-EFE3495ECAB7}" presName="composite" presStyleCnt="0"/>
      <dgm:spPr/>
    </dgm:pt>
    <dgm:pt modelId="{14EA6780-6C0C-47AA-B50D-61F41AE7EE50}" type="pres">
      <dgm:prSet presAssocID="{89762E66-43FA-4FDD-9181-EFE3495ECAB7}" presName="LShape" presStyleLbl="alignNode1" presStyleIdx="4" presStyleCnt="9"/>
      <dgm:spPr/>
    </dgm:pt>
    <dgm:pt modelId="{AA3F174B-9DCF-4D80-A4E3-E606B9CED934}" type="pres">
      <dgm:prSet presAssocID="{89762E66-43FA-4FDD-9181-EFE3495ECAB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AFDFEA9D-CC25-40FC-9E88-5D6979C143EA}" type="pres">
      <dgm:prSet presAssocID="{89762E66-43FA-4FDD-9181-EFE3495ECAB7}" presName="Triangle" presStyleLbl="alignNode1" presStyleIdx="5" presStyleCnt="9"/>
      <dgm:spPr/>
    </dgm:pt>
    <dgm:pt modelId="{CE6ACA96-15D9-4C00-8FE3-15DF84FFE171}" type="pres">
      <dgm:prSet presAssocID="{A1CFFBB6-A6D6-4422-AFAA-00860F9B5042}" presName="sibTrans" presStyleCnt="0"/>
      <dgm:spPr/>
    </dgm:pt>
    <dgm:pt modelId="{FBA5A15B-E3C3-45E2-A877-B5787358067E}" type="pres">
      <dgm:prSet presAssocID="{A1CFFBB6-A6D6-4422-AFAA-00860F9B5042}" presName="space" presStyleCnt="0"/>
      <dgm:spPr/>
    </dgm:pt>
    <dgm:pt modelId="{D25802BE-8E87-4D81-9AD9-26C58A348586}" type="pres">
      <dgm:prSet presAssocID="{2915512F-42E6-4FC2-AB34-E5C9D81CFA8D}" presName="composite" presStyleCnt="0"/>
      <dgm:spPr/>
    </dgm:pt>
    <dgm:pt modelId="{303B0717-0185-4097-86C1-5301A2974996}" type="pres">
      <dgm:prSet presAssocID="{2915512F-42E6-4FC2-AB34-E5C9D81CFA8D}" presName="LShape" presStyleLbl="alignNode1" presStyleIdx="6" presStyleCnt="9" custLinFactNeighborX="-2282" custLinFactNeighborY="-1102"/>
      <dgm:spPr/>
    </dgm:pt>
    <dgm:pt modelId="{D5660474-582B-4FD9-B057-4729DF5F94EE}" type="pres">
      <dgm:prSet presAssocID="{2915512F-42E6-4FC2-AB34-E5C9D81CFA8D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327EFEE-42CD-4C5C-ACAE-850038DBD883}" type="pres">
      <dgm:prSet presAssocID="{2915512F-42E6-4FC2-AB34-E5C9D81CFA8D}" presName="Triangle" presStyleLbl="alignNode1" presStyleIdx="7" presStyleCnt="9"/>
      <dgm:spPr/>
    </dgm:pt>
    <dgm:pt modelId="{C9BFBD6D-989D-49B8-B55A-2EA9504A4A0C}" type="pres">
      <dgm:prSet presAssocID="{7BCFC3F0-1D35-4781-AF8D-A292D25DBC83}" presName="sibTrans" presStyleCnt="0"/>
      <dgm:spPr/>
    </dgm:pt>
    <dgm:pt modelId="{74F4238B-CBB9-44F8-AB4B-6450905F64AA}" type="pres">
      <dgm:prSet presAssocID="{7BCFC3F0-1D35-4781-AF8D-A292D25DBC83}" presName="space" presStyleCnt="0"/>
      <dgm:spPr/>
    </dgm:pt>
    <dgm:pt modelId="{F4027AF0-3C4F-4FBD-A7E7-12979154E74C}" type="pres">
      <dgm:prSet presAssocID="{37B06883-CC6F-4267-A128-17186F3D5805}" presName="composite" presStyleCnt="0"/>
      <dgm:spPr/>
    </dgm:pt>
    <dgm:pt modelId="{68A1E400-26C4-4192-AE43-3D905E1ED17B}" type="pres">
      <dgm:prSet presAssocID="{37B06883-CC6F-4267-A128-17186F3D5805}" presName="LShape" presStyleLbl="alignNode1" presStyleIdx="8" presStyleCnt="9" custLinFactNeighborX="1709" custLinFactNeighborY="-2066"/>
      <dgm:spPr/>
    </dgm:pt>
    <dgm:pt modelId="{87A130FB-8E34-4B77-92F3-AF55FCCFD167}" type="pres">
      <dgm:prSet presAssocID="{37B06883-CC6F-4267-A128-17186F3D5805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E89B51F-0143-4851-95C5-5A48C62BBB4C}" srcId="{B175046A-A9A7-4A45-864C-51790F93AAAC}" destId="{37B06883-CC6F-4267-A128-17186F3D5805}" srcOrd="4" destOrd="0" parTransId="{828B52C5-87BF-4FF5-9E8C-14D865E554A0}" sibTransId="{821605EE-4165-4D3C-971E-5BE61014028E}"/>
    <dgm:cxn modelId="{01485F40-56C7-4A02-BAF7-69E45E55621D}" type="presOf" srcId="{89762E66-43FA-4FDD-9181-EFE3495ECAB7}" destId="{AA3F174B-9DCF-4D80-A4E3-E606B9CED934}" srcOrd="0" destOrd="0" presId="urn:microsoft.com/office/officeart/2009/3/layout/StepUpProcess"/>
    <dgm:cxn modelId="{CD57BC5F-911B-40AD-9F4F-9853080B7551}" srcId="{B175046A-A9A7-4A45-864C-51790F93AAAC}" destId="{50289681-98A0-408D-BF26-0DC1C57751D5}" srcOrd="1" destOrd="0" parTransId="{E7EBF11E-169F-4EA8-BAE2-2187FD740C53}" sibTransId="{43ABAF77-1BEC-4091-B64A-D6F8FAFEE0F5}"/>
    <dgm:cxn modelId="{A562E841-6BDC-4BF7-A9CA-176A270F3F22}" type="presOf" srcId="{B175046A-A9A7-4A45-864C-51790F93AAAC}" destId="{F64B3C2D-C71F-4F29-8AB0-5E70802B4489}" srcOrd="0" destOrd="0" presId="urn:microsoft.com/office/officeart/2009/3/layout/StepUpProcess"/>
    <dgm:cxn modelId="{797CE466-A525-4E55-93B7-A756FF8CDDE2}" type="presOf" srcId="{50289681-98A0-408D-BF26-0DC1C57751D5}" destId="{E0378B0C-1A26-4639-A3F9-E34700C79666}" srcOrd="0" destOrd="0" presId="urn:microsoft.com/office/officeart/2009/3/layout/StepUpProcess"/>
    <dgm:cxn modelId="{6838647C-E58F-445E-908B-CEE073CC792D}" srcId="{B175046A-A9A7-4A45-864C-51790F93AAAC}" destId="{2915512F-42E6-4FC2-AB34-E5C9D81CFA8D}" srcOrd="3" destOrd="0" parTransId="{684DD8CD-9CEE-43EC-A80B-154E3FBAC00F}" sibTransId="{7BCFC3F0-1D35-4781-AF8D-A292D25DBC83}"/>
    <dgm:cxn modelId="{8094F8AC-575C-4D75-BC1D-AC8AE06E58FB}" type="presOf" srcId="{2915512F-42E6-4FC2-AB34-E5C9D81CFA8D}" destId="{D5660474-582B-4FD9-B057-4729DF5F94EE}" srcOrd="0" destOrd="0" presId="urn:microsoft.com/office/officeart/2009/3/layout/StepUpProcess"/>
    <dgm:cxn modelId="{A701D7B6-5887-4A19-B71E-F43C99373823}" srcId="{B175046A-A9A7-4A45-864C-51790F93AAAC}" destId="{89762E66-43FA-4FDD-9181-EFE3495ECAB7}" srcOrd="2" destOrd="0" parTransId="{38AFF031-A48F-4BA1-8211-CBD95D4360A0}" sibTransId="{A1CFFBB6-A6D6-4422-AFAA-00860F9B5042}"/>
    <dgm:cxn modelId="{C45759C9-A0EF-463F-81C1-6088D3F7B230}" type="presOf" srcId="{37B06883-CC6F-4267-A128-17186F3D5805}" destId="{87A130FB-8E34-4B77-92F3-AF55FCCFD167}" srcOrd="0" destOrd="0" presId="urn:microsoft.com/office/officeart/2009/3/layout/StepUpProcess"/>
    <dgm:cxn modelId="{5E3A0DCB-3893-420F-821F-16A5A3ED8F18}" srcId="{B175046A-A9A7-4A45-864C-51790F93AAAC}" destId="{EFC00B88-94DB-44CD-BEDD-1488F7763FEF}" srcOrd="0" destOrd="0" parTransId="{1616A371-E969-461C-A305-9925D829BFFF}" sibTransId="{2E8196A9-71FC-4D24-88C1-8F7614130561}"/>
    <dgm:cxn modelId="{EF6443CB-1E1A-470E-AA08-19AF2D5F5815}" type="presOf" srcId="{EFC00B88-94DB-44CD-BEDD-1488F7763FEF}" destId="{61C79C11-E1D7-4A71-9D8F-BA7531FDEB3C}" srcOrd="0" destOrd="0" presId="urn:microsoft.com/office/officeart/2009/3/layout/StepUpProcess"/>
    <dgm:cxn modelId="{5DA434F8-EB9A-49DE-A772-EED7B875F71B}" type="presParOf" srcId="{F64B3C2D-C71F-4F29-8AB0-5E70802B4489}" destId="{7C12B9F0-C667-4DBE-BC47-0BF8E03A4985}" srcOrd="0" destOrd="0" presId="urn:microsoft.com/office/officeart/2009/3/layout/StepUpProcess"/>
    <dgm:cxn modelId="{B565FE1C-2742-4087-B50B-CD4E8B8622FD}" type="presParOf" srcId="{7C12B9F0-C667-4DBE-BC47-0BF8E03A4985}" destId="{270B03B7-066D-4F0E-B899-3E00EF5C05F6}" srcOrd="0" destOrd="0" presId="urn:microsoft.com/office/officeart/2009/3/layout/StepUpProcess"/>
    <dgm:cxn modelId="{B95CB980-14B9-4E53-9AEE-69E3BF64B197}" type="presParOf" srcId="{7C12B9F0-C667-4DBE-BC47-0BF8E03A4985}" destId="{61C79C11-E1D7-4A71-9D8F-BA7531FDEB3C}" srcOrd="1" destOrd="0" presId="urn:microsoft.com/office/officeart/2009/3/layout/StepUpProcess"/>
    <dgm:cxn modelId="{C98694E1-5298-4148-800B-BEABA862878E}" type="presParOf" srcId="{7C12B9F0-C667-4DBE-BC47-0BF8E03A4985}" destId="{9FC3B11F-1508-4E3F-8108-72FEAD5B68E5}" srcOrd="2" destOrd="0" presId="urn:microsoft.com/office/officeart/2009/3/layout/StepUpProcess"/>
    <dgm:cxn modelId="{D3B96AA8-E51A-471D-A520-91A81DCAB113}" type="presParOf" srcId="{F64B3C2D-C71F-4F29-8AB0-5E70802B4489}" destId="{F77AA50C-6BD4-46A8-99D0-20F56105A1A3}" srcOrd="1" destOrd="0" presId="urn:microsoft.com/office/officeart/2009/3/layout/StepUpProcess"/>
    <dgm:cxn modelId="{FDD329D0-8641-4E76-9B23-65AED7E2172E}" type="presParOf" srcId="{F77AA50C-6BD4-46A8-99D0-20F56105A1A3}" destId="{6FA6E661-6700-45F4-9A6A-3EA0AA4E43AB}" srcOrd="0" destOrd="0" presId="urn:microsoft.com/office/officeart/2009/3/layout/StepUpProcess"/>
    <dgm:cxn modelId="{5035DB76-46CB-49D3-B748-6831331C0B0A}" type="presParOf" srcId="{F64B3C2D-C71F-4F29-8AB0-5E70802B4489}" destId="{5EE503B7-BACB-4422-B08B-E26F69B65927}" srcOrd="2" destOrd="0" presId="urn:microsoft.com/office/officeart/2009/3/layout/StepUpProcess"/>
    <dgm:cxn modelId="{7C48EE38-B44A-4714-8933-E9FE10CEDE76}" type="presParOf" srcId="{5EE503B7-BACB-4422-B08B-E26F69B65927}" destId="{DB5BB9EF-A9EE-46EE-AA2A-1B1D57F28F97}" srcOrd="0" destOrd="0" presId="urn:microsoft.com/office/officeart/2009/3/layout/StepUpProcess"/>
    <dgm:cxn modelId="{AF55B1FE-2435-46FA-B616-8427854EA247}" type="presParOf" srcId="{5EE503B7-BACB-4422-B08B-E26F69B65927}" destId="{E0378B0C-1A26-4639-A3F9-E34700C79666}" srcOrd="1" destOrd="0" presId="urn:microsoft.com/office/officeart/2009/3/layout/StepUpProcess"/>
    <dgm:cxn modelId="{721904E1-F005-43E7-920A-72E75AEAF2CD}" type="presParOf" srcId="{5EE503B7-BACB-4422-B08B-E26F69B65927}" destId="{221E8FF0-4E9F-4A21-AB0A-6D44FFDA6AB4}" srcOrd="2" destOrd="0" presId="urn:microsoft.com/office/officeart/2009/3/layout/StepUpProcess"/>
    <dgm:cxn modelId="{9539C821-FB73-4CAC-8D14-91E22D3404DD}" type="presParOf" srcId="{F64B3C2D-C71F-4F29-8AB0-5E70802B4489}" destId="{284A5522-C353-4B69-A6CF-4DFD6A259535}" srcOrd="3" destOrd="0" presId="urn:microsoft.com/office/officeart/2009/3/layout/StepUpProcess"/>
    <dgm:cxn modelId="{1D8E749F-60DD-4706-8B48-475DB9BAA360}" type="presParOf" srcId="{284A5522-C353-4B69-A6CF-4DFD6A259535}" destId="{E3DBC435-A0AC-4524-BF7E-E984A4191130}" srcOrd="0" destOrd="0" presId="urn:microsoft.com/office/officeart/2009/3/layout/StepUpProcess"/>
    <dgm:cxn modelId="{16396B04-0EFC-4D58-9AD7-B5B8236CD9ED}" type="presParOf" srcId="{F64B3C2D-C71F-4F29-8AB0-5E70802B4489}" destId="{C5CADDA3-4C63-48CE-BD8E-7EBA5B577593}" srcOrd="4" destOrd="0" presId="urn:microsoft.com/office/officeart/2009/3/layout/StepUpProcess"/>
    <dgm:cxn modelId="{CB53A57F-4038-4EF4-965E-4C5235B63B3E}" type="presParOf" srcId="{C5CADDA3-4C63-48CE-BD8E-7EBA5B577593}" destId="{14EA6780-6C0C-47AA-B50D-61F41AE7EE50}" srcOrd="0" destOrd="0" presId="urn:microsoft.com/office/officeart/2009/3/layout/StepUpProcess"/>
    <dgm:cxn modelId="{C5679FC8-7D07-4958-8776-F82EEC8A7AB2}" type="presParOf" srcId="{C5CADDA3-4C63-48CE-BD8E-7EBA5B577593}" destId="{AA3F174B-9DCF-4D80-A4E3-E606B9CED934}" srcOrd="1" destOrd="0" presId="urn:microsoft.com/office/officeart/2009/3/layout/StepUpProcess"/>
    <dgm:cxn modelId="{4FEDF2DC-D50D-433B-8F18-366F2078F6EE}" type="presParOf" srcId="{C5CADDA3-4C63-48CE-BD8E-7EBA5B577593}" destId="{AFDFEA9D-CC25-40FC-9E88-5D6979C143EA}" srcOrd="2" destOrd="0" presId="urn:microsoft.com/office/officeart/2009/3/layout/StepUpProcess"/>
    <dgm:cxn modelId="{F8E235F8-0C0C-40F7-912B-F4B3B73B59F6}" type="presParOf" srcId="{F64B3C2D-C71F-4F29-8AB0-5E70802B4489}" destId="{CE6ACA96-15D9-4C00-8FE3-15DF84FFE171}" srcOrd="5" destOrd="0" presId="urn:microsoft.com/office/officeart/2009/3/layout/StepUpProcess"/>
    <dgm:cxn modelId="{A93081B7-453F-4DCE-9045-E432690C7F2F}" type="presParOf" srcId="{CE6ACA96-15D9-4C00-8FE3-15DF84FFE171}" destId="{FBA5A15B-E3C3-45E2-A877-B5787358067E}" srcOrd="0" destOrd="0" presId="urn:microsoft.com/office/officeart/2009/3/layout/StepUpProcess"/>
    <dgm:cxn modelId="{D2B8424C-3CDD-4503-B36E-8AEE4D85925B}" type="presParOf" srcId="{F64B3C2D-C71F-4F29-8AB0-5E70802B4489}" destId="{D25802BE-8E87-4D81-9AD9-26C58A348586}" srcOrd="6" destOrd="0" presId="urn:microsoft.com/office/officeart/2009/3/layout/StepUpProcess"/>
    <dgm:cxn modelId="{40241125-DC9B-4B71-8B42-8BF6C6F76752}" type="presParOf" srcId="{D25802BE-8E87-4D81-9AD9-26C58A348586}" destId="{303B0717-0185-4097-86C1-5301A2974996}" srcOrd="0" destOrd="0" presId="urn:microsoft.com/office/officeart/2009/3/layout/StepUpProcess"/>
    <dgm:cxn modelId="{FDE7DF81-5362-4D29-BFA7-78BF852E6C18}" type="presParOf" srcId="{D25802BE-8E87-4D81-9AD9-26C58A348586}" destId="{D5660474-582B-4FD9-B057-4729DF5F94EE}" srcOrd="1" destOrd="0" presId="urn:microsoft.com/office/officeart/2009/3/layout/StepUpProcess"/>
    <dgm:cxn modelId="{02F74037-9F3F-484A-B684-548BD4A47058}" type="presParOf" srcId="{D25802BE-8E87-4D81-9AD9-26C58A348586}" destId="{B327EFEE-42CD-4C5C-ACAE-850038DBD883}" srcOrd="2" destOrd="0" presId="urn:microsoft.com/office/officeart/2009/3/layout/StepUpProcess"/>
    <dgm:cxn modelId="{8211AACE-8B1B-4EA1-9E06-15E28C20FAD5}" type="presParOf" srcId="{F64B3C2D-C71F-4F29-8AB0-5E70802B4489}" destId="{C9BFBD6D-989D-49B8-B55A-2EA9504A4A0C}" srcOrd="7" destOrd="0" presId="urn:microsoft.com/office/officeart/2009/3/layout/StepUpProcess"/>
    <dgm:cxn modelId="{1CB7F769-1527-4BEF-A334-4387601F6297}" type="presParOf" srcId="{C9BFBD6D-989D-49B8-B55A-2EA9504A4A0C}" destId="{74F4238B-CBB9-44F8-AB4B-6450905F64AA}" srcOrd="0" destOrd="0" presId="urn:microsoft.com/office/officeart/2009/3/layout/StepUpProcess"/>
    <dgm:cxn modelId="{0BED92A2-5EAC-41FE-B8C4-73811A3D16C9}" type="presParOf" srcId="{F64B3C2D-C71F-4F29-8AB0-5E70802B4489}" destId="{F4027AF0-3C4F-4FBD-A7E7-12979154E74C}" srcOrd="8" destOrd="0" presId="urn:microsoft.com/office/officeart/2009/3/layout/StepUpProcess"/>
    <dgm:cxn modelId="{2F7D87E3-479E-4143-8A42-8D3C8A0D5CB7}" type="presParOf" srcId="{F4027AF0-3C4F-4FBD-A7E7-12979154E74C}" destId="{68A1E400-26C4-4192-AE43-3D905E1ED17B}" srcOrd="0" destOrd="0" presId="urn:microsoft.com/office/officeart/2009/3/layout/StepUpProcess"/>
    <dgm:cxn modelId="{38B6C1D8-3B68-4F76-AA23-4E658B71E631}" type="presParOf" srcId="{F4027AF0-3C4F-4FBD-A7E7-12979154E74C}" destId="{87A130FB-8E34-4B77-92F3-AF55FCCFD16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78D8E8-5D07-466F-BC31-7C9A9183244E}" type="doc">
      <dgm:prSet loTypeId="urn:microsoft.com/office/officeart/2005/8/layout/chevronAccent+Icon" loCatId="process" qsTypeId="urn:microsoft.com/office/officeart/2005/8/quickstyle/3d4" qsCatId="3D" csTypeId="urn:microsoft.com/office/officeart/2005/8/colors/accent1_2" csCatId="accent1" phldr="1"/>
      <dgm:spPr/>
    </dgm:pt>
    <dgm:pt modelId="{3007BEA5-AA53-4EC1-8202-1AA9E864C9FC}">
      <dgm:prSet phldrT="[Text]"/>
      <dgm:spPr/>
      <dgm:t>
        <a:bodyPr/>
        <a:lstStyle/>
        <a:p>
          <a:r>
            <a:rPr lang="en-SG" b="0" dirty="0"/>
            <a:t>ABAP ON HANA </a:t>
          </a:r>
          <a:r>
            <a:rPr lang="en-SG" b="1" dirty="0"/>
            <a:t>E_HANAAW_16</a:t>
          </a:r>
        </a:p>
      </dgm:t>
    </dgm:pt>
    <dgm:pt modelId="{70C89E1F-E9DB-440E-96A9-2F8574368748}" type="parTrans" cxnId="{177CD30E-5D45-4B57-B072-F042B9C333B2}">
      <dgm:prSet/>
      <dgm:spPr/>
      <dgm:t>
        <a:bodyPr/>
        <a:lstStyle/>
        <a:p>
          <a:endParaRPr lang="en-SG"/>
        </a:p>
      </dgm:t>
    </dgm:pt>
    <dgm:pt modelId="{A0D92EDD-DA4C-4302-A02B-A0C1D79A3189}" type="sibTrans" cxnId="{177CD30E-5D45-4B57-B072-F042B9C333B2}">
      <dgm:prSet/>
      <dgm:spPr/>
      <dgm:t>
        <a:bodyPr/>
        <a:lstStyle/>
        <a:p>
          <a:endParaRPr lang="en-SG"/>
        </a:p>
      </dgm:t>
    </dgm:pt>
    <dgm:pt modelId="{8D6DA9FF-A443-4BC4-9854-691C95D792A9}">
      <dgm:prSet phldrT="[Text]"/>
      <dgm:spPr/>
      <dgm:t>
        <a:bodyPr/>
        <a:lstStyle/>
        <a:p>
          <a:r>
            <a:rPr lang="en-SG" b="0" dirty="0"/>
            <a:t>Fiori Developer  </a:t>
          </a:r>
          <a:r>
            <a:rPr lang="en-SG" b="1" dirty="0"/>
            <a:t>C_FIORIDEV_21</a:t>
          </a:r>
        </a:p>
      </dgm:t>
    </dgm:pt>
    <dgm:pt modelId="{A0AA47D3-C383-4E68-9A6E-8394F4394FD1}" type="parTrans" cxnId="{3481945A-7C52-4E4F-AB8C-E44192B6F8A9}">
      <dgm:prSet/>
      <dgm:spPr/>
      <dgm:t>
        <a:bodyPr/>
        <a:lstStyle/>
        <a:p>
          <a:endParaRPr lang="en-SG"/>
        </a:p>
      </dgm:t>
    </dgm:pt>
    <dgm:pt modelId="{DE4BFAB8-0854-4AD0-BA75-D147CCF268E4}" type="sibTrans" cxnId="{3481945A-7C52-4E4F-AB8C-E44192B6F8A9}">
      <dgm:prSet/>
      <dgm:spPr/>
      <dgm:t>
        <a:bodyPr/>
        <a:lstStyle/>
        <a:p>
          <a:endParaRPr lang="en-SG"/>
        </a:p>
      </dgm:t>
    </dgm:pt>
    <dgm:pt modelId="{4E4E3DD6-64BE-482B-8024-C274FE54583F}">
      <dgm:prSet phldrT="[Text]"/>
      <dgm:spPr/>
      <dgm:t>
        <a:bodyPr/>
        <a:lstStyle/>
        <a:p>
          <a:r>
            <a:rPr lang="en-SG" b="0" dirty="0"/>
            <a:t>SAP Cloud Platform – Enterprise Extensions </a:t>
          </a:r>
          <a:r>
            <a:rPr lang="en-SG" b="1" dirty="0"/>
            <a:t>C_CPE_12</a:t>
          </a:r>
        </a:p>
      </dgm:t>
    </dgm:pt>
    <dgm:pt modelId="{04BEBF5F-5079-48D1-8653-6B57300550DD}" type="parTrans" cxnId="{8CC85FAE-CE38-44A3-9F86-31A54480CE7E}">
      <dgm:prSet/>
      <dgm:spPr/>
      <dgm:t>
        <a:bodyPr/>
        <a:lstStyle/>
        <a:p>
          <a:endParaRPr lang="en-SG"/>
        </a:p>
      </dgm:t>
    </dgm:pt>
    <dgm:pt modelId="{969F4EBC-313F-4474-BAD2-C017B8E9A4D1}" type="sibTrans" cxnId="{8CC85FAE-CE38-44A3-9F86-31A54480CE7E}">
      <dgm:prSet/>
      <dgm:spPr/>
      <dgm:t>
        <a:bodyPr/>
        <a:lstStyle/>
        <a:p>
          <a:endParaRPr lang="en-SG"/>
        </a:p>
      </dgm:t>
    </dgm:pt>
    <dgm:pt modelId="{2B448743-FFDE-4FE3-9AAB-DDB915FC8CE7}">
      <dgm:prSet phldrT="[Text]"/>
      <dgm:spPr/>
      <dgm:t>
        <a:bodyPr/>
        <a:lstStyle/>
        <a:p>
          <a:r>
            <a:rPr lang="en-SG" b="0" dirty="0"/>
            <a:t>SAP Cloud Platform </a:t>
          </a:r>
          <a:r>
            <a:rPr lang="en-SG" b="1" dirty="0"/>
            <a:t>C_CP_11</a:t>
          </a:r>
        </a:p>
      </dgm:t>
    </dgm:pt>
    <dgm:pt modelId="{A686B9E3-6CCC-44BE-891B-6D081A28E3F9}" type="parTrans" cxnId="{0D1486E4-A69B-4823-8784-E416E3C1308C}">
      <dgm:prSet/>
      <dgm:spPr/>
      <dgm:t>
        <a:bodyPr/>
        <a:lstStyle/>
        <a:p>
          <a:endParaRPr lang="en-SG"/>
        </a:p>
      </dgm:t>
    </dgm:pt>
    <dgm:pt modelId="{60E0FA37-CCF0-4142-9BCC-D75EA5263CCA}" type="sibTrans" cxnId="{0D1486E4-A69B-4823-8784-E416E3C1308C}">
      <dgm:prSet/>
      <dgm:spPr/>
      <dgm:t>
        <a:bodyPr/>
        <a:lstStyle/>
        <a:p>
          <a:endParaRPr lang="en-SG"/>
        </a:p>
      </dgm:t>
    </dgm:pt>
    <dgm:pt modelId="{C1C16B51-8CC5-4D65-8FF1-A6CA356F95B8}">
      <dgm:prSet phldrT="[Text]"/>
      <dgm:spPr/>
      <dgm:t>
        <a:bodyPr/>
        <a:lstStyle/>
        <a:p>
          <a:r>
            <a:rPr lang="en-SG" b="0" dirty="0"/>
            <a:t>AWS- Cloud  Practitioner </a:t>
          </a:r>
        </a:p>
        <a:p>
          <a:r>
            <a:rPr lang="en-SG" b="1" dirty="0"/>
            <a:t>CLF_C01</a:t>
          </a:r>
        </a:p>
      </dgm:t>
    </dgm:pt>
    <dgm:pt modelId="{F84464B3-DAF9-4CC3-BBAD-7FBB85196ED8}" type="parTrans" cxnId="{68C23E4B-57DA-487B-92EC-6018CBBF1BED}">
      <dgm:prSet/>
      <dgm:spPr/>
      <dgm:t>
        <a:bodyPr/>
        <a:lstStyle/>
        <a:p>
          <a:endParaRPr lang="en-SG"/>
        </a:p>
      </dgm:t>
    </dgm:pt>
    <dgm:pt modelId="{8BF54122-AF0A-467A-BB85-603E1E57F240}" type="sibTrans" cxnId="{68C23E4B-57DA-487B-92EC-6018CBBF1BED}">
      <dgm:prSet/>
      <dgm:spPr/>
      <dgm:t>
        <a:bodyPr/>
        <a:lstStyle/>
        <a:p>
          <a:endParaRPr lang="en-SG"/>
        </a:p>
      </dgm:t>
    </dgm:pt>
    <dgm:pt modelId="{E1E217D5-A4C6-491A-82A0-B1C5E41BB2D4}" type="pres">
      <dgm:prSet presAssocID="{7078D8E8-5D07-466F-BC31-7C9A9183244E}" presName="Name0" presStyleCnt="0">
        <dgm:presLayoutVars>
          <dgm:dir/>
          <dgm:resizeHandles val="exact"/>
        </dgm:presLayoutVars>
      </dgm:prSet>
      <dgm:spPr/>
    </dgm:pt>
    <dgm:pt modelId="{90FDC36D-D290-4357-9860-08FF3DC2101C}" type="pres">
      <dgm:prSet presAssocID="{3007BEA5-AA53-4EC1-8202-1AA9E864C9FC}" presName="composite" presStyleCnt="0"/>
      <dgm:spPr/>
    </dgm:pt>
    <dgm:pt modelId="{ECEBCEB2-B13B-46CF-99F7-C2100E0957D3}" type="pres">
      <dgm:prSet presAssocID="{3007BEA5-AA53-4EC1-8202-1AA9E864C9FC}" presName="bgChev" presStyleLbl="node1" presStyleIdx="0" presStyleCnt="5"/>
      <dgm:spPr/>
    </dgm:pt>
    <dgm:pt modelId="{B64E4264-1722-452C-9D7E-EA172B29FFD8}" type="pres">
      <dgm:prSet presAssocID="{3007BEA5-AA53-4EC1-8202-1AA9E864C9FC}" presName="txNode" presStyleLbl="fgAcc1" presStyleIdx="0" presStyleCnt="5">
        <dgm:presLayoutVars>
          <dgm:bulletEnabled val="1"/>
        </dgm:presLayoutVars>
      </dgm:prSet>
      <dgm:spPr/>
    </dgm:pt>
    <dgm:pt modelId="{C437B816-F029-456E-8D7E-EC9AFC358991}" type="pres">
      <dgm:prSet presAssocID="{A0D92EDD-DA4C-4302-A02B-A0C1D79A3189}" presName="compositeSpace" presStyleCnt="0"/>
      <dgm:spPr/>
    </dgm:pt>
    <dgm:pt modelId="{BB060535-5460-47B9-9D0D-A23B9C041E2C}" type="pres">
      <dgm:prSet presAssocID="{8D6DA9FF-A443-4BC4-9854-691C95D792A9}" presName="composite" presStyleCnt="0"/>
      <dgm:spPr/>
    </dgm:pt>
    <dgm:pt modelId="{53000543-4633-4924-82E3-5DF2DA44B9F2}" type="pres">
      <dgm:prSet presAssocID="{8D6DA9FF-A443-4BC4-9854-691C95D792A9}" presName="bgChev" presStyleLbl="node1" presStyleIdx="1" presStyleCnt="5"/>
      <dgm:spPr/>
    </dgm:pt>
    <dgm:pt modelId="{9A7E4F92-CB6F-4133-8192-640C3B106F7A}" type="pres">
      <dgm:prSet presAssocID="{8D6DA9FF-A443-4BC4-9854-691C95D792A9}" presName="txNode" presStyleLbl="fgAcc1" presStyleIdx="1" presStyleCnt="5">
        <dgm:presLayoutVars>
          <dgm:bulletEnabled val="1"/>
        </dgm:presLayoutVars>
      </dgm:prSet>
      <dgm:spPr/>
    </dgm:pt>
    <dgm:pt modelId="{854F4B5F-EEF2-4037-9968-28252E46BD4D}" type="pres">
      <dgm:prSet presAssocID="{DE4BFAB8-0854-4AD0-BA75-D147CCF268E4}" presName="compositeSpace" presStyleCnt="0"/>
      <dgm:spPr/>
    </dgm:pt>
    <dgm:pt modelId="{53AE101F-78BA-409D-A4F5-BE9FF1884F9A}" type="pres">
      <dgm:prSet presAssocID="{2B448743-FFDE-4FE3-9AAB-DDB915FC8CE7}" presName="composite" presStyleCnt="0"/>
      <dgm:spPr/>
    </dgm:pt>
    <dgm:pt modelId="{D0708511-BD56-47B3-A15A-338CAEBBDF7A}" type="pres">
      <dgm:prSet presAssocID="{2B448743-FFDE-4FE3-9AAB-DDB915FC8CE7}" presName="bgChev" presStyleLbl="node1" presStyleIdx="2" presStyleCnt="5"/>
      <dgm:spPr/>
    </dgm:pt>
    <dgm:pt modelId="{951047F3-CDF6-45FF-80DE-26F42AD22271}" type="pres">
      <dgm:prSet presAssocID="{2B448743-FFDE-4FE3-9AAB-DDB915FC8CE7}" presName="txNode" presStyleLbl="fgAcc1" presStyleIdx="2" presStyleCnt="5">
        <dgm:presLayoutVars>
          <dgm:bulletEnabled val="1"/>
        </dgm:presLayoutVars>
      </dgm:prSet>
      <dgm:spPr/>
    </dgm:pt>
    <dgm:pt modelId="{A069A78B-D61D-438F-8071-885956BF291E}" type="pres">
      <dgm:prSet presAssocID="{60E0FA37-CCF0-4142-9BCC-D75EA5263CCA}" presName="compositeSpace" presStyleCnt="0"/>
      <dgm:spPr/>
    </dgm:pt>
    <dgm:pt modelId="{BAD27A25-1072-4AD1-8454-1A1811949AA7}" type="pres">
      <dgm:prSet presAssocID="{4E4E3DD6-64BE-482B-8024-C274FE54583F}" presName="composite" presStyleCnt="0"/>
      <dgm:spPr/>
    </dgm:pt>
    <dgm:pt modelId="{687B3A95-D8C2-4005-B12D-19EC97006201}" type="pres">
      <dgm:prSet presAssocID="{4E4E3DD6-64BE-482B-8024-C274FE54583F}" presName="bgChev" presStyleLbl="node1" presStyleIdx="3" presStyleCnt="5"/>
      <dgm:spPr/>
    </dgm:pt>
    <dgm:pt modelId="{C67C3B45-D43A-4D50-B0B8-B2E0809A7769}" type="pres">
      <dgm:prSet presAssocID="{4E4E3DD6-64BE-482B-8024-C274FE54583F}" presName="txNode" presStyleLbl="fgAcc1" presStyleIdx="3" presStyleCnt="5">
        <dgm:presLayoutVars>
          <dgm:bulletEnabled val="1"/>
        </dgm:presLayoutVars>
      </dgm:prSet>
      <dgm:spPr/>
    </dgm:pt>
    <dgm:pt modelId="{C4BE01BD-ED52-473F-A4EA-673AD0985798}" type="pres">
      <dgm:prSet presAssocID="{969F4EBC-313F-4474-BAD2-C017B8E9A4D1}" presName="compositeSpace" presStyleCnt="0"/>
      <dgm:spPr/>
    </dgm:pt>
    <dgm:pt modelId="{DFB622E3-E6D3-489F-A66D-6A622BA4D40F}" type="pres">
      <dgm:prSet presAssocID="{C1C16B51-8CC5-4D65-8FF1-A6CA356F95B8}" presName="composite" presStyleCnt="0"/>
      <dgm:spPr/>
    </dgm:pt>
    <dgm:pt modelId="{890FF561-A0D8-4028-99B0-AD00AEAD1F86}" type="pres">
      <dgm:prSet presAssocID="{C1C16B51-8CC5-4D65-8FF1-A6CA356F95B8}" presName="bgChev" presStyleLbl="node1" presStyleIdx="4" presStyleCnt="5"/>
      <dgm:spPr/>
    </dgm:pt>
    <dgm:pt modelId="{11431EE4-A61A-46E8-A90B-5BA514E16B64}" type="pres">
      <dgm:prSet presAssocID="{C1C16B51-8CC5-4D65-8FF1-A6CA356F95B8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D9DA1A06-0223-4670-B00A-7CA967D7D164}" type="presOf" srcId="{2B448743-FFDE-4FE3-9AAB-DDB915FC8CE7}" destId="{951047F3-CDF6-45FF-80DE-26F42AD22271}" srcOrd="0" destOrd="0" presId="urn:microsoft.com/office/officeart/2005/8/layout/chevronAccent+Icon"/>
    <dgm:cxn modelId="{177CD30E-5D45-4B57-B072-F042B9C333B2}" srcId="{7078D8E8-5D07-466F-BC31-7C9A9183244E}" destId="{3007BEA5-AA53-4EC1-8202-1AA9E864C9FC}" srcOrd="0" destOrd="0" parTransId="{70C89E1F-E9DB-440E-96A9-2F8574368748}" sibTransId="{A0D92EDD-DA4C-4302-A02B-A0C1D79A3189}"/>
    <dgm:cxn modelId="{B345780F-8DA0-436E-A2D4-BC6F49D0EAF2}" type="presOf" srcId="{3007BEA5-AA53-4EC1-8202-1AA9E864C9FC}" destId="{B64E4264-1722-452C-9D7E-EA172B29FFD8}" srcOrd="0" destOrd="0" presId="urn:microsoft.com/office/officeart/2005/8/layout/chevronAccent+Icon"/>
    <dgm:cxn modelId="{68C23E4B-57DA-487B-92EC-6018CBBF1BED}" srcId="{7078D8E8-5D07-466F-BC31-7C9A9183244E}" destId="{C1C16B51-8CC5-4D65-8FF1-A6CA356F95B8}" srcOrd="4" destOrd="0" parTransId="{F84464B3-DAF9-4CC3-BBAD-7FBB85196ED8}" sibTransId="{8BF54122-AF0A-467A-BB85-603E1E57F240}"/>
    <dgm:cxn modelId="{C797AA71-1275-4246-AF4F-AC1A2F76097D}" type="presOf" srcId="{8D6DA9FF-A443-4BC4-9854-691C95D792A9}" destId="{9A7E4F92-CB6F-4133-8192-640C3B106F7A}" srcOrd="0" destOrd="0" presId="urn:microsoft.com/office/officeart/2005/8/layout/chevronAccent+Icon"/>
    <dgm:cxn modelId="{3481945A-7C52-4E4F-AB8C-E44192B6F8A9}" srcId="{7078D8E8-5D07-466F-BC31-7C9A9183244E}" destId="{8D6DA9FF-A443-4BC4-9854-691C95D792A9}" srcOrd="1" destOrd="0" parTransId="{A0AA47D3-C383-4E68-9A6E-8394F4394FD1}" sibTransId="{DE4BFAB8-0854-4AD0-BA75-D147CCF268E4}"/>
    <dgm:cxn modelId="{8CC85FAE-CE38-44A3-9F86-31A54480CE7E}" srcId="{7078D8E8-5D07-466F-BC31-7C9A9183244E}" destId="{4E4E3DD6-64BE-482B-8024-C274FE54583F}" srcOrd="3" destOrd="0" parTransId="{04BEBF5F-5079-48D1-8653-6B57300550DD}" sibTransId="{969F4EBC-313F-4474-BAD2-C017B8E9A4D1}"/>
    <dgm:cxn modelId="{720E9CC1-AF35-474B-A847-AA73B1C540B8}" type="presOf" srcId="{C1C16B51-8CC5-4D65-8FF1-A6CA356F95B8}" destId="{11431EE4-A61A-46E8-A90B-5BA514E16B64}" srcOrd="0" destOrd="0" presId="urn:microsoft.com/office/officeart/2005/8/layout/chevronAccent+Icon"/>
    <dgm:cxn modelId="{B44D84D8-62E0-4023-91EF-2A50156E07C8}" type="presOf" srcId="{7078D8E8-5D07-466F-BC31-7C9A9183244E}" destId="{E1E217D5-A4C6-491A-82A0-B1C5E41BB2D4}" srcOrd="0" destOrd="0" presId="urn:microsoft.com/office/officeart/2005/8/layout/chevronAccent+Icon"/>
    <dgm:cxn modelId="{0D1486E4-A69B-4823-8784-E416E3C1308C}" srcId="{7078D8E8-5D07-466F-BC31-7C9A9183244E}" destId="{2B448743-FFDE-4FE3-9AAB-DDB915FC8CE7}" srcOrd="2" destOrd="0" parTransId="{A686B9E3-6CCC-44BE-891B-6D081A28E3F9}" sibTransId="{60E0FA37-CCF0-4142-9BCC-D75EA5263CCA}"/>
    <dgm:cxn modelId="{E2888FE9-87C4-4D1F-9A49-A1A62CB59CCC}" type="presOf" srcId="{4E4E3DD6-64BE-482B-8024-C274FE54583F}" destId="{C67C3B45-D43A-4D50-B0B8-B2E0809A7769}" srcOrd="0" destOrd="0" presId="urn:microsoft.com/office/officeart/2005/8/layout/chevronAccent+Icon"/>
    <dgm:cxn modelId="{5B2AA55D-E32C-4718-80E1-C6122319ABCF}" type="presParOf" srcId="{E1E217D5-A4C6-491A-82A0-B1C5E41BB2D4}" destId="{90FDC36D-D290-4357-9860-08FF3DC2101C}" srcOrd="0" destOrd="0" presId="urn:microsoft.com/office/officeart/2005/8/layout/chevronAccent+Icon"/>
    <dgm:cxn modelId="{CEE3D7A6-280F-4CC1-B7E2-695EBE7FD3AF}" type="presParOf" srcId="{90FDC36D-D290-4357-9860-08FF3DC2101C}" destId="{ECEBCEB2-B13B-46CF-99F7-C2100E0957D3}" srcOrd="0" destOrd="0" presId="urn:microsoft.com/office/officeart/2005/8/layout/chevronAccent+Icon"/>
    <dgm:cxn modelId="{9C2A72E4-59CE-4B8E-A95B-7D3711FC8F02}" type="presParOf" srcId="{90FDC36D-D290-4357-9860-08FF3DC2101C}" destId="{B64E4264-1722-452C-9D7E-EA172B29FFD8}" srcOrd="1" destOrd="0" presId="urn:microsoft.com/office/officeart/2005/8/layout/chevronAccent+Icon"/>
    <dgm:cxn modelId="{627D202E-3434-4692-8E0A-176C6FE4AB72}" type="presParOf" srcId="{E1E217D5-A4C6-491A-82A0-B1C5E41BB2D4}" destId="{C437B816-F029-456E-8D7E-EC9AFC358991}" srcOrd="1" destOrd="0" presId="urn:microsoft.com/office/officeart/2005/8/layout/chevronAccent+Icon"/>
    <dgm:cxn modelId="{99083016-6FD8-4B56-9CEA-8D86D7A4C6D5}" type="presParOf" srcId="{E1E217D5-A4C6-491A-82A0-B1C5E41BB2D4}" destId="{BB060535-5460-47B9-9D0D-A23B9C041E2C}" srcOrd="2" destOrd="0" presId="urn:microsoft.com/office/officeart/2005/8/layout/chevronAccent+Icon"/>
    <dgm:cxn modelId="{84B21AC9-F46B-4230-AEF7-2330C4464217}" type="presParOf" srcId="{BB060535-5460-47B9-9D0D-A23B9C041E2C}" destId="{53000543-4633-4924-82E3-5DF2DA44B9F2}" srcOrd="0" destOrd="0" presId="urn:microsoft.com/office/officeart/2005/8/layout/chevronAccent+Icon"/>
    <dgm:cxn modelId="{D02F51F0-F4DB-49D2-AEF5-2069EEF0AE54}" type="presParOf" srcId="{BB060535-5460-47B9-9D0D-A23B9C041E2C}" destId="{9A7E4F92-CB6F-4133-8192-640C3B106F7A}" srcOrd="1" destOrd="0" presId="urn:microsoft.com/office/officeart/2005/8/layout/chevronAccent+Icon"/>
    <dgm:cxn modelId="{0420EEF4-10AC-4B35-A57F-9F2BE7CB0BE3}" type="presParOf" srcId="{E1E217D5-A4C6-491A-82A0-B1C5E41BB2D4}" destId="{854F4B5F-EEF2-4037-9968-28252E46BD4D}" srcOrd="3" destOrd="0" presId="urn:microsoft.com/office/officeart/2005/8/layout/chevronAccent+Icon"/>
    <dgm:cxn modelId="{32E357AF-39FC-43AB-BDC2-BD2064B22922}" type="presParOf" srcId="{E1E217D5-A4C6-491A-82A0-B1C5E41BB2D4}" destId="{53AE101F-78BA-409D-A4F5-BE9FF1884F9A}" srcOrd="4" destOrd="0" presId="urn:microsoft.com/office/officeart/2005/8/layout/chevronAccent+Icon"/>
    <dgm:cxn modelId="{D3C088B4-F2C4-48D6-A814-EE75C9F2C876}" type="presParOf" srcId="{53AE101F-78BA-409D-A4F5-BE9FF1884F9A}" destId="{D0708511-BD56-47B3-A15A-338CAEBBDF7A}" srcOrd="0" destOrd="0" presId="urn:microsoft.com/office/officeart/2005/8/layout/chevronAccent+Icon"/>
    <dgm:cxn modelId="{5BDF8BDB-F039-41AE-B3A2-F5B45BBA3574}" type="presParOf" srcId="{53AE101F-78BA-409D-A4F5-BE9FF1884F9A}" destId="{951047F3-CDF6-45FF-80DE-26F42AD22271}" srcOrd="1" destOrd="0" presId="urn:microsoft.com/office/officeart/2005/8/layout/chevronAccent+Icon"/>
    <dgm:cxn modelId="{FBF7C375-F9AC-4E75-994D-EC08540D23F3}" type="presParOf" srcId="{E1E217D5-A4C6-491A-82A0-B1C5E41BB2D4}" destId="{A069A78B-D61D-438F-8071-885956BF291E}" srcOrd="5" destOrd="0" presId="urn:microsoft.com/office/officeart/2005/8/layout/chevronAccent+Icon"/>
    <dgm:cxn modelId="{FB2CE648-C565-424D-87C9-CA2C8C829B7B}" type="presParOf" srcId="{E1E217D5-A4C6-491A-82A0-B1C5E41BB2D4}" destId="{BAD27A25-1072-4AD1-8454-1A1811949AA7}" srcOrd="6" destOrd="0" presId="urn:microsoft.com/office/officeart/2005/8/layout/chevronAccent+Icon"/>
    <dgm:cxn modelId="{434F7BE9-7C63-49C0-A4A1-DE05261EAC4B}" type="presParOf" srcId="{BAD27A25-1072-4AD1-8454-1A1811949AA7}" destId="{687B3A95-D8C2-4005-B12D-19EC97006201}" srcOrd="0" destOrd="0" presId="urn:microsoft.com/office/officeart/2005/8/layout/chevronAccent+Icon"/>
    <dgm:cxn modelId="{EE59599A-2811-4FA2-9E56-F4742F1E05CE}" type="presParOf" srcId="{BAD27A25-1072-4AD1-8454-1A1811949AA7}" destId="{C67C3B45-D43A-4D50-B0B8-B2E0809A7769}" srcOrd="1" destOrd="0" presId="urn:microsoft.com/office/officeart/2005/8/layout/chevronAccent+Icon"/>
    <dgm:cxn modelId="{7858A4AF-9A13-42B6-B988-9BED9D0B6125}" type="presParOf" srcId="{E1E217D5-A4C6-491A-82A0-B1C5E41BB2D4}" destId="{C4BE01BD-ED52-473F-A4EA-673AD0985798}" srcOrd="7" destOrd="0" presId="urn:microsoft.com/office/officeart/2005/8/layout/chevronAccent+Icon"/>
    <dgm:cxn modelId="{DAF7C4B3-81AC-4BE7-8752-3E2917F6D294}" type="presParOf" srcId="{E1E217D5-A4C6-491A-82A0-B1C5E41BB2D4}" destId="{DFB622E3-E6D3-489F-A66D-6A622BA4D40F}" srcOrd="8" destOrd="0" presId="urn:microsoft.com/office/officeart/2005/8/layout/chevronAccent+Icon"/>
    <dgm:cxn modelId="{3B3C648F-E0BD-41C2-A047-476276263857}" type="presParOf" srcId="{DFB622E3-E6D3-489F-A66D-6A622BA4D40F}" destId="{890FF561-A0D8-4028-99B0-AD00AEAD1F86}" srcOrd="0" destOrd="0" presId="urn:microsoft.com/office/officeart/2005/8/layout/chevronAccent+Icon"/>
    <dgm:cxn modelId="{0552822A-462E-406C-B47A-EAD26C12C83A}" type="presParOf" srcId="{DFB622E3-E6D3-489F-A66D-6A622BA4D40F}" destId="{11431EE4-A61A-46E8-A90B-5BA514E16B6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B03B7-066D-4F0E-B899-3E00EF5C05F6}">
      <dsp:nvSpPr>
        <dsp:cNvPr id="0" name=""/>
        <dsp:cNvSpPr/>
      </dsp:nvSpPr>
      <dsp:spPr>
        <a:xfrm rot="5400000">
          <a:off x="1713720" y="1385531"/>
          <a:ext cx="930118" cy="154769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79C11-E1D7-4A71-9D8F-BA7531FDEB3C}">
      <dsp:nvSpPr>
        <dsp:cNvPr id="0" name=""/>
        <dsp:cNvSpPr/>
      </dsp:nvSpPr>
      <dsp:spPr>
        <a:xfrm>
          <a:off x="1558460" y="1847959"/>
          <a:ext cx="1397268" cy="1224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ABAP Developer</a:t>
          </a:r>
        </a:p>
      </dsp:txBody>
      <dsp:txXfrm>
        <a:off x="1558460" y="1847959"/>
        <a:ext cx="1397268" cy="1224788"/>
      </dsp:txXfrm>
    </dsp:sp>
    <dsp:sp modelId="{9FC3B11F-1508-4E3F-8108-72FEAD5B68E5}">
      <dsp:nvSpPr>
        <dsp:cNvPr id="0" name=""/>
        <dsp:cNvSpPr/>
      </dsp:nvSpPr>
      <dsp:spPr>
        <a:xfrm>
          <a:off x="2692094" y="1271588"/>
          <a:ext cx="263635" cy="26363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BB9EF-A9EE-46EE-AA2A-1B1D57F28F97}">
      <dsp:nvSpPr>
        <dsp:cNvPr id="0" name=""/>
        <dsp:cNvSpPr/>
      </dsp:nvSpPr>
      <dsp:spPr>
        <a:xfrm rot="5400000">
          <a:off x="3410337" y="1015480"/>
          <a:ext cx="930118" cy="154769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78B0C-1A26-4639-A3F9-E34700C79666}">
      <dsp:nvSpPr>
        <dsp:cNvPr id="0" name=""/>
        <dsp:cNvSpPr/>
      </dsp:nvSpPr>
      <dsp:spPr>
        <a:xfrm>
          <a:off x="3268990" y="1424686"/>
          <a:ext cx="1397268" cy="1224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Developer</a:t>
          </a:r>
        </a:p>
      </dsp:txBody>
      <dsp:txXfrm>
        <a:off x="3268990" y="1424686"/>
        <a:ext cx="1397268" cy="1224788"/>
      </dsp:txXfrm>
    </dsp:sp>
    <dsp:sp modelId="{221E8FF0-4E9F-4A21-AB0A-6D44FFDA6AB4}">
      <dsp:nvSpPr>
        <dsp:cNvPr id="0" name=""/>
        <dsp:cNvSpPr/>
      </dsp:nvSpPr>
      <dsp:spPr>
        <a:xfrm>
          <a:off x="4402624" y="848315"/>
          <a:ext cx="263635" cy="26363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A6780-6C0C-47AA-B50D-61F41AE7EE50}">
      <dsp:nvSpPr>
        <dsp:cNvPr id="0" name=""/>
        <dsp:cNvSpPr/>
      </dsp:nvSpPr>
      <dsp:spPr>
        <a:xfrm rot="5400000">
          <a:off x="5134780" y="538986"/>
          <a:ext cx="930118" cy="154769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F174B-9DCF-4D80-A4E3-E606B9CED934}">
      <dsp:nvSpPr>
        <dsp:cNvPr id="0" name=""/>
        <dsp:cNvSpPr/>
      </dsp:nvSpPr>
      <dsp:spPr>
        <a:xfrm>
          <a:off x="4979521" y="1001414"/>
          <a:ext cx="1397268" cy="1224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Lead Developer</a:t>
          </a:r>
        </a:p>
      </dsp:txBody>
      <dsp:txXfrm>
        <a:off x="4979521" y="1001414"/>
        <a:ext cx="1397268" cy="1224788"/>
      </dsp:txXfrm>
    </dsp:sp>
    <dsp:sp modelId="{AFDFEA9D-CC25-40FC-9E88-5D6979C143EA}">
      <dsp:nvSpPr>
        <dsp:cNvPr id="0" name=""/>
        <dsp:cNvSpPr/>
      </dsp:nvSpPr>
      <dsp:spPr>
        <a:xfrm>
          <a:off x="6113154" y="425043"/>
          <a:ext cx="263635" cy="26363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B0717-0185-4097-86C1-5301A2974996}">
      <dsp:nvSpPr>
        <dsp:cNvPr id="0" name=""/>
        <dsp:cNvSpPr/>
      </dsp:nvSpPr>
      <dsp:spPr>
        <a:xfrm rot="5400000">
          <a:off x="6809992" y="105464"/>
          <a:ext cx="930118" cy="154769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60474-582B-4FD9-B057-4729DF5F94EE}">
      <dsp:nvSpPr>
        <dsp:cNvPr id="0" name=""/>
        <dsp:cNvSpPr/>
      </dsp:nvSpPr>
      <dsp:spPr>
        <a:xfrm>
          <a:off x="6690051" y="578142"/>
          <a:ext cx="1397268" cy="1224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SAP Technical Architect</a:t>
          </a:r>
        </a:p>
      </dsp:txBody>
      <dsp:txXfrm>
        <a:off x="6690051" y="578142"/>
        <a:ext cx="1397268" cy="1224788"/>
      </dsp:txXfrm>
    </dsp:sp>
    <dsp:sp modelId="{B327EFEE-42CD-4C5C-ACAE-850038DBD883}">
      <dsp:nvSpPr>
        <dsp:cNvPr id="0" name=""/>
        <dsp:cNvSpPr/>
      </dsp:nvSpPr>
      <dsp:spPr>
        <a:xfrm>
          <a:off x="7823684" y="1771"/>
          <a:ext cx="263635" cy="26363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1E400-26C4-4192-AE43-3D905E1ED17B}">
      <dsp:nvSpPr>
        <dsp:cNvPr id="0" name=""/>
        <dsp:cNvSpPr/>
      </dsp:nvSpPr>
      <dsp:spPr>
        <a:xfrm rot="5400000">
          <a:off x="8582291" y="-326774"/>
          <a:ext cx="930118" cy="154769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130FB-8E34-4B77-92F3-AF55FCCFD167}">
      <dsp:nvSpPr>
        <dsp:cNvPr id="0" name=""/>
        <dsp:cNvSpPr/>
      </dsp:nvSpPr>
      <dsp:spPr>
        <a:xfrm>
          <a:off x="8400581" y="154869"/>
          <a:ext cx="1397268" cy="1224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Solution Architect</a:t>
          </a:r>
        </a:p>
      </dsp:txBody>
      <dsp:txXfrm>
        <a:off x="8400581" y="154869"/>
        <a:ext cx="1397268" cy="1224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BCEB2-B13B-46CF-99F7-C2100E0957D3}">
      <dsp:nvSpPr>
        <dsp:cNvPr id="0" name=""/>
        <dsp:cNvSpPr/>
      </dsp:nvSpPr>
      <dsp:spPr>
        <a:xfrm>
          <a:off x="1682" y="2140946"/>
          <a:ext cx="1883108" cy="72688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E4264-1722-452C-9D7E-EA172B29FFD8}">
      <dsp:nvSpPr>
        <dsp:cNvPr id="0" name=""/>
        <dsp:cNvSpPr/>
      </dsp:nvSpPr>
      <dsp:spPr>
        <a:xfrm>
          <a:off x="503844" y="2322666"/>
          <a:ext cx="1590180" cy="72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b="0" kern="1200" dirty="0"/>
            <a:t>ABAP ON HANA </a:t>
          </a:r>
          <a:r>
            <a:rPr lang="en-SG" sz="1100" b="1" kern="1200" dirty="0"/>
            <a:t>E_HANAAW_16</a:t>
          </a:r>
        </a:p>
      </dsp:txBody>
      <dsp:txXfrm>
        <a:off x="525134" y="2343956"/>
        <a:ext cx="1547600" cy="684300"/>
      </dsp:txXfrm>
    </dsp:sp>
    <dsp:sp modelId="{53000543-4633-4924-82E3-5DF2DA44B9F2}">
      <dsp:nvSpPr>
        <dsp:cNvPr id="0" name=""/>
        <dsp:cNvSpPr/>
      </dsp:nvSpPr>
      <dsp:spPr>
        <a:xfrm>
          <a:off x="2152611" y="2140946"/>
          <a:ext cx="1883108" cy="72688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E4F92-CB6F-4133-8192-640C3B106F7A}">
      <dsp:nvSpPr>
        <dsp:cNvPr id="0" name=""/>
        <dsp:cNvSpPr/>
      </dsp:nvSpPr>
      <dsp:spPr>
        <a:xfrm>
          <a:off x="2654773" y="2322666"/>
          <a:ext cx="1590180" cy="72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b="0" kern="1200" dirty="0"/>
            <a:t>Fiori Developer  </a:t>
          </a:r>
          <a:r>
            <a:rPr lang="en-SG" sz="1100" b="1" kern="1200" dirty="0"/>
            <a:t>C_FIORIDEV_21</a:t>
          </a:r>
        </a:p>
      </dsp:txBody>
      <dsp:txXfrm>
        <a:off x="2676063" y="2343956"/>
        <a:ext cx="1547600" cy="684300"/>
      </dsp:txXfrm>
    </dsp:sp>
    <dsp:sp modelId="{D0708511-BD56-47B3-A15A-338CAEBBDF7A}">
      <dsp:nvSpPr>
        <dsp:cNvPr id="0" name=""/>
        <dsp:cNvSpPr/>
      </dsp:nvSpPr>
      <dsp:spPr>
        <a:xfrm>
          <a:off x="4303539" y="2140946"/>
          <a:ext cx="1883108" cy="72688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047F3-CDF6-45FF-80DE-26F42AD22271}">
      <dsp:nvSpPr>
        <dsp:cNvPr id="0" name=""/>
        <dsp:cNvSpPr/>
      </dsp:nvSpPr>
      <dsp:spPr>
        <a:xfrm>
          <a:off x="4805702" y="2322666"/>
          <a:ext cx="1590180" cy="72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b="0" kern="1200" dirty="0"/>
            <a:t>SAP Cloud Platform </a:t>
          </a:r>
          <a:r>
            <a:rPr lang="en-SG" sz="1100" b="1" kern="1200" dirty="0"/>
            <a:t>C_CP_11</a:t>
          </a:r>
        </a:p>
      </dsp:txBody>
      <dsp:txXfrm>
        <a:off x="4826992" y="2343956"/>
        <a:ext cx="1547600" cy="684300"/>
      </dsp:txXfrm>
    </dsp:sp>
    <dsp:sp modelId="{687B3A95-D8C2-4005-B12D-19EC97006201}">
      <dsp:nvSpPr>
        <dsp:cNvPr id="0" name=""/>
        <dsp:cNvSpPr/>
      </dsp:nvSpPr>
      <dsp:spPr>
        <a:xfrm>
          <a:off x="6454468" y="2140946"/>
          <a:ext cx="1883108" cy="72688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3B45-D43A-4D50-B0B8-B2E0809A7769}">
      <dsp:nvSpPr>
        <dsp:cNvPr id="0" name=""/>
        <dsp:cNvSpPr/>
      </dsp:nvSpPr>
      <dsp:spPr>
        <a:xfrm>
          <a:off x="6956631" y="2322666"/>
          <a:ext cx="1590180" cy="72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b="0" kern="1200" dirty="0"/>
            <a:t>SAP Cloud Platform – Enterprise Extensions </a:t>
          </a:r>
          <a:r>
            <a:rPr lang="en-SG" sz="1100" b="1" kern="1200" dirty="0"/>
            <a:t>C_CPE_12</a:t>
          </a:r>
        </a:p>
      </dsp:txBody>
      <dsp:txXfrm>
        <a:off x="6977921" y="2343956"/>
        <a:ext cx="1547600" cy="684300"/>
      </dsp:txXfrm>
    </dsp:sp>
    <dsp:sp modelId="{890FF561-A0D8-4028-99B0-AD00AEAD1F86}">
      <dsp:nvSpPr>
        <dsp:cNvPr id="0" name=""/>
        <dsp:cNvSpPr/>
      </dsp:nvSpPr>
      <dsp:spPr>
        <a:xfrm>
          <a:off x="8605397" y="2140946"/>
          <a:ext cx="1883108" cy="72688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31EE4-A61A-46E8-A90B-5BA514E16B64}">
      <dsp:nvSpPr>
        <dsp:cNvPr id="0" name=""/>
        <dsp:cNvSpPr/>
      </dsp:nvSpPr>
      <dsp:spPr>
        <a:xfrm>
          <a:off x="9107559" y="2322666"/>
          <a:ext cx="1590180" cy="72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b="0" kern="1200" dirty="0"/>
            <a:t>AWS- Cloud  Practitioner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b="1" kern="1200" dirty="0"/>
            <a:t>CLF_C01</a:t>
          </a:r>
        </a:p>
      </dsp:txBody>
      <dsp:txXfrm>
        <a:off x="9128849" y="2343956"/>
        <a:ext cx="1547600" cy="684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38345E-9109-4016-9D24-B80DECCAF6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2DEB2-8D0D-428E-A7B4-A0A100CCAF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FC33C-FE1F-4096-A298-52400AAE986F}" type="datetimeFigureOut">
              <a:rPr lang="en-AU" smtClean="0"/>
              <a:t>20/03/2021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92993-BE2D-438F-95C9-DEC04CE327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83596-E083-470C-9B78-8DA9A4A6A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C9FA3-ECC2-47F7-BE5C-F7F5315DC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499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E2E40-F124-4468-B439-78467FA3110F}" type="datetimeFigureOut">
              <a:rPr lang="en-AU" smtClean="0"/>
              <a:t>20/03/2021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374BD-4577-4D68-9850-87D16B10E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2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374BD-4577-4D68-9850-87D16B10ECD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2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872395" y="4366423"/>
            <a:ext cx="8688000" cy="104144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+mj-lt"/>
              <a:buNone/>
              <a:defRPr sz="5300" b="0" cap="none" spc="-200" baseline="0">
                <a:solidFill>
                  <a:schemeClr val="accent1"/>
                </a:solidFill>
                <a:latin typeface="Arial Black" panose="020B0A04020102020204" pitchFamily="34" charset="0"/>
              </a:defRPr>
            </a:lvl1pPr>
            <a:lvl2pPr marL="630900" indent="-342900">
              <a:buFont typeface="+mj-lt"/>
              <a:buAutoNum type="arabicPeriod"/>
              <a:defRPr/>
            </a:lvl2pPr>
            <a:lvl3pPr marL="918900" indent="-342900">
              <a:buFont typeface="+mj-lt"/>
              <a:buAutoNum type="arabicPeriod"/>
              <a:defRPr/>
            </a:lvl3pPr>
            <a:lvl4pPr marL="1206900" indent="-342900">
              <a:buFont typeface="+mj-lt"/>
              <a:buAutoNum type="arabicPeriod"/>
              <a:defRPr/>
            </a:lvl4pPr>
            <a:lvl5pPr marL="14949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AU"/>
              <a:t>Title slide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6199" y="4309057"/>
            <a:ext cx="1728000" cy="36353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None/>
              <a:defRPr sz="1400" b="0" cap="none" spc="-1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Date goes here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76065" y="5759444"/>
            <a:ext cx="8688000" cy="7461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none" spc="-1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Presenter’s names and titles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62FB5-511D-4A84-A4BD-5955B50C734B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3" y="6124065"/>
            <a:ext cx="1324993" cy="4176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00A64-2582-4962-9A30-04D8FD4B43E9}"/>
              </a:ext>
            </a:extLst>
          </p:cNvPr>
          <p:cNvCxnSpPr>
            <a:cxnSpLocks/>
          </p:cNvCxnSpPr>
          <p:nvPr userDrawn="1"/>
        </p:nvCxnSpPr>
        <p:spPr>
          <a:xfrm>
            <a:off x="2527300" y="1"/>
            <a:ext cx="0" cy="6524625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erson that is standing in the dirt&#10;&#10;Description generated with very high confidence">
            <a:extLst>
              <a:ext uri="{FF2B5EF4-FFF2-40B4-BE49-F238E27FC236}">
                <a16:creationId xmlns:a16="http://schemas.microsoft.com/office/drawing/2014/main" id="{348A0360-340B-4A47-A0FB-0F88972F0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2995" b="14396"/>
          <a:stretch/>
        </p:blipFill>
        <p:spPr>
          <a:xfrm>
            <a:off x="0" y="-1"/>
            <a:ext cx="12192000" cy="38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11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84200" y="402726"/>
            <a:ext cx="9120000" cy="15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354227" y="6391977"/>
            <a:ext cx="288000" cy="153988"/>
          </a:xfrm>
          <a:prstGeom prst="rect">
            <a:avLst/>
          </a:prstGeom>
        </p:spPr>
        <p:txBody>
          <a:bodyPr/>
          <a:lstStyle/>
          <a:p>
            <a:fld id="{70B2F404-894A-4B1F-B0F7-BEBB14876E8D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576745" y="1819276"/>
            <a:ext cx="5136000" cy="619619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1600" b="1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chart, table or diagram title. It can go over two lines.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576745" y="2444750"/>
            <a:ext cx="5136000" cy="3498850"/>
          </a:xfrm>
          <a:solidFill>
            <a:schemeClr val="bg1">
              <a:lumMod val="95000"/>
            </a:schemeClr>
          </a:solidFill>
        </p:spPr>
        <p:txBody>
          <a:bodyPr vert="horz" wrap="square" lIns="90000" tIns="180000" rIns="90000" bIns="360000" rtlCol="0">
            <a:noAutofit/>
          </a:bodyPr>
          <a:lstStyle>
            <a:lvl1pPr marL="0" indent="0" algn="ctr">
              <a:buNone/>
              <a:defRPr lang="en-US" sz="1600" spc="-20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/>
              <a:t>Click icon to add chart, table or diagram</a:t>
            </a:r>
            <a:endParaRPr lang="en-AU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2523B858-184A-48DA-960E-FDBD777DEF3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4200" y="1803399"/>
            <a:ext cx="5136000" cy="414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add text. Increase List Level to access bullet level 2. Remove the bullet on the Home tab to turn off the bulleted list.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C4C970-0462-480E-A280-26CB6BF33D5B}"/>
              </a:ext>
            </a:extLst>
          </p:cNvPr>
          <p:cNvCxnSpPr>
            <a:cxnSpLocks/>
          </p:cNvCxnSpPr>
          <p:nvPr userDrawn="1"/>
        </p:nvCxnSpPr>
        <p:spPr>
          <a:xfrm>
            <a:off x="6148916" y="1803400"/>
            <a:ext cx="0" cy="415925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A4B09632-BAE0-46B5-9976-3CBC0359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3" y="665035"/>
            <a:ext cx="9120000" cy="771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20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84200" y="402726"/>
            <a:ext cx="9120000" cy="15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354227" y="6391977"/>
            <a:ext cx="288000" cy="153988"/>
          </a:xfrm>
          <a:prstGeom prst="rect">
            <a:avLst/>
          </a:prstGeom>
        </p:spPr>
        <p:txBody>
          <a:bodyPr/>
          <a:lstStyle/>
          <a:p>
            <a:fld id="{70B2F404-894A-4B1F-B0F7-BEBB14876E8D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97992" y="1810649"/>
            <a:ext cx="5136000" cy="360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1600" b="1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Single line chart, table or diagram title.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97992" y="2178948"/>
            <a:ext cx="5136000" cy="2584451"/>
          </a:xfrm>
          <a:solidFill>
            <a:schemeClr val="bg1">
              <a:lumMod val="95000"/>
            </a:schemeClr>
          </a:solidFill>
        </p:spPr>
        <p:txBody>
          <a:bodyPr vert="horz" wrap="square" lIns="90000" tIns="180000" rIns="90000" bIns="360000" rtlCol="0">
            <a:noAutofit/>
          </a:bodyPr>
          <a:lstStyle>
            <a:lvl1pPr marL="0" indent="0" algn="ctr">
              <a:buNone/>
              <a:defRPr lang="en-US" sz="1600" spc="-20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/>
              <a:t>Click icon to add chart, table or diagram</a:t>
            </a:r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2443" y="665035"/>
            <a:ext cx="9120000" cy="77107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slide title</a:t>
            </a:r>
            <a:endParaRPr lang="en-AU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215BC67-1E03-4947-BDB2-2C213D6A15D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577633" y="1810649"/>
            <a:ext cx="5136000" cy="360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1600" b="1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Single line chart, table or diagram title. 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35D5C11-953A-4B09-B88F-59DBD2E899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7633" y="2178948"/>
            <a:ext cx="5136000" cy="2584451"/>
          </a:xfrm>
          <a:solidFill>
            <a:schemeClr val="bg1">
              <a:lumMod val="95000"/>
            </a:schemeClr>
          </a:solidFill>
        </p:spPr>
        <p:txBody>
          <a:bodyPr vert="horz" wrap="square" lIns="90000" tIns="180000" rIns="90000" bIns="360000" rtlCol="0">
            <a:noAutofit/>
          </a:bodyPr>
          <a:lstStyle>
            <a:lvl1pPr marL="0" indent="0" algn="ctr">
              <a:buNone/>
              <a:defRPr lang="en-US" sz="1600" spc="-20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/>
              <a:t>Click icon to add chart, table or diagram</a:t>
            </a:r>
            <a:endParaRPr lang="en-AU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D5A3BFE-E47D-46FB-A6B2-C6FE8439CE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7992" y="4845050"/>
            <a:ext cx="5136000" cy="109855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add text. Increase List Level to access bullet level 2. Remove the bullet on the Home tab to turn off the bulleted list.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BD5462A-D2B4-4A3D-90A2-F23443BFF6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7633" y="4845050"/>
            <a:ext cx="5136000" cy="109855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add text. Increase List Level to access bullet level 2. Remove the bullet on the Home tab to turn off the bulleted list.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0CD295-2C5C-4EE8-90F6-D5BAAF13C057}"/>
              </a:ext>
            </a:extLst>
          </p:cNvPr>
          <p:cNvCxnSpPr>
            <a:cxnSpLocks/>
          </p:cNvCxnSpPr>
          <p:nvPr userDrawn="1"/>
        </p:nvCxnSpPr>
        <p:spPr>
          <a:xfrm>
            <a:off x="6148916" y="1803400"/>
            <a:ext cx="0" cy="415925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09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84200" y="402726"/>
            <a:ext cx="9120000" cy="15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354227" y="6391977"/>
            <a:ext cx="288000" cy="153988"/>
          </a:xfrm>
          <a:prstGeom prst="rect">
            <a:avLst/>
          </a:prstGeom>
        </p:spPr>
        <p:txBody>
          <a:bodyPr/>
          <a:lstStyle/>
          <a:p>
            <a:fld id="{70B2F404-894A-4B1F-B0F7-BEBB14876E8D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97992" y="1810649"/>
            <a:ext cx="5136000" cy="1710000"/>
          </a:xfrm>
          <a:solidFill>
            <a:schemeClr val="bg1">
              <a:lumMod val="95000"/>
            </a:schemeClr>
          </a:solidFill>
        </p:spPr>
        <p:txBody>
          <a:bodyPr vert="horz" wrap="square" lIns="90000" tIns="180000" rIns="90000" bIns="360000" rtlCol="0">
            <a:noAutofit/>
          </a:bodyPr>
          <a:lstStyle>
            <a:lvl1pPr marL="0" indent="0" algn="ctr">
              <a:buNone/>
              <a:defRPr lang="en-US" sz="1600" spc="-20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/>
              <a:t>Click icon to add chart, table or diagram</a:t>
            </a:r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2443" y="665035"/>
            <a:ext cx="9120000" cy="77107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slide title</a:t>
            </a:r>
            <a:endParaRPr lang="en-AU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D5A3BFE-E47D-46FB-A6B2-C6FE8439CE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7992" y="3569599"/>
            <a:ext cx="5136000" cy="252000"/>
          </a:xfrm>
        </p:spPr>
        <p:txBody>
          <a:bodyPr/>
          <a:lstStyle>
            <a:lvl1pPr marL="0" indent="0">
              <a:buNone/>
              <a:defRPr sz="1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D69AA58-1703-4B72-BA82-617B95FE38D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77633" y="1810649"/>
            <a:ext cx="5136000" cy="1710000"/>
          </a:xfrm>
          <a:solidFill>
            <a:schemeClr val="bg1">
              <a:lumMod val="95000"/>
            </a:schemeClr>
          </a:solidFill>
        </p:spPr>
        <p:txBody>
          <a:bodyPr vert="horz" wrap="square" lIns="90000" tIns="180000" rIns="90000" bIns="360000" rtlCol="0">
            <a:noAutofit/>
          </a:bodyPr>
          <a:lstStyle>
            <a:lvl1pPr marL="0" indent="0" algn="ctr">
              <a:buNone/>
              <a:defRPr lang="en-US" sz="1600" spc="-20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/>
              <a:t>Click icon to add chart, table or diagram</a:t>
            </a:r>
            <a:endParaRPr lang="en-AU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B7E12-32BD-4DE8-8F74-2532F02062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7633" y="3569599"/>
            <a:ext cx="5136000" cy="252000"/>
          </a:xfrm>
        </p:spPr>
        <p:txBody>
          <a:bodyPr/>
          <a:lstStyle>
            <a:lvl1pPr marL="0" indent="0">
              <a:buNone/>
              <a:defRPr sz="1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07182E6-DBBD-4655-9C42-A5A408F2EC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97992" y="4092304"/>
            <a:ext cx="5136000" cy="1710000"/>
          </a:xfrm>
          <a:solidFill>
            <a:schemeClr val="bg1">
              <a:lumMod val="95000"/>
            </a:schemeClr>
          </a:solidFill>
        </p:spPr>
        <p:txBody>
          <a:bodyPr vert="horz" wrap="square" lIns="90000" tIns="180000" rIns="90000" bIns="360000" rtlCol="0">
            <a:noAutofit/>
          </a:bodyPr>
          <a:lstStyle>
            <a:lvl1pPr marL="0" indent="0" algn="ctr">
              <a:buNone/>
              <a:defRPr lang="en-US" sz="1600" spc="-20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/>
              <a:t>Click icon to add chart, table or diagram</a:t>
            </a:r>
            <a:endParaRPr lang="en-AU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C0E55F0-D9F7-4C7A-9C7E-4F66022315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7992" y="5851254"/>
            <a:ext cx="5136000" cy="252000"/>
          </a:xfrm>
        </p:spPr>
        <p:txBody>
          <a:bodyPr/>
          <a:lstStyle>
            <a:lvl1pPr marL="0" indent="0">
              <a:buNone/>
              <a:defRPr sz="1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0B8B140-7DF4-4019-9804-1E2DB84E298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77633" y="4092304"/>
            <a:ext cx="5136000" cy="1710000"/>
          </a:xfrm>
          <a:solidFill>
            <a:schemeClr val="bg1">
              <a:lumMod val="95000"/>
            </a:schemeClr>
          </a:solidFill>
        </p:spPr>
        <p:txBody>
          <a:bodyPr vert="horz" wrap="square" lIns="90000" tIns="180000" rIns="90000" bIns="360000" rtlCol="0">
            <a:noAutofit/>
          </a:bodyPr>
          <a:lstStyle>
            <a:lvl1pPr marL="0" indent="0" algn="ctr">
              <a:buNone/>
              <a:defRPr lang="en-US" sz="1600" spc="-20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/>
              <a:t>Click icon to add chart, table or diagram</a:t>
            </a:r>
            <a:endParaRPr lang="en-AU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798B37F-29D0-4C5E-95EB-6D60DEA97C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7633" y="5851254"/>
            <a:ext cx="5136000" cy="252000"/>
          </a:xfrm>
        </p:spPr>
        <p:txBody>
          <a:bodyPr/>
          <a:lstStyle>
            <a:lvl1pPr marL="0" indent="0">
              <a:buNone/>
              <a:defRPr sz="1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Caption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F72EAF-A48E-472B-8120-C646110175DA}"/>
              </a:ext>
            </a:extLst>
          </p:cNvPr>
          <p:cNvCxnSpPr>
            <a:cxnSpLocks/>
          </p:cNvCxnSpPr>
          <p:nvPr userDrawn="1"/>
        </p:nvCxnSpPr>
        <p:spPr>
          <a:xfrm>
            <a:off x="6148916" y="1803401"/>
            <a:ext cx="0" cy="4321175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72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A522FF-2CDB-4B46-B702-A0B9B9E1B8C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7" y="6210487"/>
            <a:ext cx="1330219" cy="41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4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|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9B575-3A62-4540-9D2D-5692FDC04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399" t="8518" r="55695" b="72716"/>
          <a:stretch/>
        </p:blipFill>
        <p:spPr>
          <a:xfrm>
            <a:off x="9622366" y="1593850"/>
            <a:ext cx="2171511" cy="1930458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0000" y="1440003"/>
            <a:ext cx="27042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91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AU" sz="2000" b="1" dirty="0">
                <a:latin typeface="+mn-lt"/>
                <a:cs typeface="Arial" pitchFamily="34" charset="0"/>
              </a:rPr>
              <a:t>Primary colour palette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80002" y="2874382"/>
            <a:ext cx="20790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91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AU" sz="2000" b="1" dirty="0">
                <a:latin typeface="+mn-lt"/>
                <a:cs typeface="Arial" pitchFamily="34" charset="0"/>
              </a:rPr>
              <a:t>Auxiliary colours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69197" y="1767459"/>
            <a:ext cx="1336771" cy="962060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lIns="78885" tIns="41020" rIns="0" bIns="41020"/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91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Orica Navy</a:t>
            </a:r>
          </a:p>
          <a:p>
            <a:pPr>
              <a:lnSpc>
                <a:spcPct val="90000"/>
              </a:lnSpc>
            </a:pPr>
            <a:r>
              <a:rPr lang="en-AU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R 0</a:t>
            </a:r>
          </a:p>
          <a:p>
            <a:pPr>
              <a:lnSpc>
                <a:spcPct val="90000"/>
              </a:lnSpc>
            </a:pPr>
            <a:r>
              <a:rPr lang="en-AU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G 51</a:t>
            </a:r>
          </a:p>
          <a:p>
            <a:pPr>
              <a:lnSpc>
                <a:spcPct val="90000"/>
              </a:lnSpc>
            </a:pPr>
            <a:r>
              <a:rPr lang="en-AU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B 102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930972" y="1767459"/>
            <a:ext cx="1336771" cy="9620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txBody>
          <a:bodyPr lIns="78885" tIns="41020" rIns="0" bIns="41020"/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91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Orica Blue </a:t>
            </a:r>
          </a:p>
          <a:p>
            <a:pPr>
              <a:lnSpc>
                <a:spcPct val="90000"/>
              </a:lnSpc>
            </a:pPr>
            <a:r>
              <a:rPr lang="en-AU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R 0</a:t>
            </a:r>
          </a:p>
          <a:p>
            <a:pPr>
              <a:lnSpc>
                <a:spcPct val="90000"/>
              </a:lnSpc>
            </a:pPr>
            <a:r>
              <a:rPr lang="en-AU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G 153</a:t>
            </a:r>
          </a:p>
          <a:p>
            <a:pPr>
              <a:lnSpc>
                <a:spcPct val="90000"/>
              </a:lnSpc>
            </a:pPr>
            <a:r>
              <a:rPr lang="en-AU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B 204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392746" y="1767459"/>
            <a:ext cx="1339321" cy="96206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8885" tIns="41020" rIns="0" bIns="41020"/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91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b="1" dirty="0">
                <a:latin typeface="+mn-lt"/>
                <a:cs typeface="Arial" pitchFamily="34" charset="0"/>
              </a:rPr>
              <a:t>White 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857070" y="1767459"/>
            <a:ext cx="1339321" cy="962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lIns="78885" tIns="41020" rIns="0" bIns="41020"/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91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Black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69197" y="3208913"/>
            <a:ext cx="1081728" cy="77850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78885" tIns="41020" rIns="0" bIns="41020"/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91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50% tint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dirty="0">
                <a:solidFill>
                  <a:prstClr val="white"/>
                </a:solidFill>
                <a:latin typeface="+mn-lt"/>
                <a:cs typeface="Arial" pitchFamily="34" charset="0"/>
              </a:rPr>
              <a:t>R 108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dirty="0">
                <a:solidFill>
                  <a:prstClr val="white"/>
                </a:solidFill>
                <a:latin typeface="+mn-lt"/>
                <a:cs typeface="Arial" pitchFamily="34" charset="0"/>
              </a:rPr>
              <a:t>G 188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dirty="0">
                <a:solidFill>
                  <a:prstClr val="white"/>
                </a:solidFill>
                <a:latin typeface="+mn-lt"/>
                <a:cs typeface="Arial" pitchFamily="34" charset="0"/>
              </a:rPr>
              <a:t>B 227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953296" y="3208913"/>
            <a:ext cx="1083792" cy="7785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78885" tIns="41020" rIns="0" bIns="41020"/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91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Grey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dirty="0">
                <a:solidFill>
                  <a:prstClr val="white"/>
                </a:solidFill>
                <a:latin typeface="+mn-lt"/>
                <a:cs typeface="Arial" pitchFamily="34" charset="0"/>
              </a:rPr>
              <a:t>R 187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dirty="0">
                <a:solidFill>
                  <a:prstClr val="white"/>
                </a:solidFill>
                <a:latin typeface="+mn-lt"/>
                <a:cs typeface="Arial" pitchFamily="34" charset="0"/>
              </a:rPr>
              <a:t>G 189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dirty="0">
                <a:solidFill>
                  <a:prstClr val="white"/>
                </a:solidFill>
                <a:latin typeface="+mn-lt"/>
                <a:cs typeface="Arial" pitchFamily="34" charset="0"/>
              </a:rPr>
              <a:t>B 192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628500" y="3208913"/>
            <a:ext cx="1083792" cy="7785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78885" tIns="41020" rIns="0" bIns="41020"/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91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30% tint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dirty="0">
                <a:solidFill>
                  <a:prstClr val="white"/>
                </a:solidFill>
                <a:latin typeface="+mn-lt"/>
                <a:cs typeface="Arial" pitchFamily="34" charset="0"/>
              </a:rPr>
              <a:t>R 166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dirty="0">
                <a:solidFill>
                  <a:prstClr val="white"/>
                </a:solidFill>
                <a:latin typeface="+mn-lt"/>
                <a:cs typeface="Arial" pitchFamily="34" charset="0"/>
              </a:rPr>
              <a:t>G 210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dirty="0">
                <a:solidFill>
                  <a:prstClr val="white"/>
                </a:solidFill>
                <a:latin typeface="+mn-lt"/>
                <a:cs typeface="Arial" pitchFamily="34" charset="0"/>
              </a:rPr>
              <a:t>B 236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2789867" y="3208913"/>
            <a:ext cx="1085857" cy="7785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78885" tIns="41020" rIns="0" bIns="41020"/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91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Green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dirty="0">
                <a:solidFill>
                  <a:prstClr val="white"/>
                </a:solidFill>
                <a:latin typeface="+mn-lt"/>
                <a:cs typeface="Arial" pitchFamily="34" charset="0"/>
              </a:rPr>
              <a:t>R 189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dirty="0">
                <a:solidFill>
                  <a:prstClr val="white"/>
                </a:solidFill>
                <a:latin typeface="+mn-lt"/>
                <a:cs typeface="Arial" pitchFamily="34" charset="0"/>
              </a:rPr>
              <a:t>G 219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AU" sz="1200" dirty="0">
                <a:solidFill>
                  <a:prstClr val="white"/>
                </a:solidFill>
                <a:latin typeface="+mn-lt"/>
                <a:cs typeface="Arial" pitchFamily="34" charset="0"/>
              </a:rPr>
              <a:t>B 148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7316158" y="1707392"/>
            <a:ext cx="1948196" cy="146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8885" tIns="41020" rIns="78885" bIns="4102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91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AU" sz="1200" dirty="0">
                <a:latin typeface="+mn-lt"/>
                <a:cs typeface="Arial" pitchFamily="34" charset="0"/>
              </a:rPr>
              <a:t>Both the </a:t>
            </a:r>
            <a:r>
              <a:rPr lang="en-AU" sz="1200" b="1" dirty="0">
                <a:latin typeface="+mn-lt"/>
                <a:cs typeface="Arial" pitchFamily="34" charset="0"/>
              </a:rPr>
              <a:t>Primary</a:t>
            </a:r>
            <a:r>
              <a:rPr lang="en-AU" sz="1200" dirty="0">
                <a:latin typeface="+mn-lt"/>
                <a:cs typeface="Arial" pitchFamily="34" charset="0"/>
              </a:rPr>
              <a:t> and </a:t>
            </a:r>
            <a:r>
              <a:rPr lang="en-AU" sz="1200" b="1" dirty="0">
                <a:latin typeface="+mn-lt"/>
                <a:cs typeface="Arial" pitchFamily="34" charset="0"/>
              </a:rPr>
              <a:t>Auxiliary</a:t>
            </a:r>
            <a:r>
              <a:rPr lang="en-AU" sz="1200" dirty="0">
                <a:latin typeface="+mn-lt"/>
                <a:cs typeface="Arial" pitchFamily="34" charset="0"/>
              </a:rPr>
              <a:t> colours can be found in the top row of all colour menus under </a:t>
            </a:r>
            <a:r>
              <a:rPr lang="en-AU" sz="1200" b="1" dirty="0">
                <a:latin typeface="+mn-lt"/>
                <a:ea typeface="TheAcademy Bold" pitchFamily="18" charset="0"/>
              </a:rPr>
              <a:t>Theme </a:t>
            </a:r>
            <a:r>
              <a:rPr lang="en-AU" sz="1200" b="1" dirty="0" err="1">
                <a:latin typeface="+mn-lt"/>
                <a:ea typeface="TheAcademy Bold" pitchFamily="18" charset="0"/>
              </a:rPr>
              <a:t>Colors</a:t>
            </a:r>
            <a:r>
              <a:rPr lang="en-AU" sz="1200" dirty="0">
                <a:latin typeface="+mn-lt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AU" sz="1200" dirty="0">
                <a:latin typeface="+mn-lt"/>
                <a:cs typeface="Arial" pitchFamily="34" charset="0"/>
              </a:rPr>
              <a:t>Don’t use the tints that PowerPoint automatically generates.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9336978" y="1803400"/>
            <a:ext cx="205225" cy="163258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147" tIns="40074" rIns="80147" bIns="40074" numCol="1" rtlCol="0" anchor="ctr" anchorCtr="0" compatLnSpc="1">
            <a:prstTxWarp prst="textNoShape">
              <a:avLst/>
            </a:prstTxWarp>
          </a:bodyPr>
          <a:lstStyle/>
          <a:p>
            <a:pPr algn="ctr" defTabSz="91417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sz="1100" b="1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132084" y="2970190"/>
            <a:ext cx="205225" cy="163258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147" tIns="40074" rIns="80147" bIns="40074" numCol="1" rtlCol="0" anchor="ctr" anchorCtr="0" compatLnSpc="1">
            <a:prstTxWarp prst="textNoShape">
              <a:avLst/>
            </a:prstTxWarp>
          </a:bodyPr>
          <a:lstStyle/>
          <a:p>
            <a:pPr algn="ctr" defTabSz="91417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sz="1100" b="1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132084" y="1767459"/>
            <a:ext cx="205225" cy="163258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147" tIns="40074" rIns="80147" bIns="40074" numCol="1" rtlCol="0" anchor="ctr" anchorCtr="0" compatLnSpc="1">
            <a:prstTxWarp prst="textNoShape">
              <a:avLst/>
            </a:prstTxWarp>
          </a:bodyPr>
          <a:lstStyle/>
          <a:p>
            <a:pPr algn="ctr" defTabSz="91417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sz="1100" b="1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336978" y="2196861"/>
            <a:ext cx="205225" cy="163258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0147" tIns="40074" rIns="80147" bIns="40074" numCol="1" rtlCol="0" anchor="ctr" anchorCtr="0" compatLnSpc="1">
            <a:prstTxWarp prst="textNoShape">
              <a:avLst/>
            </a:prstTxWarp>
          </a:bodyPr>
          <a:lstStyle/>
          <a:p>
            <a:pPr algn="ctr" defTabSz="91417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sz="1100" b="1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19597" y="3633031"/>
            <a:ext cx="1780035" cy="3278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AU" sz="800" i="1"/>
              <a:t>A screen shot of colour options which appear in all colour drop down menus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9614886" y="1803400"/>
            <a:ext cx="2186588" cy="187325"/>
          </a:xfrm>
          <a:prstGeom prst="rect">
            <a:avLst/>
          </a:prstGeom>
          <a:noFill/>
          <a:ln w="1905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147" tIns="40074" rIns="80147" bIns="40074" anchor="ctr"/>
          <a:lstStyle/>
          <a:p>
            <a:pPr>
              <a:lnSpc>
                <a:spcPct val="90000"/>
              </a:lnSpc>
            </a:pPr>
            <a:endParaRPr lang="en-AU" sz="1800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9199" y="4478125"/>
            <a:ext cx="4645464" cy="101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91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GB" sz="2000" b="1">
                <a:latin typeface="+mn-lt"/>
                <a:cs typeface="Arial" pitchFamily="34" charset="0"/>
              </a:rPr>
              <a:t>About our colours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rPr lang="en-GB" sz="1200">
                <a:latin typeface="+mn-lt"/>
                <a:cs typeface="Arial" pitchFamily="34" charset="0"/>
              </a:rPr>
              <a:t>The Orica </a:t>
            </a:r>
            <a:r>
              <a:rPr lang="en-GB" sz="1200" b="1">
                <a:latin typeface="+mn-lt"/>
                <a:cs typeface="Arial" pitchFamily="34" charset="0"/>
              </a:rPr>
              <a:t>Primary colour palette </a:t>
            </a:r>
            <a:r>
              <a:rPr lang="en-GB" sz="1200">
                <a:latin typeface="+mn-lt"/>
                <a:cs typeface="Arial" pitchFamily="34" charset="0"/>
              </a:rPr>
              <a:t>consists of our two Corporate blues, Orica Navy and Orica Blue, and black and white.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rPr lang="en-GB" sz="1200">
                <a:latin typeface="+mn-lt"/>
                <a:cs typeface="Arial" pitchFamily="34" charset="0"/>
              </a:rPr>
              <a:t>The </a:t>
            </a:r>
            <a:r>
              <a:rPr lang="en-GB" sz="1200" b="1">
                <a:latin typeface="+mn-lt"/>
                <a:cs typeface="Arial" pitchFamily="34" charset="0"/>
              </a:rPr>
              <a:t>Auxiliary colours </a:t>
            </a:r>
            <a:r>
              <a:rPr lang="en-GB" sz="1200">
                <a:latin typeface="+mn-lt"/>
                <a:cs typeface="Arial" pitchFamily="34" charset="0"/>
              </a:rPr>
              <a:t>can only be used as highlights in graphics and diagrams. They are not used in large areas.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120130" y="4478126"/>
            <a:ext cx="4588524" cy="138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9138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GB" sz="2000" b="1">
                <a:latin typeface="+mn-lt"/>
                <a:cs typeface="Arial" pitchFamily="34" charset="0"/>
              </a:rPr>
              <a:t>Please don’t</a:t>
            </a:r>
          </a:p>
          <a:p>
            <a:pPr marL="92075" indent="-920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1200">
                <a:latin typeface="+mn-lt"/>
                <a:cs typeface="Arial" pitchFamily="34" charset="0"/>
              </a:rPr>
              <a:t>use colours outside the specified colour palette</a:t>
            </a:r>
          </a:p>
          <a:p>
            <a:pPr marL="92075" indent="-920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1200">
                <a:latin typeface="+mn-lt"/>
                <a:cs typeface="Arial" pitchFamily="34" charset="0"/>
              </a:rPr>
              <a:t>create non-specified tints or use the tints that PowerPoint automatically generates in the </a:t>
            </a:r>
            <a:br>
              <a:rPr lang="en-GB" sz="1200">
                <a:latin typeface="+mn-lt"/>
                <a:cs typeface="Arial" pitchFamily="34" charset="0"/>
              </a:rPr>
            </a:br>
            <a:r>
              <a:rPr lang="en-GB" sz="1200">
                <a:latin typeface="+mn-lt"/>
                <a:cs typeface="Arial" pitchFamily="34" charset="0"/>
              </a:rPr>
              <a:t>drop down colour options</a:t>
            </a:r>
          </a:p>
          <a:p>
            <a:pPr marL="92075" indent="-920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1200">
                <a:latin typeface="+mn-lt"/>
                <a:cs typeface="Arial" pitchFamily="34" charset="0"/>
              </a:rPr>
              <a:t>use auxiliary colours as brand colours </a:t>
            </a:r>
            <a:br>
              <a:rPr lang="en-GB" sz="1200">
                <a:latin typeface="+mn-lt"/>
                <a:cs typeface="Arial" pitchFamily="34" charset="0"/>
              </a:rPr>
            </a:br>
            <a:r>
              <a:rPr lang="en-GB" sz="1200">
                <a:latin typeface="+mn-lt"/>
                <a:cs typeface="Arial" pitchFamily="34" charset="0"/>
              </a:rPr>
              <a:t>(for example in large areas).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06ACF99-6180-4A80-8E4E-B7A85DB25DE8}"/>
              </a:ext>
            </a:extLst>
          </p:cNvPr>
          <p:cNvSpPr txBox="1">
            <a:spLocks/>
          </p:cNvSpPr>
          <p:nvPr userDrawn="1"/>
        </p:nvSpPr>
        <p:spPr>
          <a:xfrm>
            <a:off x="552443" y="664367"/>
            <a:ext cx="9120000" cy="771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3800" b="1" i="0" kern="1200" cap="none" spc="-100" baseline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800" err="1"/>
              <a:t>Colours</a:t>
            </a:r>
            <a:endParaRPr lang="en-AU" sz="3800"/>
          </a:p>
        </p:txBody>
      </p:sp>
    </p:spTree>
    <p:extLst>
      <p:ext uri="{BB962C8B-B14F-4D97-AF65-F5344CB8AC3E}">
        <p14:creationId xmlns:p14="http://schemas.microsoft.com/office/powerpoint/2010/main" val="1005686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| Full slide images &amp;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2496B8-A554-49F4-9DBE-46C5AD02C10C}"/>
              </a:ext>
            </a:extLst>
          </p:cNvPr>
          <p:cNvSpPr txBox="1"/>
          <p:nvPr userDrawn="1"/>
        </p:nvSpPr>
        <p:spPr>
          <a:xfrm>
            <a:off x="552444" y="1472776"/>
            <a:ext cx="3480000" cy="4724824"/>
          </a:xfrm>
          <a:prstGeom prst="rect">
            <a:avLst/>
          </a:prstGeom>
          <a:noFill/>
          <a:ln>
            <a:noFill/>
          </a:ln>
        </p:spPr>
        <p:txBody>
          <a:bodyPr wrap="square" lIns="90000" tIns="72000" rIns="72000" bIns="72000" rtlCol="0" anchor="t">
            <a:noAutofit/>
          </a:bodyPr>
          <a:lstStyle/>
          <a:p>
            <a:pPr>
              <a:spcAft>
                <a:spcPts val="800"/>
              </a:spcAft>
            </a:pP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The image can be added to the background of the </a:t>
            </a:r>
            <a:r>
              <a:rPr lang="en-AU" sz="1200" i="1">
                <a:latin typeface="Arial" panose="020B0604020202020204" pitchFamily="34" charset="0"/>
                <a:cs typeface="Arial" panose="020B0604020202020204" pitchFamily="34" charset="0"/>
              </a:rPr>
              <a:t>Full slide image + white </a:t>
            </a:r>
            <a:r>
              <a:rPr lang="en-AU" sz="1200" i="0">
                <a:latin typeface="Arial" panose="020B0604020202020204" pitchFamily="34" charset="0"/>
                <a:cs typeface="Arial" panose="020B0604020202020204" pitchFamily="34" charset="0"/>
              </a:rPr>
              <a:t>logo layout. It will to</a:t>
            </a: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 sit behind the logo, slide number and other content.</a:t>
            </a:r>
          </a:p>
          <a:p>
            <a:r>
              <a:rPr lang="en-AU" sz="105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THE BACKGROUND IMAGE</a:t>
            </a:r>
          </a:p>
          <a:p>
            <a:pPr marL="177800" indent="-177800"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Select the cover slide in the thumbnail pane</a:t>
            </a:r>
          </a:p>
          <a:p>
            <a:pPr marL="177800" indent="-177800"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Right click and choose </a:t>
            </a:r>
            <a:r>
              <a:rPr lang="en-AU" sz="1050" i="1">
                <a:latin typeface="Arial" panose="020B0604020202020204" pitchFamily="34" charset="0"/>
                <a:cs typeface="Arial" panose="020B0604020202020204" pitchFamily="34" charset="0"/>
              </a:rPr>
              <a:t>Format Background</a:t>
            </a:r>
          </a:p>
          <a:p>
            <a:pPr marL="177800" indent="-177800"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The Format Background pane will open to the right.</a:t>
            </a:r>
          </a:p>
          <a:p>
            <a:pPr marL="177800" indent="-177800"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Picture or texture fill will already be selected.</a:t>
            </a:r>
          </a:p>
          <a:p>
            <a:pPr marL="177800" indent="-177800"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Click on </a:t>
            </a:r>
            <a:r>
              <a:rPr lang="en-AU" sz="1050" i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marL="177800" indent="-177800">
              <a:spcAft>
                <a:spcPts val="600"/>
              </a:spcAft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Browse to and insert the new image.</a:t>
            </a:r>
          </a:p>
          <a:p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NOTE: landscape (horizontal orientation) images will work best. If adding another image size, use the Offset % selections to adjust the image position.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F1A9E-23D5-4466-A759-0D6A409EFC32}"/>
              </a:ext>
            </a:extLst>
          </p:cNvPr>
          <p:cNvGrpSpPr/>
          <p:nvPr userDrawn="1"/>
        </p:nvGrpSpPr>
        <p:grpSpPr>
          <a:xfrm>
            <a:off x="4177286" y="1376816"/>
            <a:ext cx="3121284" cy="4840060"/>
            <a:chOff x="6420450" y="1449387"/>
            <a:chExt cx="2340963" cy="484006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FEB930D-2990-461E-B415-7BDD2CC318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85287" t="15100" b="34686"/>
            <a:stretch/>
          </p:blipFill>
          <p:spPr>
            <a:xfrm>
              <a:off x="6420450" y="1449387"/>
              <a:ext cx="2340963" cy="436086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230D1D-F242-4FD4-9736-92BF1642B32E}"/>
                </a:ext>
              </a:extLst>
            </p:cNvPr>
            <p:cNvSpPr txBox="1"/>
            <p:nvPr userDrawn="1"/>
          </p:nvSpPr>
          <p:spPr>
            <a:xfrm>
              <a:off x="6715125" y="4626882"/>
              <a:ext cx="1930400" cy="356609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>
                <a:lnSpc>
                  <a:spcPct val="90000"/>
                </a:lnSpc>
              </a:pPr>
              <a:endParaRPr lang="en-AU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38E3C8-B1AE-4A43-B3FA-B771FE9D5B4A}"/>
                </a:ext>
              </a:extLst>
            </p:cNvPr>
            <p:cNvSpPr txBox="1"/>
            <p:nvPr userDrawn="1"/>
          </p:nvSpPr>
          <p:spPr>
            <a:xfrm>
              <a:off x="6715125" y="3648983"/>
              <a:ext cx="479425" cy="356609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lIns="108000" tIns="108000" rIns="108000" bIns="108000" rtlCol="0">
              <a:spAutoFit/>
            </a:bodyPr>
            <a:lstStyle/>
            <a:p>
              <a:pPr>
                <a:lnSpc>
                  <a:spcPct val="90000"/>
                </a:lnSpc>
              </a:pPr>
              <a:endParaRPr lang="en-AU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737D9E5-E0F7-4220-8153-A7E8EECCFE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85287" t="91053" b="3299"/>
            <a:stretch/>
          </p:blipFill>
          <p:spPr>
            <a:xfrm>
              <a:off x="6420450" y="5798910"/>
              <a:ext cx="2340963" cy="490537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05CA83A-2100-42A4-9B58-15CA9820141E}"/>
              </a:ext>
            </a:extLst>
          </p:cNvPr>
          <p:cNvSpPr txBox="1"/>
          <p:nvPr userDrawn="1"/>
        </p:nvSpPr>
        <p:spPr>
          <a:xfrm>
            <a:off x="552444" y="5480894"/>
            <a:ext cx="3480000" cy="71670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tIns="108000" rIns="108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  FORMATTING TIP: </a:t>
            </a:r>
            <a:br>
              <a:rPr lang="en-AU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Resize/crop the image to be 4:3 before adding it to the file. This can be done in Photoshop or any number of free online photo editors.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CE5C265-42C0-48DE-A056-343EB106A03B}"/>
              </a:ext>
            </a:extLst>
          </p:cNvPr>
          <p:cNvSpPr txBox="1">
            <a:spLocks/>
          </p:cNvSpPr>
          <p:nvPr userDrawn="1"/>
        </p:nvSpPr>
        <p:spPr>
          <a:xfrm>
            <a:off x="552443" y="664367"/>
            <a:ext cx="9120000" cy="771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3800" b="1" i="0" kern="1200" cap="none" spc="-100" baseline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800"/>
              <a:t>Adding full slide images</a:t>
            </a:r>
            <a:endParaRPr lang="en-AU" sz="3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BCF034-92F6-4124-9337-16F7BAB8228F}"/>
              </a:ext>
            </a:extLst>
          </p:cNvPr>
          <p:cNvSpPr txBox="1"/>
          <p:nvPr userDrawn="1"/>
        </p:nvSpPr>
        <p:spPr>
          <a:xfrm>
            <a:off x="8290977" y="1472776"/>
            <a:ext cx="3432000" cy="4724824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 anchor="t">
            <a:noAutofit/>
          </a:bodyPr>
          <a:lstStyle/>
          <a:p>
            <a:r>
              <a:rPr lang="en-AU"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layouts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949EF8-AB5F-43E2-AE28-0C8ECEF555A1}"/>
              </a:ext>
            </a:extLst>
          </p:cNvPr>
          <p:cNvSpPr txBox="1"/>
          <p:nvPr userDrawn="1"/>
        </p:nvSpPr>
        <p:spPr>
          <a:xfrm>
            <a:off x="8290977" y="1975757"/>
            <a:ext cx="3432000" cy="17466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1200" err="1">
                <a:latin typeface="Arial" panose="020B0604020202020204" pitchFamily="34" charset="0"/>
                <a:cs typeface="Arial" panose="020B0604020202020204" pitchFamily="34" charset="0"/>
              </a:rPr>
              <a:t>POTX</a:t>
            </a: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 file will open with only two slides – cover and 1 column.</a:t>
            </a:r>
          </a:p>
          <a:p>
            <a:r>
              <a:rPr lang="en-AU" sz="105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A LAYOUT</a:t>
            </a:r>
          </a:p>
          <a:p>
            <a:pPr marL="177800" indent="-177800"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Select the slide in the thumbnails pane</a:t>
            </a:r>
          </a:p>
          <a:p>
            <a:pPr marL="177800" indent="-177800"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Right-click and choose </a:t>
            </a:r>
            <a:r>
              <a:rPr lang="en-AU" sz="1050" i="1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en-AU" sz="10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spcAft>
                <a:spcPts val="600"/>
              </a:spcAft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Click on a thumbnail to choose that particular layout</a:t>
            </a:r>
          </a:p>
          <a:p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NOTE: If you have existing content on the slide then it may not be a smooth transition to the new layouts as placeholders may vary.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4814A4-F870-4C90-A7B1-925EFAD51819}"/>
              </a:ext>
            </a:extLst>
          </p:cNvPr>
          <p:cNvSpPr txBox="1"/>
          <p:nvPr userDrawn="1"/>
        </p:nvSpPr>
        <p:spPr>
          <a:xfrm>
            <a:off x="8290977" y="4287157"/>
            <a:ext cx="3432000" cy="592058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tIns="108000" rIns="108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  FORMATTING TIP: </a:t>
            </a:r>
            <a:br>
              <a:rPr lang="en-AU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 a new slide, &amp; copy the content across to ensure it goes in the right spot.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824BC4-262C-40E2-A2D0-D5B6EA263B8F}"/>
              </a:ext>
            </a:extLst>
          </p:cNvPr>
          <p:cNvSpPr txBox="1"/>
          <p:nvPr userDrawn="1"/>
        </p:nvSpPr>
        <p:spPr>
          <a:xfrm>
            <a:off x="8290977" y="4972958"/>
            <a:ext cx="3432000" cy="90024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en-AU" sz="105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NEW SLIDES</a:t>
            </a:r>
          </a:p>
          <a:p>
            <a:pPr marL="177800" indent="-177800"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Press Ctrl + M (or right click in the thumbnail pane and add new slide)</a:t>
            </a:r>
          </a:p>
          <a:p>
            <a:pPr marL="177800" indent="-177800"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Right-click and choose </a:t>
            </a:r>
            <a:r>
              <a:rPr lang="en-AU" sz="1050" i="1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en-AU" sz="10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Click on a thumbnail to choose that particular layout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A10D39-83AC-4E1A-B056-4026C5BD1154}"/>
              </a:ext>
            </a:extLst>
          </p:cNvPr>
          <p:cNvCxnSpPr>
            <a:cxnSpLocks/>
          </p:cNvCxnSpPr>
          <p:nvPr userDrawn="1"/>
        </p:nvCxnSpPr>
        <p:spPr>
          <a:xfrm>
            <a:off x="7832983" y="1564975"/>
            <a:ext cx="0" cy="4543725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64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| Images &amp;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5C42B73-4020-4394-AF30-8DBD1358C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894" t="29377" r="30992" b="38463"/>
          <a:stretch/>
        </p:blipFill>
        <p:spPr>
          <a:xfrm>
            <a:off x="5435601" y="1590676"/>
            <a:ext cx="4876800" cy="2533650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BCE5C265-42C0-48DE-A056-343EB106A03B}"/>
              </a:ext>
            </a:extLst>
          </p:cNvPr>
          <p:cNvSpPr txBox="1">
            <a:spLocks/>
          </p:cNvSpPr>
          <p:nvPr userDrawn="1"/>
        </p:nvSpPr>
        <p:spPr>
          <a:xfrm>
            <a:off x="552443" y="664367"/>
            <a:ext cx="11097691" cy="771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3800" b="1" i="0" kern="1200" cap="none" spc="-100" baseline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800"/>
              <a:t>Adjusting images in placeholders</a:t>
            </a:r>
            <a:endParaRPr lang="en-AU" sz="3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A91D7-CEC0-46BC-B54C-168F9EA2D522}"/>
              </a:ext>
            </a:extLst>
          </p:cNvPr>
          <p:cNvSpPr txBox="1"/>
          <p:nvPr userDrawn="1"/>
        </p:nvSpPr>
        <p:spPr>
          <a:xfrm>
            <a:off x="552443" y="1472776"/>
            <a:ext cx="4155023" cy="4724824"/>
          </a:xfrm>
          <a:prstGeom prst="rect">
            <a:avLst/>
          </a:prstGeom>
          <a:noFill/>
          <a:ln>
            <a:noFill/>
          </a:ln>
        </p:spPr>
        <p:txBody>
          <a:bodyPr wrap="square" lIns="90000" tIns="72000" rIns="72000" bIns="72000" rtlCol="0" anchor="t">
            <a:noAutofit/>
          </a:bodyPr>
          <a:lstStyle/>
          <a:p>
            <a:pPr>
              <a:spcAft>
                <a:spcPts val="800"/>
              </a:spcAft>
            </a:pP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Use the Crop tool to increase and crop images inside the placeholder.</a:t>
            </a:r>
          </a:p>
          <a:p>
            <a:pPr>
              <a:spcAft>
                <a:spcPts val="200"/>
              </a:spcAft>
            </a:pPr>
            <a:r>
              <a:rPr lang="en-US" sz="105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IN (INCREASE SIZE)</a:t>
            </a:r>
          </a:p>
          <a:p>
            <a:pPr marL="216000" indent="-216000">
              <a:spcAft>
                <a:spcPts val="300"/>
              </a:spcAft>
              <a:buFont typeface="+mj-lt"/>
              <a:buAutoNum type="arabicPeriod"/>
            </a:pPr>
            <a:r>
              <a:rPr lang="en-AU" sz="1050" i="1">
                <a:latin typeface="Arial" panose="020B0604020202020204" pitchFamily="34" charset="0"/>
                <a:cs typeface="Arial" panose="020B0604020202020204" pitchFamily="34" charset="0"/>
              </a:rPr>
              <a:t>Right-click</a:t>
            </a: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 on the image and select </a:t>
            </a:r>
            <a:r>
              <a:rPr lang="en-AU" sz="1050" i="1"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16000" indent="-216000">
              <a:spcAft>
                <a:spcPts val="300"/>
              </a:spcAft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The image shows the visual area inside the crop marks as active and the rest greyed out.</a:t>
            </a:r>
          </a:p>
          <a:p>
            <a:pPr marL="216000" indent="-216000">
              <a:spcAft>
                <a:spcPts val="300"/>
              </a:spcAft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Click on one of the corner handles (see blue circles in the image above). </a:t>
            </a:r>
          </a:p>
          <a:p>
            <a:pPr marL="432000" lvl="1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1050" b="1">
                <a:latin typeface="Arial" panose="020B0604020202020204" pitchFamily="34" charset="0"/>
                <a:cs typeface="Arial" panose="020B0604020202020204" pitchFamily="34" charset="0"/>
              </a:rPr>
              <a:t>Drag out </a:t>
            </a: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the image to increase the size and zoom in on a particular person. </a:t>
            </a:r>
          </a:p>
          <a:p>
            <a:pPr marL="432000" lvl="1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1050" b="1">
                <a:latin typeface="Arial" panose="020B0604020202020204" pitchFamily="34" charset="0"/>
                <a:cs typeface="Arial" panose="020B0604020202020204" pitchFamily="34" charset="0"/>
              </a:rPr>
              <a:t>Push in </a:t>
            </a: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to zoom in (not recommended unless there is a large amount of excess image greyed out)</a:t>
            </a:r>
          </a:p>
          <a:p>
            <a:pPr marL="216000" indent="-216000"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The visual area will remain the same.</a:t>
            </a:r>
          </a:p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105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THE IMAGE</a:t>
            </a:r>
          </a:p>
          <a:p>
            <a:pPr marL="216000" indent="-216000">
              <a:spcAft>
                <a:spcPts val="300"/>
              </a:spcAft>
              <a:buFont typeface="+mj-lt"/>
              <a:buAutoNum type="arabicPeriod"/>
            </a:pPr>
            <a:r>
              <a:rPr lang="en-AU" sz="1050" i="1">
                <a:latin typeface="Arial" panose="020B0604020202020204" pitchFamily="34" charset="0"/>
                <a:cs typeface="Arial" panose="020B0604020202020204" pitchFamily="34" charset="0"/>
              </a:rPr>
              <a:t>Right-click</a:t>
            </a: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 on the image and select </a:t>
            </a:r>
            <a:r>
              <a:rPr lang="en-AU" sz="1050" i="1"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16000" indent="-216000">
              <a:spcAft>
                <a:spcPts val="300"/>
              </a:spcAft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The image shows the visual area inside the crop marks as active and the rest greyed out.</a:t>
            </a:r>
          </a:p>
          <a:p>
            <a:pPr marL="216000" indent="-216000"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Click and drag the image with the mouse.</a:t>
            </a:r>
          </a:p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050" b="1">
                <a:latin typeface="Arial" panose="020B0604020202020204" pitchFamily="34" charset="0"/>
                <a:cs typeface="Arial" panose="020B0604020202020204" pitchFamily="34" charset="0"/>
              </a:rPr>
              <a:t>Done? </a:t>
            </a: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Press </a:t>
            </a:r>
            <a:r>
              <a:rPr lang="en-AU" sz="1050" i="1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 to deselect the image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318140-69ED-4D30-8661-28B4D1DB8D7E}"/>
              </a:ext>
            </a:extLst>
          </p:cNvPr>
          <p:cNvSpPr/>
          <p:nvPr userDrawn="1"/>
        </p:nvSpPr>
        <p:spPr>
          <a:xfrm>
            <a:off x="5486400" y="1638299"/>
            <a:ext cx="304800" cy="2286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4F4417-FD89-4473-96BE-6FB4AAB3418F}"/>
              </a:ext>
            </a:extLst>
          </p:cNvPr>
          <p:cNvSpPr/>
          <p:nvPr userDrawn="1"/>
        </p:nvSpPr>
        <p:spPr>
          <a:xfrm>
            <a:off x="9931400" y="1638299"/>
            <a:ext cx="304800" cy="2286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AADEC1-FFD1-496B-9329-A84C40011E6C}"/>
              </a:ext>
            </a:extLst>
          </p:cNvPr>
          <p:cNvSpPr/>
          <p:nvPr userDrawn="1"/>
        </p:nvSpPr>
        <p:spPr>
          <a:xfrm>
            <a:off x="5486400" y="3862387"/>
            <a:ext cx="304800" cy="2286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428EF6-6B54-4490-865B-E75826439836}"/>
              </a:ext>
            </a:extLst>
          </p:cNvPr>
          <p:cNvSpPr/>
          <p:nvPr userDrawn="1"/>
        </p:nvSpPr>
        <p:spPr>
          <a:xfrm>
            <a:off x="9931400" y="3862387"/>
            <a:ext cx="304800" cy="2286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3102663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| Styles, footer and slide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02DDF-2701-497A-A38E-7B60D23C5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05" t="58425" r="14992" b="1822"/>
          <a:stretch/>
        </p:blipFill>
        <p:spPr>
          <a:xfrm>
            <a:off x="7630161" y="5029200"/>
            <a:ext cx="4034791" cy="914401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BCE5C265-42C0-48DE-A056-343EB106A03B}"/>
              </a:ext>
            </a:extLst>
          </p:cNvPr>
          <p:cNvSpPr txBox="1">
            <a:spLocks/>
          </p:cNvSpPr>
          <p:nvPr userDrawn="1"/>
        </p:nvSpPr>
        <p:spPr>
          <a:xfrm>
            <a:off x="552443" y="664367"/>
            <a:ext cx="11097691" cy="771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3800" b="1" i="0" kern="1200" cap="none" spc="-100" baseline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800"/>
              <a:t>Styles, footer and slide numbers</a:t>
            </a:r>
            <a:endParaRPr lang="en-AU" sz="3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A91D7-CEC0-46BC-B54C-168F9EA2D522}"/>
              </a:ext>
            </a:extLst>
          </p:cNvPr>
          <p:cNvSpPr txBox="1"/>
          <p:nvPr userDrawn="1"/>
        </p:nvSpPr>
        <p:spPr>
          <a:xfrm>
            <a:off x="552441" y="1472776"/>
            <a:ext cx="3116660" cy="4480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0000" tIns="72000" rIns="72000" bIns="72000" rtlCol="0" anchor="t">
            <a:noAutofit/>
          </a:bodyPr>
          <a:lstStyle/>
          <a:p>
            <a:pPr>
              <a:spcAft>
                <a:spcPts val="800"/>
              </a:spcAft>
            </a:pPr>
            <a:r>
              <a:rPr lang="en-AU" sz="1200" spc="-20">
                <a:latin typeface="Arial" panose="020B0604020202020204" pitchFamily="34" charset="0"/>
                <a:cs typeface="Arial" panose="020B0604020202020204" pitchFamily="34" charset="0"/>
              </a:rPr>
              <a:t>All text placeholders have multiple bullet styles which can be accessed using the </a:t>
            </a:r>
            <a:r>
              <a:rPr lang="en-AU" sz="1200" i="1" spc="-2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AU" sz="1200" spc="-2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200" i="1" spc="-20">
                <a:latin typeface="Arial" panose="020B0604020202020204" pitchFamily="34" charset="0"/>
                <a:cs typeface="Arial" panose="020B0604020202020204" pitchFamily="34" charset="0"/>
              </a:rPr>
              <a:t>increase list level </a:t>
            </a:r>
            <a:r>
              <a:rPr lang="en-AU" sz="1200" spc="-20">
                <a:latin typeface="Arial" panose="020B0604020202020204" pitchFamily="34" charset="0"/>
                <a:cs typeface="Arial" panose="020B0604020202020204" pitchFamily="34" charset="0"/>
              </a:rPr>
              <a:t>buttons.</a:t>
            </a:r>
          </a:p>
          <a:p>
            <a:pPr algn="l">
              <a:spcAft>
                <a:spcPts val="800"/>
              </a:spcAft>
            </a:pPr>
            <a:r>
              <a:rPr lang="en-AU" sz="1050" i="0" spc="-20" baseline="0">
                <a:latin typeface="Arial" panose="020B0604020202020204" pitchFamily="34" charset="0"/>
                <a:cs typeface="Arial" panose="020B0604020202020204" pitchFamily="34" charset="0"/>
              </a:rPr>
              <a:t>One style can be applied to each paragraph. New paragraphs are created by pressing </a:t>
            </a:r>
            <a:r>
              <a:rPr lang="en-AU" sz="1050" b="1" i="1" spc="-20" baseline="0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AU" sz="1050" i="0" spc="-20" baseline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Aft>
                <a:spcPts val="800"/>
              </a:spcAft>
            </a:pPr>
            <a:r>
              <a:rPr lang="en-AU" sz="1050" i="0" spc="-20" baseline="0">
                <a:latin typeface="Arial" panose="020B0604020202020204" pitchFamily="34" charset="0"/>
                <a:cs typeface="Arial" panose="020B0604020202020204" pitchFamily="34" charset="0"/>
              </a:rPr>
              <a:t>To switch between styles, p</a:t>
            </a:r>
            <a:r>
              <a:rPr lang="en-AU" sz="1050" b="0" i="0" u="none" strike="noStrike" kern="1200" spc="-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lace the cursor in the line to be changed (or at the start if you haven’t typed anything yet) and press either </a:t>
            </a:r>
            <a:r>
              <a:rPr lang="en-AU" sz="1050" i="0" spc="-20" baseline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1050" i="1" spc="-2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List Level </a:t>
            </a:r>
            <a:r>
              <a:rPr lang="en-AU" sz="1050" i="0" spc="-2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AU" sz="1050" i="0" spc="-2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050" i="1" spc="-2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List Level </a:t>
            </a:r>
            <a:r>
              <a:rPr lang="en-AU" sz="1050" i="0" spc="-20" baseline="0">
                <a:latin typeface="Arial" panose="020B0604020202020204" pitchFamily="34" charset="0"/>
                <a:cs typeface="Arial" panose="020B0604020202020204" pitchFamily="34" charset="0"/>
              </a:rPr>
              <a:t>buttons. </a:t>
            </a:r>
            <a:endParaRPr lang="en-AU" sz="1050" b="0" i="0" u="none" strike="noStrike" kern="1200" spc="-20" baseline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Aft>
                <a:spcPts val="200"/>
              </a:spcAft>
            </a:pPr>
            <a:r>
              <a:rPr lang="en-AU" sz="1050" b="1" spc="-2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FORWARD TO THE </a:t>
            </a:r>
            <a:br>
              <a:rPr lang="en-AU" sz="1050" b="1" spc="-2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050" b="1" spc="-2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STYLE</a:t>
            </a:r>
          </a:p>
          <a:p>
            <a:pPr rtl="0">
              <a:spcAft>
                <a:spcPts val="800"/>
              </a:spcAft>
            </a:pPr>
            <a:r>
              <a:rPr lang="en-AU" sz="1050" b="0" i="0" u="none" strike="noStrike" kern="1200" spc="-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</a:t>
            </a:r>
            <a:r>
              <a:rPr lang="en-AU" sz="1050" b="1" i="1" u="none" strike="noStrike" kern="1200" spc="-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List Level</a:t>
            </a:r>
            <a:r>
              <a:rPr lang="en-AU" sz="1050" b="1" i="0" u="none" strike="noStrike" kern="1200" spc="-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050" b="0" i="0" u="none" strike="noStrike" kern="1200" spc="-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(or use the keyboard shortcut) </a:t>
            </a:r>
          </a:p>
          <a:p>
            <a:pPr marL="0" algn="l" defTabSz="371490" rtl="0" eaLnBrk="1" latinLnBrk="0" hangingPunct="1">
              <a:spcAft>
                <a:spcPts val="200"/>
              </a:spcAft>
            </a:pPr>
            <a:r>
              <a:rPr lang="en-AU" sz="1050" b="1" spc="-2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BACK TO THE </a:t>
            </a:r>
            <a:br>
              <a:rPr lang="en-AU" sz="1050" b="1" spc="-2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050" b="1" spc="-2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STYLE</a:t>
            </a:r>
          </a:p>
          <a:p>
            <a:pPr algn="l" defTabSz="371490" rtl="0" eaLnBrk="1" latinLnBrk="0" hangingPunct="1">
              <a:spcAft>
                <a:spcPts val="800"/>
              </a:spcAft>
            </a:pPr>
            <a:r>
              <a:rPr lang="en-AU" sz="1050" b="0" i="0" u="none" strike="noStrike" kern="1200" spc="-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</a:t>
            </a:r>
            <a:r>
              <a:rPr lang="en-AU" sz="1050" b="1" i="1" u="none" strike="noStrike" kern="1200" spc="-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List Level</a:t>
            </a:r>
            <a:r>
              <a:rPr lang="en-AU" sz="1050" b="0" i="0" u="none" strike="noStrike" kern="1200" spc="-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(or use the keyboard shortcut) </a:t>
            </a:r>
            <a:endParaRPr lang="en-AU" sz="1050" b="1" i="1" spc="-20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en-AU" sz="1050" spc="-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EE0A8D-F7F1-4E9C-A789-EB8E7BED5D12}"/>
              </a:ext>
            </a:extLst>
          </p:cNvPr>
          <p:cNvSpPr txBox="1"/>
          <p:nvPr userDrawn="1"/>
        </p:nvSpPr>
        <p:spPr>
          <a:xfrm>
            <a:off x="7733400" y="5010152"/>
            <a:ext cx="2335161" cy="43814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lIns="108000" tIns="108000" rIns="108000" bIns="108000" rtlCol="0">
            <a:noAutofit/>
          </a:bodyPr>
          <a:lstStyle/>
          <a:p>
            <a:pPr>
              <a:lnSpc>
                <a:spcPct val="90000"/>
              </a:lnSpc>
            </a:pPr>
            <a:endParaRPr lang="en-AU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F90C10-B441-43C4-B773-F5B5B9AC2623}"/>
              </a:ext>
            </a:extLst>
          </p:cNvPr>
          <p:cNvSpPr txBox="1"/>
          <p:nvPr userDrawn="1"/>
        </p:nvSpPr>
        <p:spPr>
          <a:xfrm>
            <a:off x="7549651" y="1472777"/>
            <a:ext cx="4128000" cy="365549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 anchor="t">
            <a:noAutofit/>
          </a:bodyPr>
          <a:lstStyle/>
          <a:p>
            <a:r>
              <a:rPr lang="en-AU" sz="1600" b="1" spc="-5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Header/Footer and slide 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311CEF-D511-4623-B584-128BE69B6784}"/>
              </a:ext>
            </a:extLst>
          </p:cNvPr>
          <p:cNvSpPr txBox="1"/>
          <p:nvPr userDrawn="1"/>
        </p:nvSpPr>
        <p:spPr>
          <a:xfrm>
            <a:off x="7549649" y="1975758"/>
            <a:ext cx="4128000" cy="2700739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The Header contains the presentation title and slide number. The information can be edited via the Insert Tab.</a:t>
            </a:r>
          </a:p>
          <a:p>
            <a:pPr>
              <a:spcAft>
                <a:spcPts val="600"/>
              </a:spcAft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AU" sz="1050" i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 tab, select </a:t>
            </a:r>
            <a:r>
              <a:rPr lang="en-AU" sz="1050" i="1">
                <a:latin typeface="Arial" panose="020B0604020202020204" pitchFamily="34" charset="0"/>
                <a:cs typeface="Arial" panose="020B0604020202020204" pitchFamily="34" charset="0"/>
              </a:rPr>
              <a:t>Header &amp; Footer</a:t>
            </a:r>
          </a:p>
          <a:p>
            <a:pPr>
              <a:spcAft>
                <a:spcPts val="200"/>
              </a:spcAft>
            </a:pPr>
            <a:r>
              <a:rPr lang="en-US" sz="105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NUMBERS</a:t>
            </a:r>
          </a:p>
          <a:p>
            <a:pPr marL="180000" indent="-180000">
              <a:spcAft>
                <a:spcPts val="600"/>
              </a:spcAft>
              <a:buFont typeface="+mj-lt"/>
              <a:buAutoNum type="arabicPeriod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Check the box next to Slide Number </a:t>
            </a:r>
          </a:p>
          <a:p>
            <a:r>
              <a:rPr lang="en-US" sz="105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TEXT</a:t>
            </a:r>
          </a:p>
          <a:p>
            <a:pPr marL="180000" indent="-180000">
              <a:spcAft>
                <a:spcPts val="200"/>
              </a:spcAft>
              <a:buFont typeface="+mj-lt"/>
              <a:buAutoNum type="arabicPeriod" startAt="2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The box next to </a:t>
            </a:r>
            <a:r>
              <a:rPr lang="en-AU" sz="1050" i="1">
                <a:latin typeface="Arial" panose="020B0604020202020204" pitchFamily="34" charset="0"/>
                <a:cs typeface="Arial" panose="020B0604020202020204" pitchFamily="34" charset="0"/>
              </a:rPr>
              <a:t>Footer </a:t>
            </a: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must be checked</a:t>
            </a:r>
          </a:p>
          <a:p>
            <a:pPr marL="180000" indent="-180000">
              <a:spcAft>
                <a:spcPts val="600"/>
              </a:spcAft>
              <a:buFont typeface="+mj-lt"/>
              <a:buAutoNum type="arabicPeriod" startAt="2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Delete text and replace with new text.</a:t>
            </a:r>
          </a:p>
          <a:p>
            <a:pPr>
              <a:spcAft>
                <a:spcPts val="200"/>
              </a:spcAft>
            </a:pPr>
            <a:r>
              <a:rPr lang="en-US" sz="105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TO THE SLIDES</a:t>
            </a:r>
          </a:p>
          <a:p>
            <a:pPr marL="180000" indent="-180000">
              <a:spcAft>
                <a:spcPts val="200"/>
              </a:spcAft>
              <a:buFont typeface="+mj-lt"/>
              <a:buAutoNum type="arabicPeriod" startAt="4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Add the header and slide number to</a:t>
            </a:r>
          </a:p>
          <a:p>
            <a:pPr marL="360000" lvl="1" indent="-1800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AU" sz="1050" b="1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AU" sz="1050" b="0">
                <a:latin typeface="Arial" panose="020B0604020202020204" pitchFamily="34" charset="0"/>
                <a:cs typeface="Arial" panose="020B0604020202020204" pitchFamily="34" charset="0"/>
              </a:rPr>
              <a:t>for selected slide only</a:t>
            </a:r>
          </a:p>
          <a:p>
            <a:pPr marL="360000" lvl="1" indent="-1800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AU" sz="1050" b="1">
                <a:latin typeface="Arial" panose="020B0604020202020204" pitchFamily="34" charset="0"/>
                <a:cs typeface="Arial" panose="020B0604020202020204" pitchFamily="34" charset="0"/>
              </a:rPr>
              <a:t>APPLY TO ALL </a:t>
            </a:r>
            <a:r>
              <a:rPr lang="en-AU" sz="1050" b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050">
                <a:latin typeface="Arial" panose="020B0604020202020204" pitchFamily="34" charset="0"/>
                <a:cs typeface="Arial" panose="020B0604020202020204" pitchFamily="34" charset="0"/>
              </a:rPr>
              <a:t>all slides with a footer or slide number placeholder </a:t>
            </a:r>
            <a:endParaRPr lang="en-AU" sz="105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151838-EBEB-451D-8FB7-138D27E5BF87}"/>
              </a:ext>
            </a:extLst>
          </p:cNvPr>
          <p:cNvSpPr txBox="1"/>
          <p:nvPr userDrawn="1"/>
        </p:nvSpPr>
        <p:spPr>
          <a:xfrm>
            <a:off x="3657600" y="1475117"/>
            <a:ext cx="3045019" cy="2053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>
            <a:noFill/>
          </a:ln>
        </p:spPr>
        <p:txBody>
          <a:bodyPr wrap="square" lIns="36000" tIns="36000" rIns="36000" bIns="108000" rtlCol="0" anchor="b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AU" sz="900" b="1" i="0" spc="-10" baseline="0">
                <a:latin typeface="Arial" panose="020B0604020202020204" pitchFamily="34" charset="0"/>
                <a:cs typeface="Arial" panose="020B0604020202020204" pitchFamily="34" charset="0"/>
              </a:rPr>
              <a:t>A = DECREASE LIST LEVEL </a:t>
            </a:r>
            <a:br>
              <a:rPr lang="en-AU" sz="900" b="1" i="0" spc="-10" baseline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900" b="0" i="0" spc="-10" baseline="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AU" sz="900" i="1" spc="-10" baseline="0">
                <a:latin typeface="Arial" panose="020B0604020202020204" pitchFamily="34" charset="0"/>
                <a:cs typeface="Arial" panose="020B0604020202020204" pitchFamily="34" charset="0"/>
              </a:rPr>
              <a:t>Home </a:t>
            </a:r>
            <a:r>
              <a:rPr lang="en-AU" sz="900" i="0" spc="-10" baseline="0">
                <a:latin typeface="Arial" panose="020B0604020202020204" pitchFamily="34" charset="0"/>
                <a:cs typeface="Arial" panose="020B0604020202020204" pitchFamily="34" charset="0"/>
              </a:rPr>
              <a:t>tab in the </a:t>
            </a:r>
            <a:r>
              <a:rPr lang="en-AU" sz="900" i="1" spc="-10" baseline="0">
                <a:latin typeface="Arial" panose="020B0604020202020204" pitchFamily="34" charset="0"/>
                <a:cs typeface="Arial" panose="020B0604020202020204" pitchFamily="34" charset="0"/>
              </a:rPr>
              <a:t>Paragraph </a:t>
            </a:r>
            <a:r>
              <a:rPr lang="en-AU" sz="900" i="0" spc="-10" baseline="0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br>
              <a:rPr lang="en-AU" sz="900" i="0" spc="-10" baseline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900" b="1" i="0" spc="-10" baseline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AU" sz="900" i="0" spc="-10" baseline="0">
                <a:latin typeface="Arial" panose="020B0604020202020204" pitchFamily="34" charset="0"/>
                <a:cs typeface="Arial" panose="020B0604020202020204" pitchFamily="34" charset="0"/>
              </a:rPr>
              <a:t>press </a:t>
            </a:r>
            <a:r>
              <a:rPr lang="en-AU" sz="900" i="1" spc="-1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 + Shift + Left Arrow</a:t>
            </a:r>
          </a:p>
          <a:p>
            <a:pPr algn="ctr">
              <a:spcAft>
                <a:spcPts val="200"/>
              </a:spcAft>
            </a:pPr>
            <a:r>
              <a:rPr lang="en-AU" sz="900" b="1" i="0" spc="-10" baseline="0">
                <a:latin typeface="Arial" panose="020B0604020202020204" pitchFamily="34" charset="0"/>
                <a:cs typeface="Arial" panose="020B0604020202020204" pitchFamily="34" charset="0"/>
              </a:rPr>
              <a:t>B = INCREASE LIST LEVEL </a:t>
            </a:r>
            <a:br>
              <a:rPr lang="en-AU" sz="900" b="1" i="0" spc="-10" baseline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900" b="0" i="0" spc="-10" baseline="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AU" sz="900" i="1" spc="-10" baseline="0">
                <a:latin typeface="Arial" panose="020B0604020202020204" pitchFamily="34" charset="0"/>
                <a:cs typeface="Arial" panose="020B0604020202020204" pitchFamily="34" charset="0"/>
              </a:rPr>
              <a:t>Home </a:t>
            </a:r>
            <a:r>
              <a:rPr lang="en-AU" sz="900" i="0" spc="-10" baseline="0">
                <a:latin typeface="Arial" panose="020B0604020202020204" pitchFamily="34" charset="0"/>
                <a:cs typeface="Arial" panose="020B0604020202020204" pitchFamily="34" charset="0"/>
              </a:rPr>
              <a:t>tab in the </a:t>
            </a:r>
            <a:r>
              <a:rPr lang="en-AU" sz="900" i="1" spc="-10" baseline="0">
                <a:latin typeface="Arial" panose="020B0604020202020204" pitchFamily="34" charset="0"/>
                <a:cs typeface="Arial" panose="020B0604020202020204" pitchFamily="34" charset="0"/>
              </a:rPr>
              <a:t>Paragraph </a:t>
            </a:r>
            <a:r>
              <a:rPr lang="en-AU" sz="900" i="0" spc="-10" baseline="0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br>
              <a:rPr lang="en-AU" sz="900" i="0" spc="-10" baseline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900" b="1" i="0" spc="-10" baseline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AU" sz="900" i="0" spc="-10" baseline="0">
                <a:latin typeface="Arial" panose="020B0604020202020204" pitchFamily="34" charset="0"/>
                <a:cs typeface="Arial" panose="020B0604020202020204" pitchFamily="34" charset="0"/>
              </a:rPr>
              <a:t> press </a:t>
            </a:r>
            <a:r>
              <a:rPr lang="en-AU" sz="900" i="1" spc="-1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 + Shift + Right Arrow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E390D6-09B6-4599-99F3-10A0E4FA7D3C}"/>
              </a:ext>
            </a:extLst>
          </p:cNvPr>
          <p:cNvGrpSpPr/>
          <p:nvPr userDrawn="1"/>
        </p:nvGrpSpPr>
        <p:grpSpPr>
          <a:xfrm>
            <a:off x="3997775" y="1641204"/>
            <a:ext cx="2479907" cy="759943"/>
            <a:chOff x="-1604964" y="2043114"/>
            <a:chExt cx="1319411" cy="5390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28A0844-6824-4266-95BE-56F563AA0549}"/>
                </a:ext>
              </a:extLst>
            </p:cNvPr>
            <p:cNvGrpSpPr/>
            <p:nvPr userDrawn="1"/>
          </p:nvGrpSpPr>
          <p:grpSpPr>
            <a:xfrm>
              <a:off x="-1604964" y="2043114"/>
              <a:ext cx="1319411" cy="539094"/>
              <a:chOff x="-1604964" y="2033588"/>
              <a:chExt cx="1319411" cy="539094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3BC52F6-8D28-40A0-A9B1-3DA93ED546DC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l="24304" t="5969" r="60678" b="85169"/>
              <a:stretch/>
            </p:blipFill>
            <p:spPr>
              <a:xfrm>
                <a:off x="-1604963" y="2147737"/>
                <a:ext cx="1319410" cy="424945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5A650288-8617-43C4-A622-D68E565132D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l="8195" t="3589" r="76787" b="93401"/>
              <a:stretch/>
            </p:blipFill>
            <p:spPr>
              <a:xfrm>
                <a:off x="-1604964" y="2033588"/>
                <a:ext cx="1319410" cy="144364"/>
              </a:xfrm>
              <a:prstGeom prst="rect">
                <a:avLst/>
              </a:prstGeom>
            </p:spPr>
          </p:pic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2F137BF-1A80-4CCB-AFC9-6FFB521A3E64}"/>
                </a:ext>
              </a:extLst>
            </p:cNvPr>
            <p:cNvSpPr/>
            <p:nvPr userDrawn="1"/>
          </p:nvSpPr>
          <p:spPr>
            <a:xfrm>
              <a:off x="-1138239" y="2209987"/>
              <a:ext cx="302419" cy="108000"/>
            </a:xfrm>
            <a:prstGeom prst="rect">
              <a:avLst/>
            </a:prstGeom>
            <a:solidFill>
              <a:schemeClr val="accent3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74AC4D8-B638-425A-B333-E16B77CE087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1238409" y="2186148"/>
              <a:ext cx="153228" cy="153509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GB" sz="1000" b="1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A</a:t>
              </a:r>
              <a:endParaRPr lang="en-AU" sz="1000" b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2094C3-8F05-4DDB-93A8-68AC820F82C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885361" y="2186148"/>
              <a:ext cx="153228" cy="153509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GB" sz="1000" b="1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B</a:t>
              </a:r>
              <a:endParaRPr lang="en-AU" sz="1000" b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631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0401" y="6356351"/>
            <a:ext cx="6322888" cy="365125"/>
          </a:xfrm>
        </p:spPr>
        <p:txBody>
          <a:bodyPr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83289" y="396816"/>
            <a:ext cx="0" cy="0"/>
          </a:xfrm>
          <a:solidFill>
            <a:srgbClr val="FF0000"/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1452674"/>
            <a:ext cx="9510886" cy="4320000"/>
          </a:xfrm>
        </p:spPr>
        <p:txBody>
          <a:bodyPr numCol="1" spcCol="179984" anchor="ctr">
            <a:noAutofit/>
          </a:bodyPr>
          <a:lstStyle>
            <a:lvl1pPr marL="360000" indent="-3600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█"/>
              <a:defRPr sz="1600" b="1" cap="all" baseline="0">
                <a:solidFill>
                  <a:schemeClr val="accent2"/>
                </a:solidFill>
              </a:defRPr>
            </a:lvl1pPr>
            <a:lvl2pPr marL="355571" indent="-355571">
              <a:buFont typeface="Arial" panose="020B0604020202020204" pitchFamily="34" charset="0"/>
              <a:buChar char="█"/>
              <a:defRPr sz="1900" b="1" baseline="0">
                <a:solidFill>
                  <a:schemeClr val="bg1"/>
                </a:solidFill>
              </a:defRPr>
            </a:lvl2pPr>
          </a:lstStyle>
          <a:p>
            <a:r>
              <a:rPr lang="en-US" sz="1800" dirty="0"/>
              <a:t>INSERT ITEM AT 18PT MINIMUM 16PT, </a:t>
            </a:r>
            <a:r>
              <a:rPr lang="en-AU" sz="1800" dirty="0"/>
              <a:t>CURRENT AT 100% WHITE, OTHERS RIGHT CLICK &gt; FORMAT TEXT &gt; 50% TRANSP</a:t>
            </a:r>
          </a:p>
          <a:p>
            <a:endParaRPr lang="en-AU" sz="1800" dirty="0"/>
          </a:p>
          <a:p>
            <a:r>
              <a:rPr lang="en-AU" dirty="0">
                <a:solidFill>
                  <a:schemeClr val="bg1">
                    <a:alpha val="50000"/>
                  </a:schemeClr>
                </a:solidFill>
              </a:rPr>
              <a:t>OTHER ITEM right-click &gt; Format Text Effects &gt; 50% TRANSP</a:t>
            </a:r>
          </a:p>
          <a:p>
            <a:r>
              <a:rPr lang="en-AU" dirty="0">
                <a:solidFill>
                  <a:schemeClr val="bg1">
                    <a:alpha val="50000"/>
                  </a:schemeClr>
                </a:solidFill>
              </a:rPr>
              <a:t>OTHER ITEM right-click &gt; Format Text Effects &gt; 50% TRANSP</a:t>
            </a:r>
          </a:p>
          <a:p>
            <a:r>
              <a:rPr lang="en-AU" dirty="0">
                <a:solidFill>
                  <a:schemeClr val="bg1">
                    <a:alpha val="50000"/>
                  </a:schemeClr>
                </a:solidFill>
              </a:rPr>
              <a:t>OTHER ITEM right-click &gt; Format Text Effects &gt; 50% TRANSP</a:t>
            </a:r>
          </a:p>
          <a:p>
            <a:r>
              <a:rPr lang="en-AU" dirty="0">
                <a:solidFill>
                  <a:schemeClr val="bg1">
                    <a:alpha val="50000"/>
                  </a:schemeClr>
                </a:solidFill>
              </a:rPr>
              <a:t>OTHER ITEM right-click &gt; Format Text Effects &gt; 50% TRANSP</a:t>
            </a:r>
          </a:p>
          <a:p>
            <a:r>
              <a:rPr lang="en-AU" dirty="0">
                <a:solidFill>
                  <a:schemeClr val="bg1">
                    <a:alpha val="50000"/>
                  </a:schemeClr>
                </a:solidFill>
              </a:rPr>
              <a:t>OTHER ITEM right-click &gt; Format Text Effects &gt; 50% TRANSP</a:t>
            </a:r>
          </a:p>
          <a:p>
            <a:r>
              <a:rPr lang="en-AU" dirty="0">
                <a:solidFill>
                  <a:schemeClr val="bg1">
                    <a:alpha val="50000"/>
                  </a:schemeClr>
                </a:solidFill>
              </a:rPr>
              <a:t>OTHER ITEM right-click &gt; Format Text Effects &gt; 50% TRANSP</a:t>
            </a:r>
          </a:p>
          <a:p>
            <a:r>
              <a:rPr lang="en-AU" dirty="0">
                <a:solidFill>
                  <a:schemeClr val="bg1">
                    <a:alpha val="50000"/>
                  </a:schemeClr>
                </a:solidFill>
              </a:rPr>
              <a:t>OTHER ITEM right-click &gt; Format Text Effects &gt; 50% TRANSP</a:t>
            </a:r>
          </a:p>
          <a:p>
            <a:r>
              <a:rPr lang="en-AU" dirty="0">
                <a:solidFill>
                  <a:schemeClr val="bg1">
                    <a:alpha val="50000"/>
                  </a:schemeClr>
                </a:solidFill>
              </a:rPr>
              <a:t>OTHER ITEM right-click &gt; Format Text Effects &gt; 50% TRANSP</a:t>
            </a:r>
          </a:p>
          <a:p>
            <a:r>
              <a:rPr lang="en-AU" dirty="0">
                <a:solidFill>
                  <a:schemeClr val="bg1">
                    <a:alpha val="50000"/>
                  </a:schemeClr>
                </a:solidFill>
              </a:rPr>
              <a:t>OTHER ITEM right-click &gt; Format Text Effects &gt; 50% TRANSP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527398" y="129252"/>
            <a:ext cx="4654550" cy="583565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23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FA1D-D18D-400F-8809-8A29829A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81AC-C502-4F97-A329-7A7684B3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1FE9-0630-4B23-B143-2B2EF400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AD20-B712-46C2-A106-502BC497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5CB56-6A87-4EF5-A7D4-F1F38A97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4FD5-35F5-4EC5-834E-4778C16C52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02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d Ima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872395" y="4366423"/>
            <a:ext cx="8688000" cy="104144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+mj-lt"/>
              <a:buNone/>
              <a:defRPr sz="5300" b="0" cap="all" spc="-200" baseline="0">
                <a:solidFill>
                  <a:schemeClr val="accent1"/>
                </a:solidFill>
                <a:latin typeface="Arial Black" panose="020B0A04020102020204" pitchFamily="34" charset="0"/>
              </a:defRPr>
            </a:lvl1pPr>
            <a:lvl2pPr marL="630900" indent="-342900">
              <a:buFont typeface="+mj-lt"/>
              <a:buAutoNum type="arabicPeriod"/>
              <a:defRPr/>
            </a:lvl2pPr>
            <a:lvl3pPr marL="918900" indent="-342900">
              <a:buFont typeface="+mj-lt"/>
              <a:buAutoNum type="arabicPeriod"/>
              <a:defRPr/>
            </a:lvl3pPr>
            <a:lvl4pPr marL="1206900" indent="-342900">
              <a:buFont typeface="+mj-lt"/>
              <a:buAutoNum type="arabicPeriod"/>
              <a:defRPr/>
            </a:lvl4pPr>
            <a:lvl5pPr marL="14949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AU"/>
              <a:t>Title slide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6199" y="4309057"/>
            <a:ext cx="1728000" cy="36353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None/>
              <a:defRPr sz="1400" b="0" cap="all" spc="-1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Date goes here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76065" y="5759444"/>
            <a:ext cx="8688000" cy="7461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-1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/>
              <a:t>Presenter’s names and titles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00A64-2582-4962-9A30-04D8FD4B43E9}"/>
              </a:ext>
            </a:extLst>
          </p:cNvPr>
          <p:cNvCxnSpPr>
            <a:cxnSpLocks/>
          </p:cNvCxnSpPr>
          <p:nvPr userDrawn="1"/>
        </p:nvCxnSpPr>
        <p:spPr>
          <a:xfrm>
            <a:off x="2527300" y="1"/>
            <a:ext cx="0" cy="6524625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566D33-8B86-4168-B7BC-7E4F7C92A7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97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360000" tIns="360000" rIns="360000" bIns="360000"/>
          <a:lstStyle>
            <a:lvl1pPr marL="0" indent="0">
              <a:buNone/>
              <a:defRPr sz="1600" spc="-10" baseline="0"/>
            </a:lvl1pPr>
          </a:lstStyle>
          <a:p>
            <a:r>
              <a:rPr lang="en-AU" dirty="0"/>
              <a:t>Click icon to add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B64EE4-C4F3-4AE6-B038-B07D482A01F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3" y="6124065"/>
            <a:ext cx="1324993" cy="41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3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81AD-CB31-4A5F-94E5-D6174930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CF7E-4961-412B-A86B-A8C725A5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69B4-CFD1-4066-A571-E9BF58ED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705F-8769-461E-8DF3-A9778168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5DF05-F307-46CE-9896-5893DF76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4FD5-35F5-4EC5-834E-4778C16C52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614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BAC6-E784-422D-9058-2C05FA1C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6231A-2784-4308-9308-FB26A512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ECFD1-4564-4D56-B415-4ACB1EAF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2662A-D616-4632-9321-054BDCAA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F8B6-3E61-436E-9323-44C83971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4FD5-35F5-4EC5-834E-4778C16C52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347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AE4A-95DC-4EC2-844F-1FA0D5C5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68A5-75FB-490C-A8DB-648467BCA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06ADA-2678-49E5-A09D-28B6D895A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C0BE-1B2A-4506-9018-A1FDC2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F1726-8D46-470E-BB68-94CEEA47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5CC6F-7CA0-467A-A499-BC2ECFBC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4FD5-35F5-4EC5-834E-4778C16C52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735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3E9B-D871-4D2C-AEC8-998B82AB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751AF-5857-45F5-A329-AE1C59DA4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0AF7C-8E39-4AB0-9C4B-FA1F26BEC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2DDAB-FA86-4503-B6A4-FBD2506CA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37C0E-618B-4B24-9538-C44EB32BF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44851-C36B-4723-8779-E354AB9F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E40CF-6A2F-45D4-A268-49C2A60E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EEE5A-7D0B-4C83-967E-67785412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4FD5-35F5-4EC5-834E-4778C16C52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7375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9B51-3D08-42C9-96B4-3A222653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E5A95-B9BA-4DC7-AFEA-AD3A5358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9B5DD-0B87-47F6-8DB9-DFDD573F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2D63-9956-4595-8D25-17FA00FA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4FD5-35F5-4EC5-834E-4778C16C52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12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6C01F-70E2-4AF8-958D-791239B8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334B2-7219-4D86-A8CB-42FF0EAE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4403F-52DC-4784-AD03-E96CEC0D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4FD5-35F5-4EC5-834E-4778C16C52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1192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7CD7-142B-42E9-B30C-7C6E5AD8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3A5A-3820-4ECE-B1CC-882DB30D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E8C14-F710-4D55-B03A-32E26C049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AF5A-4032-45B7-B792-0A73A0BC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D6234-0B10-41C2-BCAD-8B95E2BD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3AFA7-E1BF-4061-9155-5506C422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4FD5-35F5-4EC5-834E-4778C16C52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026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5B2A-76F5-43D6-A4DE-8138DC52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8ED5B-28D4-4FF0-8968-812A944D6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3D5DD-847C-41FE-A5A9-E50A2438C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E3EF9-9A33-4C97-AFFE-23F5F567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C9FD8-C1C3-49F5-A75B-7481A062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02CCB-C85D-4CD5-B701-E2A7009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4FD5-35F5-4EC5-834E-4778C16C52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046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5C9B-4831-4EF1-B648-B5DCE045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7158A-96DD-4DF2-912F-DA6831AC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8409D-C961-422E-B83D-CD9C7C60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36C86-D710-4FA0-B818-CBB320C6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CAD9-C136-490E-A7D0-10B63112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4FD5-35F5-4EC5-834E-4778C16C52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097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EFEFA-25B1-47A4-BFE8-5BD978E08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5DCF4-F87C-4347-B7D0-F831CD05A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5FFA-2519-42CD-9629-2C8E1DA8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C66E-EF0B-4F1C-83D0-9B9B0416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CE41-8E49-403F-9698-BCF88AB8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4FD5-35F5-4EC5-834E-4778C16C52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7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FFA2-92C5-4734-8B96-F782BAAEE2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3" y="665035"/>
            <a:ext cx="9120000" cy="5342065"/>
          </a:xfrm>
        </p:spPr>
        <p:txBody>
          <a:bodyPr anchor="ctr"/>
          <a:lstStyle>
            <a:lvl1pPr>
              <a:lnSpc>
                <a:spcPct val="80000"/>
              </a:lnSpc>
              <a:defRPr sz="53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section divider title or details</a:t>
            </a:r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D196F-48CD-4ADB-8570-6463FF6D50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4200" y="402726"/>
            <a:ext cx="9120000" cy="15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4500-DE51-49A8-A07E-69614807E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54227" y="6391977"/>
            <a:ext cx="288000" cy="153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2F404-894A-4B1F-B0F7-BEBB14876E8D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BBB6CA-7FEF-4E14-B7AA-7B98344D962D}"/>
              </a:ext>
            </a:extLst>
          </p:cNvPr>
          <p:cNvPicPr>
            <a:picLocks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7" y="6210487"/>
            <a:ext cx="1330219" cy="41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77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26F1-B1B0-438E-857A-706FE2EA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33AAD-BCA6-4082-8F63-EBF71CBD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FBBC2-53DC-4C17-AA85-12BBA059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F984D-D454-4EB2-8CD1-2E218E8E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4FD5-35F5-4EC5-834E-4778C16C52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53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17D52-1974-4BF4-856B-181B5B1520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4200" y="402726"/>
            <a:ext cx="9120000" cy="154800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8738E-D3D0-49DB-95AA-60F3820BE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54227" y="6391977"/>
            <a:ext cx="288000" cy="153988"/>
          </a:xfrm>
          <a:prstGeom prst="rect">
            <a:avLst/>
          </a:prstGeom>
        </p:spPr>
        <p:txBody>
          <a:bodyPr/>
          <a:lstStyle/>
          <a:p>
            <a:fld id="{70B2F404-894A-4B1F-B0F7-BEBB14876E8D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91FC83-BF16-4A0D-A69A-2A51C6642A40}"/>
              </a:ext>
            </a:extLst>
          </p:cNvPr>
          <p:cNvCxnSpPr>
            <a:cxnSpLocks/>
          </p:cNvCxnSpPr>
          <p:nvPr userDrawn="1"/>
        </p:nvCxnSpPr>
        <p:spPr>
          <a:xfrm>
            <a:off x="8009023" y="1044275"/>
            <a:ext cx="0" cy="438174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6AAA4B-89B7-4427-8955-111E25BBCA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326" y="1431777"/>
            <a:ext cx="6730759" cy="33909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800" b="1" cap="all" spc="-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800" b="1" cap="all" spc="-100" baseline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None/>
              <a:defRPr sz="2800" b="1" cap="all" spc="-100" baseline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None/>
              <a:defRPr sz="2800" b="1" cap="all" spc="-100" baseline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None/>
              <a:defRPr sz="2800" b="1" cap="all" spc="-1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SECTION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9EAB21A-0203-40DA-8708-38664F482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2629" y="1431777"/>
            <a:ext cx="1368721" cy="33909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800" b="1" cap="all" spc="-100" baseline="0">
                <a:solidFill>
                  <a:schemeClr val="accent2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1000"/>
              </a:spcBef>
              <a:buNone/>
              <a:defRPr sz="2800" b="1" cap="all" spc="-100" baseline="0">
                <a:solidFill>
                  <a:srgbClr val="FF0000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1000"/>
              </a:spcBef>
              <a:buNone/>
              <a:defRPr sz="2800" b="1" cap="all" spc="-100" baseline="0">
                <a:solidFill>
                  <a:srgbClr val="FF0000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1000"/>
              </a:spcBef>
              <a:buNone/>
              <a:defRPr sz="2800" b="1" cap="all" spc="-100" baseline="0">
                <a:solidFill>
                  <a:srgbClr val="FF0000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1000"/>
              </a:spcBef>
              <a:buNone/>
              <a:defRPr sz="2800" b="1" cap="all" spc="-100" baseline="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46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2C21-7135-4C23-8414-E263368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3" y="665035"/>
            <a:ext cx="11089784" cy="77107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slide title</a:t>
            </a:r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57EF67-65BB-4A5F-97D7-B59F2BE8AA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5733" y="1803400"/>
            <a:ext cx="11066494" cy="41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7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FFA2-92C5-4734-8B96-F782BAAEE2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3" y="665035"/>
            <a:ext cx="9120000" cy="77107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slide title</a:t>
            </a:r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D196F-48CD-4ADB-8570-6463FF6D50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4200" y="402726"/>
            <a:ext cx="9120000" cy="154800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4500-DE51-49A8-A07E-69614807E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54227" y="6391977"/>
            <a:ext cx="288000" cy="153988"/>
          </a:xfrm>
          <a:prstGeom prst="rect">
            <a:avLst/>
          </a:prstGeom>
        </p:spPr>
        <p:txBody>
          <a:bodyPr/>
          <a:lstStyle/>
          <a:p>
            <a:fld id="{70B2F404-894A-4B1F-B0F7-BEBB14876E8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CF8EF4-4051-4507-A552-B8E63C68D9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84200" y="1810648"/>
            <a:ext cx="5136000" cy="414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add text. Increase List Level to access bullet level 2. Remove the bullet on the Home tab to turn off the bulleted list.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5840D02-E97D-4FD8-9397-4D35E25467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577633" y="1810648"/>
            <a:ext cx="5136000" cy="414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add text. Increase List Level to access bullet level 2. Remove the bullet on the Home tab to turn off the bulleted list.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26C595-F23E-4ECB-A08C-51D7D1681F51}"/>
              </a:ext>
            </a:extLst>
          </p:cNvPr>
          <p:cNvCxnSpPr>
            <a:cxnSpLocks/>
          </p:cNvCxnSpPr>
          <p:nvPr userDrawn="1"/>
        </p:nvCxnSpPr>
        <p:spPr>
          <a:xfrm>
            <a:off x="6148916" y="1803400"/>
            <a:ext cx="0" cy="415925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8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+ white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2CC591A-B214-4536-9B84-FA5F7A4A2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FFA2-92C5-4734-8B96-F782BAAEE2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3" y="665035"/>
            <a:ext cx="9120000" cy="7710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slide title</a:t>
            </a:r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D196F-48CD-4ADB-8570-6463FF6D50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4200" y="402726"/>
            <a:ext cx="9120000" cy="15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4500-DE51-49A8-A07E-69614807E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54227" y="6391977"/>
            <a:ext cx="288000" cy="153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2F404-894A-4B1F-B0F7-BEBB14876E8D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9D18A-0930-48FE-BE37-A4E40967B603}"/>
              </a:ext>
            </a:extLst>
          </p:cNvPr>
          <p:cNvPicPr>
            <a:picLocks/>
          </p:cNvPicPr>
          <p:nvPr userDrawn="1"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7" y="6210487"/>
            <a:ext cx="1330219" cy="41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1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122E3184-21E8-4DCA-A7DD-4B252F7CAD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565899" y="0"/>
            <a:ext cx="56261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360000" tIns="360000" rIns="360000" bIns="360000"/>
          <a:lstStyle>
            <a:lvl1pPr marL="0" indent="0">
              <a:buNone/>
              <a:defRPr sz="1600" spc="-10" baseline="0"/>
            </a:lvl1pPr>
          </a:lstStyle>
          <a:p>
            <a:r>
              <a:rPr lang="en-AU" dirty="0"/>
              <a:t>Click icon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FFA2-92C5-4734-8B96-F782BAAEE2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5" y="664368"/>
            <a:ext cx="5619756" cy="77565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slide title</a:t>
            </a:r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D196F-48CD-4ADB-8570-6463FF6D50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4200" y="402726"/>
            <a:ext cx="5620800" cy="15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4500-DE51-49A8-A07E-69614807E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54227" y="6391977"/>
            <a:ext cx="288000" cy="153988"/>
          </a:xfrm>
          <a:prstGeom prst="rect">
            <a:avLst/>
          </a:prstGeom>
        </p:spPr>
        <p:txBody>
          <a:bodyPr/>
          <a:lstStyle/>
          <a:p>
            <a:fld id="{70B2F404-894A-4B1F-B0F7-BEBB14876E8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CF8EF4-4051-4507-A552-B8E63C68D9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84200" y="1803399"/>
            <a:ext cx="5613400" cy="414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add text. Increase List Level to access bullet level 2. Remove the bullet on the Home tab to turn off the bulleted list.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45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122E3184-21E8-4DCA-A7DD-4B252F7CAD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565899" y="0"/>
            <a:ext cx="5626100" cy="33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360000" tIns="360000" rIns="360000" bIns="360000"/>
          <a:lstStyle>
            <a:lvl1pPr marL="0" indent="0">
              <a:buNone/>
              <a:defRPr sz="1600" spc="-10" baseline="0"/>
            </a:lvl1pPr>
          </a:lstStyle>
          <a:p>
            <a:r>
              <a:rPr lang="en-AU" dirty="0"/>
              <a:t>Click icon to add image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39D1615-FBBB-49F0-8852-17EED0B44B7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65899" y="3474000"/>
            <a:ext cx="5626100" cy="33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360000" tIns="360000" rIns="360000" bIns="360000"/>
          <a:lstStyle>
            <a:lvl1pPr marL="0" indent="0">
              <a:buNone/>
              <a:defRPr sz="1600" spc="-10" baseline="0"/>
            </a:lvl1pPr>
          </a:lstStyle>
          <a:p>
            <a:r>
              <a:rPr lang="en-AU" dirty="0"/>
              <a:t>Click icon to add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D196F-48CD-4ADB-8570-6463FF6D50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4200" y="402726"/>
            <a:ext cx="5620800" cy="15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4500-DE51-49A8-A07E-69614807E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54227" y="6391977"/>
            <a:ext cx="288000" cy="153988"/>
          </a:xfrm>
          <a:prstGeom prst="rect">
            <a:avLst/>
          </a:prstGeom>
        </p:spPr>
        <p:txBody>
          <a:bodyPr/>
          <a:lstStyle/>
          <a:p>
            <a:fld id="{70B2F404-894A-4B1F-B0F7-BEBB14876E8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59532D-6623-4AD3-A1E4-5317B8C68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5" y="664368"/>
            <a:ext cx="5619756" cy="77565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slide title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1870EFC-85EF-40E9-9E8B-49BA59F5467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84200" y="1803399"/>
            <a:ext cx="5613400" cy="414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add text. Increase List Level to access bullet level 2. Remove the bullet on the Home tab to turn off the bulleted list.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70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443" y="665035"/>
            <a:ext cx="11083548" cy="771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07" y="1563880"/>
            <a:ext cx="11089784" cy="43876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add text. Increase List Level to access bullet level 2. Remove the bullet on the Home tab to turn off the bulleted list.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MSIPCMContentMarking" descr="{&quot;HashCode&quot;:-643076605,&quot;Placement&quot;:&quot;Footer&quot;}">
            <a:extLst>
              <a:ext uri="{FF2B5EF4-FFF2-40B4-BE49-F238E27FC236}">
                <a16:creationId xmlns:a16="http://schemas.microsoft.com/office/drawing/2014/main" id="{FCCF7316-D41F-4AC0-B416-DED5C087BB25}"/>
              </a:ext>
            </a:extLst>
          </p:cNvPr>
          <p:cNvSpPr txBox="1"/>
          <p:nvPr userDrawn="1"/>
        </p:nvSpPr>
        <p:spPr>
          <a:xfrm>
            <a:off x="5787454" y="6608802"/>
            <a:ext cx="61709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 dirty="0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09715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61" r:id="rId2"/>
    <p:sldLayoutId id="2147483696" r:id="rId3"/>
    <p:sldLayoutId id="2147483694" r:id="rId4"/>
    <p:sldLayoutId id="2147483693" r:id="rId5"/>
    <p:sldLayoutId id="2147483682" r:id="rId6"/>
    <p:sldLayoutId id="2147483683" r:id="rId7"/>
    <p:sldLayoutId id="2147483684" r:id="rId8"/>
    <p:sldLayoutId id="2147483685" r:id="rId9"/>
    <p:sldLayoutId id="2147483688" r:id="rId10"/>
    <p:sldLayoutId id="2147483690" r:id="rId11"/>
    <p:sldLayoutId id="2147483692" r:id="rId12"/>
    <p:sldLayoutId id="2147483687" r:id="rId13"/>
    <p:sldLayoutId id="2147483678" r:id="rId14"/>
    <p:sldLayoutId id="2147483698" r:id="rId15"/>
    <p:sldLayoutId id="2147483699" r:id="rId16"/>
    <p:sldLayoutId id="2147483700" r:id="rId17"/>
    <p:sldLayoutId id="2147483717" r:id="rId18"/>
  </p:sldLayoutIdLst>
  <p:hf hdr="0" ftr="0" dt="0"/>
  <p:txStyles>
    <p:titleStyle>
      <a:lvl1pPr algn="l" defTabSz="457200" rtl="0" eaLnBrk="1" latinLnBrk="0" hangingPunct="1">
        <a:lnSpc>
          <a:spcPct val="76000"/>
        </a:lnSpc>
        <a:spcBef>
          <a:spcPct val="0"/>
        </a:spcBef>
        <a:buNone/>
        <a:defRPr sz="3600" b="1" i="0" kern="1200" cap="none" spc="-100" baseline="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216000" indent="-216000" algn="l" defTabSz="457200" rtl="0" eaLnBrk="1" latinLnBrk="0" hangingPunct="1">
        <a:lnSpc>
          <a:spcPct val="90000"/>
        </a:lnSpc>
        <a:spcBef>
          <a:spcPts val="800"/>
        </a:spcBef>
        <a:buClrTx/>
        <a:buSzPct val="12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457200" rtl="0" eaLnBrk="1" latinLnBrk="0" hangingPunct="1">
        <a:lnSpc>
          <a:spcPct val="90000"/>
        </a:lnSpc>
        <a:spcBef>
          <a:spcPts val="800"/>
        </a:spcBef>
        <a:buClrTx/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457200" rtl="0" eaLnBrk="1" latinLnBrk="0" hangingPunct="1">
        <a:lnSpc>
          <a:spcPct val="90000"/>
        </a:lnSpc>
        <a:spcBef>
          <a:spcPts val="800"/>
        </a:spcBef>
        <a:buClrTx/>
        <a:buSzPct val="12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457200" rtl="0" eaLnBrk="1" latinLnBrk="0" hangingPunct="1">
        <a:lnSpc>
          <a:spcPct val="90000"/>
        </a:lnSpc>
        <a:spcBef>
          <a:spcPts val="800"/>
        </a:spcBef>
        <a:buClr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457200" rtl="0" eaLnBrk="1" latinLnBrk="0" hangingPunct="1">
        <a:lnSpc>
          <a:spcPct val="90000"/>
        </a:lnSpc>
        <a:spcBef>
          <a:spcPts val="800"/>
        </a:spcBef>
        <a:buClrTx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6000" indent="-216000" algn="l" defTabSz="457200" rtl="0" eaLnBrk="1" latinLnBrk="0" hangingPunct="1">
        <a:lnSpc>
          <a:spcPct val="90000"/>
        </a:lnSpc>
        <a:spcBef>
          <a:spcPts val="800"/>
        </a:spcBef>
        <a:buClr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512000" indent="-216000" algn="l" defTabSz="457200" rtl="0" eaLnBrk="1" latinLnBrk="0" hangingPunct="1">
        <a:lnSpc>
          <a:spcPct val="90000"/>
        </a:lnSpc>
        <a:spcBef>
          <a:spcPts val="800"/>
        </a:spcBef>
        <a:buClrTx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7200" indent="-215900" algn="l" defTabSz="457200" rtl="0" eaLnBrk="1" latinLnBrk="0" hangingPunct="1">
        <a:lnSpc>
          <a:spcPct val="90000"/>
        </a:lnSpc>
        <a:spcBef>
          <a:spcPts val="800"/>
        </a:spcBef>
        <a:buClrTx/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44000" indent="-216000" algn="l" defTabSz="457200" rtl="0" eaLnBrk="1" latinLnBrk="0" hangingPunct="1">
        <a:lnSpc>
          <a:spcPct val="90000"/>
        </a:lnSpc>
        <a:spcBef>
          <a:spcPts val="800"/>
        </a:spcBef>
        <a:buClrTx/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AABD5-188A-4921-BADF-F4294CF3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8633D-1771-441A-B8E4-8ECB76C5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941E-4AD8-4AD7-9CAE-F6B33ED3D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50EC3-FAAA-4CFC-B44A-FC6A620B8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6233-3B5A-4DAB-AEAD-88EBE7E84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4FD5-35F5-4EC5-834E-4778C16C52DA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MSIPCMContentMarking" descr="{&quot;HashCode&quot;:-643076605,&quot;Placement&quot;:&quot;Footer&quot;}">
            <a:extLst>
              <a:ext uri="{FF2B5EF4-FFF2-40B4-BE49-F238E27FC236}">
                <a16:creationId xmlns:a16="http://schemas.microsoft.com/office/drawing/2014/main" id="{8C044FF7-6F4F-41CD-B879-D0ABC41ECC82}"/>
              </a:ext>
            </a:extLst>
          </p:cNvPr>
          <p:cNvSpPr txBox="1"/>
          <p:nvPr userDrawn="1"/>
        </p:nvSpPr>
        <p:spPr>
          <a:xfrm>
            <a:off x="5787454" y="6608802"/>
            <a:ext cx="61709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63712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linkedin.com/in/mohit-bansal-430a8218/" TargetMode="External"/><Relationship Id="rId4" Type="http://schemas.openxmlformats.org/officeDocument/2006/relationships/hyperlink" Target="mailto:mohithmbansal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sap.com/certification/validity?keepQueryParams=1&amp;keepRequestMethod=1" TargetMode="External"/><Relationship Id="rId2" Type="http://schemas.openxmlformats.org/officeDocument/2006/relationships/hyperlink" Target="https://training.sap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sap-press.com/sap-fiori-certification-guide_5221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logs.sap.com/2020/12/20/get-certified-c_cpe_1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3847" y="3575275"/>
            <a:ext cx="11077867" cy="419686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endParaRPr lang="en-IN" sz="1200">
              <a:solidFill>
                <a:srgbClr val="FF0000"/>
              </a:solidFill>
              <a:cs typeface="Arial"/>
            </a:endParaRPr>
          </a:p>
          <a:p>
            <a:pPr marL="0" indent="0">
              <a:buNone/>
            </a:pPr>
            <a:endParaRPr lang="en-IN" sz="1200">
              <a:solidFill>
                <a:srgbClr val="FF0000"/>
              </a:solidFill>
              <a:cs typeface="Arial"/>
            </a:endParaRPr>
          </a:p>
          <a:p>
            <a:pPr marL="0" indent="0">
              <a:buNone/>
            </a:pPr>
            <a:endParaRPr lang="en-IN" sz="1200">
              <a:solidFill>
                <a:srgbClr val="FF0000"/>
              </a:solidFill>
              <a:cs typeface="Arial"/>
            </a:endParaRPr>
          </a:p>
          <a:p>
            <a:pPr marL="0" indent="0">
              <a:buNone/>
            </a:pPr>
            <a:endParaRPr lang="en-IN">
              <a:cs typeface="Arial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FFF34-2EBA-46CD-AA37-E11E21EA9594}"/>
              </a:ext>
            </a:extLst>
          </p:cNvPr>
          <p:cNvSpPr txBox="1"/>
          <p:nvPr/>
        </p:nvSpPr>
        <p:spPr>
          <a:xfrm>
            <a:off x="105265" y="3936760"/>
            <a:ext cx="11884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spc="-100" dirty="0">
                <a:solidFill>
                  <a:schemeClr val="accent2"/>
                </a:solidFill>
                <a:ea typeface="+mj-ea"/>
                <a:cs typeface="+mj-cs"/>
              </a:rPr>
              <a:t>“My SAP Certification’s Journey” </a:t>
            </a:r>
          </a:p>
          <a:p>
            <a:r>
              <a:rPr lang="en-SG" sz="2800" b="1" spc="-100" dirty="0">
                <a:solidFill>
                  <a:schemeClr val="accent2"/>
                </a:solidFill>
                <a:ea typeface="+mj-ea"/>
                <a:cs typeface="+mj-cs"/>
              </a:rPr>
              <a:t>  </a:t>
            </a:r>
            <a:r>
              <a:rPr lang="en-SG" sz="2800" b="1" spc="-100" dirty="0">
                <a:solidFill>
                  <a:srgbClr val="FF9900"/>
                </a:solidFill>
                <a:ea typeface="+mj-ea"/>
                <a:cs typeface="+mj-cs"/>
              </a:rPr>
              <a:t>Relevancy in current scenario</a:t>
            </a:r>
          </a:p>
          <a:p>
            <a:r>
              <a:rPr lang="en-SG" sz="2800" b="1" spc="-100" dirty="0">
                <a:solidFill>
                  <a:schemeClr val="accent2"/>
                </a:solidFill>
                <a:ea typeface="+mj-ea"/>
                <a:cs typeface="+mj-cs"/>
              </a:rPr>
              <a:t>  </a:t>
            </a:r>
            <a:r>
              <a:rPr lang="en-SG" sz="2000" dirty="0"/>
              <a:t>Mohit Bansal, Singapore ,March 20, 2021</a:t>
            </a:r>
          </a:p>
          <a:p>
            <a:r>
              <a:rPr lang="en-SG" sz="2000" dirty="0"/>
              <a:t>  </a:t>
            </a:r>
            <a:r>
              <a:rPr lang="en-SG" sz="1400" dirty="0"/>
              <a:t>SAP S/4HANA Technical Lead Developer | Fiori Consultant |  Solution/Technical Architect</a:t>
            </a:r>
          </a:p>
          <a:p>
            <a:r>
              <a:rPr lang="en-SG" sz="1400" dirty="0"/>
              <a:t>   SAP Stammtisch India</a:t>
            </a:r>
          </a:p>
          <a:p>
            <a:r>
              <a:rPr lang="en-SG" sz="1400" dirty="0"/>
              <a:t> </a:t>
            </a:r>
          </a:p>
          <a:p>
            <a:endParaRPr lang="en-SG" dirty="0">
              <a:solidFill>
                <a:schemeClr val="tx2"/>
              </a:solidFill>
            </a:endParaRPr>
          </a:p>
          <a:p>
            <a:r>
              <a:rPr lang="en-SG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FA2431-9F0C-4F6E-A2BF-FF700A221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5" y="87558"/>
            <a:ext cx="11998751" cy="375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2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39E7C-D2F1-4BDF-BDE7-476414CA394E}"/>
              </a:ext>
            </a:extLst>
          </p:cNvPr>
          <p:cNvSpPr txBox="1"/>
          <p:nvPr/>
        </p:nvSpPr>
        <p:spPr>
          <a:xfrm>
            <a:off x="893202" y="1028263"/>
            <a:ext cx="104055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“An Investment in the </a:t>
            </a:r>
            <a:r>
              <a:rPr lang="en-US" sz="2000" dirty="0">
                <a:solidFill>
                  <a:schemeClr val="accent2"/>
                </a:solidFill>
              </a:rPr>
              <a:t>KNOWLEDGE always pays </a:t>
            </a:r>
            <a:r>
              <a:rPr lang="en-US" sz="2000" dirty="0">
                <a:solidFill>
                  <a:schemeClr val="tx2"/>
                </a:solidFill>
              </a:rPr>
              <a:t>the best Interest”- Ben Franklin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Learning is a </a:t>
            </a:r>
            <a:r>
              <a:rPr lang="en-US" sz="2000" dirty="0">
                <a:solidFill>
                  <a:schemeClr val="accent2"/>
                </a:solidFill>
              </a:rPr>
              <a:t>continuous process</a:t>
            </a:r>
            <a:r>
              <a:rPr lang="en-US" sz="2000" dirty="0">
                <a:solidFill>
                  <a:schemeClr val="tx2"/>
                </a:solidFill>
              </a:rPr>
              <a:t>, all the learning must be supported by the evidence from the third party, hence, </a:t>
            </a:r>
            <a:r>
              <a:rPr lang="en-US" sz="2000" dirty="0">
                <a:solidFill>
                  <a:schemeClr val="accent2"/>
                </a:solidFill>
              </a:rPr>
              <a:t>Certifications are must.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Keep the same </a:t>
            </a:r>
            <a:r>
              <a:rPr lang="en-US" sz="2000" dirty="0">
                <a:solidFill>
                  <a:schemeClr val="accent2"/>
                </a:solidFill>
              </a:rPr>
              <a:t>enthusiasm</a:t>
            </a:r>
            <a:r>
              <a:rPr lang="en-US" sz="2000" dirty="0">
                <a:solidFill>
                  <a:schemeClr val="tx2"/>
                </a:solidFill>
              </a:rPr>
              <a:t> until we pass the Certification.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Read religiously your </a:t>
            </a:r>
            <a:r>
              <a:rPr lang="en-US" sz="2000" dirty="0">
                <a:solidFill>
                  <a:schemeClr val="accent2"/>
                </a:solidFill>
              </a:rPr>
              <a:t>SAP Certification Books and Practice </a:t>
            </a:r>
            <a:r>
              <a:rPr lang="en-US" sz="2000" dirty="0">
                <a:solidFill>
                  <a:schemeClr val="tx2"/>
                </a:solidFill>
              </a:rPr>
              <a:t>in system as many times as possible.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Read Key Concepts First and Fundamentals should be strong.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Certifications certainly adds value in Professional career at various level.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Few People will call ‘</a:t>
            </a:r>
            <a:r>
              <a:rPr lang="en-US" sz="2000" dirty="0">
                <a:solidFill>
                  <a:schemeClr val="accent2"/>
                </a:solidFill>
              </a:rPr>
              <a:t>Certification is waste of money</a:t>
            </a:r>
            <a:r>
              <a:rPr lang="en-US" sz="2000" dirty="0">
                <a:solidFill>
                  <a:schemeClr val="tx2"/>
                </a:solidFill>
              </a:rPr>
              <a:t>’. Ignore them. Be Positive, </a:t>
            </a:r>
            <a:r>
              <a:rPr lang="en-US" sz="2000" dirty="0">
                <a:solidFill>
                  <a:schemeClr val="accent2"/>
                </a:solidFill>
              </a:rPr>
              <a:t>Think Positive and Stay Positive.</a:t>
            </a:r>
          </a:p>
          <a:p>
            <a:endParaRPr lang="en-AU" sz="2000" dirty="0">
              <a:solidFill>
                <a:schemeClr val="tx2"/>
              </a:solidFill>
            </a:endParaRPr>
          </a:p>
          <a:p>
            <a:endParaRPr lang="en-AU" sz="2000" dirty="0">
              <a:solidFill>
                <a:schemeClr val="tx2"/>
              </a:solidFill>
            </a:endParaRPr>
          </a:p>
          <a:p>
            <a:r>
              <a:rPr lang="en-AU" sz="2000" dirty="0">
                <a:solidFill>
                  <a:schemeClr val="tx2"/>
                </a:solidFill>
              </a:rPr>
              <a:t> </a:t>
            </a:r>
          </a:p>
          <a:p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E9CB7-F18F-462A-9AF0-11CBAC9FA80A}"/>
              </a:ext>
            </a:extLst>
          </p:cNvPr>
          <p:cNvSpPr txBox="1"/>
          <p:nvPr/>
        </p:nvSpPr>
        <p:spPr>
          <a:xfrm>
            <a:off x="715404" y="228204"/>
            <a:ext cx="102595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ts val="800"/>
              </a:spcBef>
              <a:buSzPct val="120000"/>
            </a:pPr>
            <a:r>
              <a:rPr lang="en-AU" sz="2400" b="1" dirty="0">
                <a:solidFill>
                  <a:schemeClr val="accent2"/>
                </a:solidFill>
              </a:rPr>
              <a:t>Key Lesson Learned / Benefits from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202892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7C2BFD12-0F64-42BE-B923-279F7493BB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54227" y="6391977"/>
            <a:ext cx="288000" cy="153988"/>
          </a:xfrm>
        </p:spPr>
        <p:txBody>
          <a:bodyPr/>
          <a:lstStyle/>
          <a:p>
            <a:pPr>
              <a:spcAft>
                <a:spcPts val="600"/>
              </a:spcAft>
            </a:pPr>
            <a:fld id="{70B2F404-894A-4B1F-B0F7-BEBB14876E8D}" type="slidenum">
              <a:rPr lang="en-AU" smtClean="0"/>
              <a:pPr>
                <a:spcAft>
                  <a:spcPts val="600"/>
                </a:spcAft>
              </a:pPr>
              <a:t>11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5ADC3-1E2B-4A60-B1D6-21152F5C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28" y="1810648"/>
            <a:ext cx="3804296" cy="375357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739E7C-D2F1-4BDF-BDE7-476414CA394E}"/>
              </a:ext>
            </a:extLst>
          </p:cNvPr>
          <p:cNvSpPr txBox="1"/>
          <p:nvPr/>
        </p:nvSpPr>
        <p:spPr>
          <a:xfrm>
            <a:off x="6577633" y="1810648"/>
            <a:ext cx="5136000" cy="4140000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/>
          <a:p>
            <a:pPr indent="-216000" defTabSz="457200">
              <a:lnSpc>
                <a:spcPct val="90000"/>
              </a:lnSpc>
              <a:spcBef>
                <a:spcPts val="800"/>
              </a:spcBef>
            </a:pPr>
            <a:r>
              <a:rPr lang="en-US" sz="1700" dirty="0"/>
              <a:t>				Thank you</a:t>
            </a:r>
          </a:p>
          <a:p>
            <a:pPr indent="-216000" defTabSz="457200">
              <a:lnSpc>
                <a:spcPct val="90000"/>
              </a:lnSpc>
              <a:spcBef>
                <a:spcPts val="800"/>
              </a:spcBef>
            </a:pPr>
            <a:r>
              <a:rPr lang="en-US" sz="1700" b="1" dirty="0"/>
              <a:t>Contact details</a:t>
            </a:r>
          </a:p>
          <a:p>
            <a:pPr indent="-216000" defTabSz="457200">
              <a:lnSpc>
                <a:spcPct val="90000"/>
              </a:lnSpc>
              <a:spcBef>
                <a:spcPts val="800"/>
              </a:spcBef>
            </a:pPr>
            <a:endParaRPr lang="en-US" sz="1700" b="1" dirty="0"/>
          </a:p>
          <a:p>
            <a:pPr indent="-216000" defTabSz="457200">
              <a:lnSpc>
                <a:spcPct val="90000"/>
              </a:lnSpc>
              <a:spcBef>
                <a:spcPts val="800"/>
              </a:spcBef>
            </a:pPr>
            <a:r>
              <a:rPr lang="en-US" sz="1700" b="1" dirty="0"/>
              <a:t> Mohit Bansal</a:t>
            </a:r>
          </a:p>
          <a:p>
            <a:pPr indent="-216000" defTabSz="457200">
              <a:lnSpc>
                <a:spcPct val="90000"/>
              </a:lnSpc>
              <a:spcBef>
                <a:spcPts val="800"/>
              </a:spcBef>
            </a:pPr>
            <a:endParaRPr lang="en-US" sz="1700" dirty="0"/>
          </a:p>
          <a:p>
            <a:pPr marL="285750" indent="-216000" defTabSz="45720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Email – </a:t>
            </a:r>
            <a:r>
              <a:rPr lang="en-US" sz="1700" dirty="0">
                <a:hlinkClick r:id="rId4"/>
              </a:rPr>
              <a:t>mohithmbansal@gmail.com</a:t>
            </a:r>
            <a:endParaRPr lang="en-US" sz="1700" dirty="0"/>
          </a:p>
          <a:p>
            <a:pPr marL="285750" indent="-216000" defTabSz="45720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en-US" sz="1700" dirty="0"/>
          </a:p>
          <a:p>
            <a:pPr marL="285750" indent="-216000" defTabSz="45720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Mobile Number   + 65-91573959</a:t>
            </a:r>
          </a:p>
          <a:p>
            <a:pPr marL="285750" indent="-216000" defTabSz="45720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en-US" sz="1700" dirty="0"/>
          </a:p>
          <a:p>
            <a:pPr marL="285750" indent="-216000" defTabSz="45720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LinkedIn :     </a:t>
            </a:r>
          </a:p>
          <a:p>
            <a:pPr marL="285750" indent="-216000" defTabSz="45720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hlinkClick r:id="rId5"/>
              </a:rPr>
              <a:t>https://www.linkedin.com/in/mohit-bansal-430a8218/</a:t>
            </a:r>
            <a:endParaRPr lang="en-US" sz="1700" dirty="0"/>
          </a:p>
          <a:p>
            <a:pPr marL="69750" defTabSz="457200">
              <a:lnSpc>
                <a:spcPct val="90000"/>
              </a:lnSpc>
              <a:spcBef>
                <a:spcPts val="800"/>
              </a:spcBef>
            </a:pPr>
            <a:endParaRPr lang="en-US" sz="1700" dirty="0"/>
          </a:p>
          <a:p>
            <a:pPr marL="285750" indent="-216000" defTabSz="45720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SDN Blogs:  https://people.sap.com/mohit.bansal3#content</a:t>
            </a:r>
          </a:p>
          <a:p>
            <a:pPr indent="-216000" defTabSz="457200">
              <a:lnSpc>
                <a:spcPct val="90000"/>
              </a:lnSpc>
              <a:spcBef>
                <a:spcPts val="800"/>
              </a:spcBef>
            </a:pPr>
            <a:endParaRPr lang="en-US" sz="1700" dirty="0"/>
          </a:p>
          <a:p>
            <a:pPr indent="-216000" defTabSz="457200">
              <a:lnSpc>
                <a:spcPct val="90000"/>
              </a:lnSpc>
              <a:spcBef>
                <a:spcPts val="800"/>
              </a:spcBef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6696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AB0D-F0ED-4B38-B060-50DC1DAC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9773" y="1330567"/>
            <a:ext cx="11077867" cy="419686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215900" indent="-215900"/>
            <a:r>
              <a:rPr lang="en-SG" dirty="0"/>
              <a:t>My SAP Certification’s  Journey Overview </a:t>
            </a:r>
          </a:p>
          <a:p>
            <a:pPr marL="215900" indent="-215900"/>
            <a:endParaRPr lang="en-AU" dirty="0"/>
          </a:p>
          <a:p>
            <a:r>
              <a:rPr lang="en-IN" dirty="0"/>
              <a:t>Registration &amp; Choice of Certifications &amp; Claim the Certification</a:t>
            </a:r>
          </a:p>
          <a:p>
            <a:endParaRPr lang="en-IN" dirty="0"/>
          </a:p>
          <a:p>
            <a:r>
              <a:rPr lang="en-IN" dirty="0"/>
              <a:t>How I Prepare for the certification / Learn new Technology </a:t>
            </a:r>
          </a:p>
          <a:p>
            <a:pPr marL="0" indent="0">
              <a:buNone/>
            </a:pPr>
            <a:endParaRPr lang="en-IN" dirty="0"/>
          </a:p>
          <a:p>
            <a:pPr defTabSz="457200">
              <a:lnSpc>
                <a:spcPct val="90000"/>
              </a:lnSpc>
              <a:spcBef>
                <a:spcPts val="800"/>
              </a:spcBef>
              <a:buSzPct val="120000"/>
            </a:pPr>
            <a:r>
              <a:rPr lang="en-AU" dirty="0"/>
              <a:t>Key Certifications Deep Dive : ABAP ON HANA, Fiori and Cloud Enterprise Extensions</a:t>
            </a:r>
          </a:p>
          <a:p>
            <a:pPr marL="215900" indent="-215900"/>
            <a:endParaRPr lang="en-IN" dirty="0"/>
          </a:p>
          <a:p>
            <a:pPr marL="215900" indent="-215900"/>
            <a:r>
              <a:rPr lang="en-IN" dirty="0"/>
              <a:t>Key take away &amp; Lesson Learned </a:t>
            </a:r>
          </a:p>
          <a:p>
            <a:pPr marL="215900" indent="-215900"/>
            <a:endParaRPr lang="en-IN" dirty="0"/>
          </a:p>
          <a:p>
            <a:pPr marL="215900" indent="-215900"/>
            <a:r>
              <a:rPr lang="en-IN" dirty="0"/>
              <a:t>Questions &amp; Answers</a:t>
            </a:r>
          </a:p>
          <a:p>
            <a:pPr marL="0" indent="0">
              <a:buNone/>
            </a:pPr>
            <a:endParaRPr lang="en-IN" sz="1200" dirty="0">
              <a:solidFill>
                <a:srgbClr val="FF0000"/>
              </a:solidFill>
              <a:cs typeface="Arial"/>
            </a:endParaRPr>
          </a:p>
          <a:p>
            <a:pPr marL="0" indent="0">
              <a:buNone/>
            </a:pPr>
            <a:endParaRPr lang="en-IN" sz="1200" dirty="0">
              <a:solidFill>
                <a:srgbClr val="FF0000"/>
              </a:solidFill>
              <a:cs typeface="Arial"/>
            </a:endParaRPr>
          </a:p>
          <a:p>
            <a:pPr marL="0" indent="0">
              <a:buNone/>
            </a:pPr>
            <a:endParaRPr lang="en-IN" dirty="0">
              <a:cs typeface="Arial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16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7B4A1-882B-48EC-9C86-21474F4C2BD6}"/>
              </a:ext>
            </a:extLst>
          </p:cNvPr>
          <p:cNvSpPr txBox="1"/>
          <p:nvPr/>
        </p:nvSpPr>
        <p:spPr>
          <a:xfrm>
            <a:off x="284702" y="2625532"/>
            <a:ext cx="8198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cap="all" dirty="0">
                <a:solidFill>
                  <a:schemeClr val="bg1"/>
                </a:solidFill>
                <a:latin typeface="Nexa Black" panose="02000000000000000000" pitchFamily="50" charset="0"/>
              </a:rPr>
              <a:t>The Global Leader in Commercial Explosives and Blasting Systems</a:t>
            </a:r>
          </a:p>
          <a:p>
            <a:endParaRPr lang="en-US" sz="2800" cap="all" dirty="0">
              <a:solidFill>
                <a:schemeClr val="bg1"/>
              </a:solidFill>
              <a:latin typeface="Nexa Black" panose="020000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CAE60-9D29-4516-A793-4DE48D4F0ABE}"/>
              </a:ext>
            </a:extLst>
          </p:cNvPr>
          <p:cNvSpPr txBox="1"/>
          <p:nvPr/>
        </p:nvSpPr>
        <p:spPr>
          <a:xfrm>
            <a:off x="330506" y="519467"/>
            <a:ext cx="1013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indent="-215900"/>
            <a:r>
              <a:rPr lang="en-IN" sz="2400" b="1" dirty="0">
                <a:solidFill>
                  <a:schemeClr val="accent2"/>
                </a:solidFill>
              </a:rPr>
              <a:t>Disclaimer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9DF11-C868-4F52-9E3C-9BCC7EF230D8}"/>
              </a:ext>
            </a:extLst>
          </p:cNvPr>
          <p:cNvSpPr txBox="1"/>
          <p:nvPr/>
        </p:nvSpPr>
        <p:spPr>
          <a:xfrm>
            <a:off x="605928" y="14155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3CA93-C0EB-4D67-9987-5CB72C381032}"/>
              </a:ext>
            </a:extLst>
          </p:cNvPr>
          <p:cNvSpPr txBox="1"/>
          <p:nvPr/>
        </p:nvSpPr>
        <p:spPr>
          <a:xfrm>
            <a:off x="284702" y="1066741"/>
            <a:ext cx="11451670" cy="46474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This is not SAP approved not endorsed presentation.</a:t>
            </a:r>
            <a:endParaRPr lang="en-AU" sz="2000" dirty="0">
              <a:solidFill>
                <a:schemeClr val="accent2"/>
              </a:solidFill>
            </a:endParaRPr>
          </a:p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chemeClr val="tx2"/>
                </a:solidFill>
              </a:rPr>
              <a:t>This is the information based on my experience , insights and current information( and somewhat educated opinion) on the current and future state of the SAP offering.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SG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chemeClr val="tx2"/>
                </a:solidFill>
              </a:rPr>
              <a:t>Certification cost / price  is for indicative purpose, please check SAP’s official website before purchasing any certifications.</a:t>
            </a:r>
          </a:p>
          <a:p>
            <a:endParaRPr lang="en-SG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chemeClr val="tx2"/>
                </a:solidFill>
              </a:rPr>
              <a:t>Certification topic and weightage is indicative purpose only, Please check SAP’s website for the certification topics and weightage for individual topics.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SG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Readers are cautioned not to place undue reliance on these forward-looking statements, they should not be relied upon in making purchasing decisions.</a:t>
            </a:r>
            <a:endParaRPr lang="en-AU" sz="2000" dirty="0">
              <a:solidFill>
                <a:schemeClr val="tx2"/>
              </a:solidFill>
            </a:endParaRPr>
          </a:p>
          <a:p>
            <a:endParaRPr lang="en-AU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0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AB0D-F0ED-4B38-B060-50DC1DAC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28" y="367942"/>
            <a:ext cx="11089784" cy="771078"/>
          </a:xfrm>
        </p:spPr>
        <p:txBody>
          <a:bodyPr/>
          <a:lstStyle/>
          <a:p>
            <a:r>
              <a:rPr lang="en-AU" dirty="0"/>
              <a:t>My Certification’s Journey Overview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4524" y="788605"/>
            <a:ext cx="9818577" cy="3479330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SG" dirty="0"/>
              <a:t>		</a:t>
            </a:r>
            <a:r>
              <a:rPr lang="en-SG" dirty="0">
                <a:solidFill>
                  <a:srgbClr val="FF9900"/>
                </a:solidFill>
              </a:rPr>
              <a:t> </a:t>
            </a:r>
            <a:endParaRPr lang="en-SG" dirty="0">
              <a:solidFill>
                <a:schemeClr val="accent2"/>
              </a:solidFill>
            </a:endParaRPr>
          </a:p>
          <a:p>
            <a:r>
              <a:rPr lang="en-SG" dirty="0">
                <a:solidFill>
                  <a:schemeClr val="accent2"/>
                </a:solidFill>
              </a:rPr>
              <a:t>4xSAP</a:t>
            </a:r>
            <a:r>
              <a:rPr lang="en-SG" dirty="0"/>
              <a:t> Certifications</a:t>
            </a:r>
          </a:p>
          <a:p>
            <a:endParaRPr lang="en-SG" dirty="0"/>
          </a:p>
          <a:p>
            <a:pPr marL="215900" indent="-215900"/>
            <a:r>
              <a:rPr lang="en-SG" dirty="0">
                <a:solidFill>
                  <a:schemeClr val="accent2"/>
                </a:solidFill>
              </a:rPr>
              <a:t>1xAWS</a:t>
            </a:r>
            <a:r>
              <a:rPr lang="en-SG" dirty="0"/>
              <a:t> Certification( IaaS)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215900" indent="-215900"/>
            <a:endParaRPr lang="en-SG" dirty="0"/>
          </a:p>
          <a:p>
            <a:pPr marL="215900" indent="-215900"/>
            <a:endParaRPr lang="en-SG" dirty="0"/>
          </a:p>
          <a:p>
            <a:pPr marL="215900" indent="-215900"/>
            <a:r>
              <a:rPr lang="en-SG" dirty="0"/>
              <a:t>Transition from </a:t>
            </a:r>
            <a:r>
              <a:rPr lang="en-SG" dirty="0">
                <a:solidFill>
                  <a:schemeClr val="accent2"/>
                </a:solidFill>
              </a:rPr>
              <a:t>Developer to Architect</a:t>
            </a:r>
          </a:p>
          <a:p>
            <a:pPr marL="215900" indent="-215900"/>
            <a:endParaRPr lang="en-SG" dirty="0"/>
          </a:p>
          <a:p>
            <a:pPr marL="0" indent="0">
              <a:buNone/>
            </a:pPr>
            <a:r>
              <a:rPr lang="en-SG" dirty="0"/>
              <a:t> </a:t>
            </a:r>
          </a:p>
          <a:p>
            <a:pPr marL="215900" indent="-215900"/>
            <a:endParaRPr lang="en-SG" dirty="0"/>
          </a:p>
          <a:p>
            <a:pPr marL="215900" indent="-215900"/>
            <a:endParaRPr lang="en-SG" dirty="0"/>
          </a:p>
          <a:p>
            <a:pPr marL="215900" indent="-215900"/>
            <a:endParaRPr lang="en-SG" dirty="0"/>
          </a:p>
          <a:p>
            <a:pPr marL="215900" indent="-215900"/>
            <a:endParaRPr lang="en-SG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71377425-CD0B-43E1-A63F-C9260C14F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99571"/>
              </p:ext>
            </p:extLst>
          </p:nvPr>
        </p:nvGraphicFramePr>
        <p:xfrm>
          <a:off x="420529" y="4052742"/>
          <a:ext cx="11202782" cy="3073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15B821-1CC7-4ED1-A7EF-7AF1ACFE2A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174420"/>
              </p:ext>
            </p:extLst>
          </p:nvPr>
        </p:nvGraphicFramePr>
        <p:xfrm>
          <a:off x="477028" y="606627"/>
          <a:ext cx="10699423" cy="5190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9829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7B4A1-882B-48EC-9C86-21474F4C2BD6}"/>
              </a:ext>
            </a:extLst>
          </p:cNvPr>
          <p:cNvSpPr txBox="1"/>
          <p:nvPr/>
        </p:nvSpPr>
        <p:spPr>
          <a:xfrm>
            <a:off x="284702" y="2625532"/>
            <a:ext cx="8198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cap="all" dirty="0">
                <a:solidFill>
                  <a:schemeClr val="bg1"/>
                </a:solidFill>
                <a:latin typeface="Nexa Black" panose="02000000000000000000" pitchFamily="50" charset="0"/>
              </a:rPr>
              <a:t>The Global Leader in Commercial Explosives and Blasting Systems</a:t>
            </a:r>
          </a:p>
          <a:p>
            <a:endParaRPr lang="en-US" sz="2800" cap="all" dirty="0">
              <a:solidFill>
                <a:schemeClr val="bg1"/>
              </a:solidFill>
              <a:latin typeface="Nexa Black" panose="020000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CAE60-9D29-4516-A793-4DE48D4F0ABE}"/>
              </a:ext>
            </a:extLst>
          </p:cNvPr>
          <p:cNvSpPr txBox="1"/>
          <p:nvPr/>
        </p:nvSpPr>
        <p:spPr>
          <a:xfrm>
            <a:off x="330506" y="519467"/>
            <a:ext cx="1013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indent="-215900"/>
            <a:r>
              <a:rPr lang="en-IN" sz="2400" b="1" dirty="0">
                <a:solidFill>
                  <a:schemeClr val="accent2"/>
                </a:solidFill>
              </a:rPr>
              <a:t>Registration &amp; Choice of Certifications &amp; Claim the Certification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9DF11-C868-4F52-9E3C-9BCC7EF230D8}"/>
              </a:ext>
            </a:extLst>
          </p:cNvPr>
          <p:cNvSpPr txBox="1"/>
          <p:nvPr/>
        </p:nvSpPr>
        <p:spPr>
          <a:xfrm>
            <a:off x="605928" y="14155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3CA93-C0EB-4D67-9987-5CB72C381032}"/>
              </a:ext>
            </a:extLst>
          </p:cNvPr>
          <p:cNvSpPr txBox="1"/>
          <p:nvPr/>
        </p:nvSpPr>
        <p:spPr>
          <a:xfrm>
            <a:off x="284702" y="1415533"/>
            <a:ext cx="1145167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Register at SAP’s </a:t>
            </a:r>
            <a:r>
              <a:rPr lang="en-AU" sz="20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 Website </a:t>
            </a:r>
            <a:r>
              <a:rPr lang="en-AU" sz="2000" dirty="0">
                <a:solidFill>
                  <a:schemeClr val="tx2"/>
                </a:solidFill>
              </a:rPr>
              <a:t>for SAP Global Certification online Exam </a:t>
            </a:r>
            <a:r>
              <a:rPr lang="en-AU" sz="2000" dirty="0">
                <a:solidFill>
                  <a:schemeClr val="accent2"/>
                </a:solidFill>
              </a:rPr>
              <a:t>(CER006).</a:t>
            </a:r>
          </a:p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CER006 is most Cost effective | $599 USD | </a:t>
            </a:r>
            <a:r>
              <a:rPr lang="en-SG" sz="2000" dirty="0">
                <a:solidFill>
                  <a:schemeClr val="tx2"/>
                </a:solidFill>
              </a:rPr>
              <a:t>44,366.00 INR ( Tax excluded)*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SG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accent2"/>
                </a:solidFill>
              </a:rPr>
              <a:t>Subscription</a:t>
            </a:r>
            <a:r>
              <a:rPr lang="en-AU" sz="2000" dirty="0">
                <a:solidFill>
                  <a:schemeClr val="tx2"/>
                </a:solidFill>
              </a:rPr>
              <a:t> is valid for 1 year | </a:t>
            </a:r>
            <a:r>
              <a:rPr lang="en-AU" sz="2000" dirty="0">
                <a:solidFill>
                  <a:schemeClr val="accent2"/>
                </a:solidFill>
              </a:rPr>
              <a:t>6 Certifications </a:t>
            </a:r>
            <a:r>
              <a:rPr lang="en-AU" sz="2000" dirty="0">
                <a:solidFill>
                  <a:schemeClr val="tx2"/>
                </a:solidFill>
              </a:rPr>
              <a:t>| 3 attempts each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Flexibility to </a:t>
            </a:r>
            <a:r>
              <a:rPr lang="en-AU" sz="20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Choose 6 Certification </a:t>
            </a:r>
            <a:r>
              <a:rPr lang="en-AU" sz="2000" dirty="0">
                <a:solidFill>
                  <a:schemeClr val="accent2"/>
                </a:solidFill>
              </a:rPr>
              <a:t> | </a:t>
            </a:r>
            <a:r>
              <a:rPr lang="en-AU" sz="2000" dirty="0">
                <a:solidFill>
                  <a:schemeClr val="tx2"/>
                </a:solidFill>
              </a:rPr>
              <a:t>Online Protector Exam | Schedule &amp; 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Claim your Certificate from Your Claim | Training Dash Board   </a:t>
            </a:r>
          </a:p>
          <a:p>
            <a:endParaRPr lang="en-AU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8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7B4A1-882B-48EC-9C86-21474F4C2BD6}"/>
              </a:ext>
            </a:extLst>
          </p:cNvPr>
          <p:cNvSpPr txBox="1"/>
          <p:nvPr/>
        </p:nvSpPr>
        <p:spPr>
          <a:xfrm>
            <a:off x="284702" y="2625532"/>
            <a:ext cx="8198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cap="all" dirty="0">
                <a:solidFill>
                  <a:schemeClr val="bg1"/>
                </a:solidFill>
                <a:latin typeface="Nexa Black" panose="02000000000000000000" pitchFamily="50" charset="0"/>
              </a:rPr>
              <a:t>The Global Leader in Commercial Explosives and Blasting Systems</a:t>
            </a:r>
          </a:p>
          <a:p>
            <a:endParaRPr lang="en-US" sz="2800" cap="all" dirty="0">
              <a:solidFill>
                <a:schemeClr val="bg1"/>
              </a:solidFill>
              <a:latin typeface="Nexa Black" panose="020000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CAE60-9D29-4516-A793-4DE48D4F0ABE}"/>
              </a:ext>
            </a:extLst>
          </p:cNvPr>
          <p:cNvSpPr txBox="1"/>
          <p:nvPr/>
        </p:nvSpPr>
        <p:spPr>
          <a:xfrm>
            <a:off x="330506" y="519467"/>
            <a:ext cx="1013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indent="-215900"/>
            <a:r>
              <a:rPr lang="en-IN" sz="2400" b="1" dirty="0">
                <a:solidFill>
                  <a:schemeClr val="accent2"/>
                </a:solidFill>
              </a:rPr>
              <a:t>How I Prepare for the certification / Learn new Technology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9DF11-C868-4F52-9E3C-9BCC7EF230D8}"/>
              </a:ext>
            </a:extLst>
          </p:cNvPr>
          <p:cNvSpPr txBox="1"/>
          <p:nvPr/>
        </p:nvSpPr>
        <p:spPr>
          <a:xfrm>
            <a:off x="605928" y="14155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3CA93-C0EB-4D67-9987-5CB72C381032}"/>
              </a:ext>
            </a:extLst>
          </p:cNvPr>
          <p:cNvSpPr txBox="1"/>
          <p:nvPr/>
        </p:nvSpPr>
        <p:spPr>
          <a:xfrm>
            <a:off x="133873" y="1127371"/>
            <a:ext cx="6823108" cy="55707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SAP provided </a:t>
            </a:r>
            <a:r>
              <a:rPr lang="en-AU" sz="2000" dirty="0">
                <a:solidFill>
                  <a:schemeClr val="accent2"/>
                </a:solidFill>
              </a:rPr>
              <a:t>Learning Journey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Real time exposure on </a:t>
            </a:r>
            <a:r>
              <a:rPr lang="en-AU" sz="2000" dirty="0">
                <a:solidFill>
                  <a:schemeClr val="accent2"/>
                </a:solidFill>
              </a:rPr>
              <a:t>Individual Projects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accent2"/>
                </a:solidFill>
              </a:rPr>
              <a:t>Client’s Demo / Competency </a:t>
            </a:r>
            <a:r>
              <a:rPr lang="en-AU" sz="2000" dirty="0">
                <a:solidFill>
                  <a:schemeClr val="tx2"/>
                </a:solidFill>
              </a:rPr>
              <a:t>Building POC’s</a:t>
            </a:r>
          </a:p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accent2"/>
                </a:solidFill>
              </a:rPr>
              <a:t>SAP Learning Hub </a:t>
            </a:r>
            <a:r>
              <a:rPr lang="en-AU" sz="2000" dirty="0">
                <a:solidFill>
                  <a:schemeClr val="tx2"/>
                </a:solidFill>
              </a:rPr>
              <a:t>Subscriptions / </a:t>
            </a:r>
            <a:r>
              <a:rPr lang="en-AU" sz="2000" dirty="0">
                <a:solidFill>
                  <a:schemeClr val="accent2"/>
                </a:solidFill>
              </a:rPr>
              <a:t>SAP Press Books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accent2"/>
                </a:solidFill>
              </a:rPr>
              <a:t>OPEN SAP Courses, </a:t>
            </a:r>
            <a:r>
              <a:rPr lang="en-AU" sz="2000" dirty="0">
                <a:solidFill>
                  <a:schemeClr val="tx2"/>
                </a:solidFill>
              </a:rPr>
              <a:t>Learn directly from experts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accent2"/>
                </a:solidFill>
              </a:rPr>
              <a:t>Developer.sap.com</a:t>
            </a:r>
            <a:r>
              <a:rPr lang="en-AU" sz="2000" dirty="0">
                <a:solidFill>
                  <a:schemeClr val="tx2"/>
                </a:solidFill>
              </a:rPr>
              <a:t> having wonderful hands tutorials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accent2"/>
                </a:solidFill>
              </a:rPr>
              <a:t>SAP Community / SDN / Blogs / </a:t>
            </a:r>
            <a:r>
              <a:rPr lang="en-AU" sz="2000" dirty="0" err="1">
                <a:solidFill>
                  <a:schemeClr val="accent2"/>
                </a:solidFill>
              </a:rPr>
              <a:t>Youtube</a:t>
            </a:r>
            <a:r>
              <a:rPr lang="en-AU" sz="2000" dirty="0">
                <a:solidFill>
                  <a:schemeClr val="accent2"/>
                </a:solidFill>
              </a:rPr>
              <a:t> Videos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endParaRPr lang="en-AU" sz="16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141BA-89D7-44A8-8382-035EB270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648" y="1127371"/>
            <a:ext cx="5508352" cy="5211162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CDF94BD-FFB2-4023-8764-6BDCB8582788}"/>
              </a:ext>
            </a:extLst>
          </p:cNvPr>
          <p:cNvCxnSpPr>
            <a:cxnSpLocks/>
          </p:cNvCxnSpPr>
          <p:nvPr/>
        </p:nvCxnSpPr>
        <p:spPr>
          <a:xfrm>
            <a:off x="4194928" y="1600199"/>
            <a:ext cx="2422688" cy="633954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AD694E-4355-4F42-AD34-CF87C407A645}"/>
              </a:ext>
            </a:extLst>
          </p:cNvPr>
          <p:cNvSpPr txBox="1"/>
          <p:nvPr/>
        </p:nvSpPr>
        <p:spPr>
          <a:xfrm>
            <a:off x="5470690" y="1821799"/>
            <a:ext cx="131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2">
                    <a:lumMod val="50000"/>
                  </a:schemeClr>
                </a:solidFill>
              </a:rPr>
              <a:t>Example</a:t>
            </a:r>
            <a:r>
              <a:rPr lang="en-SG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160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39E7C-D2F1-4BDF-BDE7-476414CA394E}"/>
              </a:ext>
            </a:extLst>
          </p:cNvPr>
          <p:cNvSpPr txBox="1"/>
          <p:nvPr/>
        </p:nvSpPr>
        <p:spPr>
          <a:xfrm>
            <a:off x="893202" y="1028263"/>
            <a:ext cx="10405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>
              <a:solidFill>
                <a:schemeClr val="tx2"/>
              </a:solidFill>
            </a:endParaRPr>
          </a:p>
          <a:p>
            <a:endParaRPr lang="en-AU" sz="2000" dirty="0">
              <a:solidFill>
                <a:schemeClr val="tx2"/>
              </a:solidFill>
            </a:endParaRPr>
          </a:p>
          <a:p>
            <a:r>
              <a:rPr lang="en-AU" sz="2000" dirty="0">
                <a:solidFill>
                  <a:schemeClr val="tx2"/>
                </a:solidFill>
              </a:rPr>
              <a:t> </a:t>
            </a:r>
          </a:p>
          <a:p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E9CB7-F18F-462A-9AF0-11CBAC9FA80A}"/>
              </a:ext>
            </a:extLst>
          </p:cNvPr>
          <p:cNvSpPr txBox="1"/>
          <p:nvPr/>
        </p:nvSpPr>
        <p:spPr>
          <a:xfrm>
            <a:off x="715404" y="228204"/>
            <a:ext cx="102595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ts val="800"/>
              </a:spcBef>
              <a:buSzPct val="120000"/>
            </a:pPr>
            <a:r>
              <a:rPr lang="en-AU" sz="2400" b="1" dirty="0">
                <a:solidFill>
                  <a:schemeClr val="accent2"/>
                </a:solidFill>
              </a:rPr>
              <a:t>Key Certifications Deep Dive : ABAP ON HANA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CEBE130-0A3C-49C1-B465-DB25AFFB4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616327"/>
              </p:ext>
            </p:extLst>
          </p:nvPr>
        </p:nvGraphicFramePr>
        <p:xfrm>
          <a:off x="991141" y="797489"/>
          <a:ext cx="4064000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FD0628D-DA36-4648-871E-CD351086C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472375"/>
              </p:ext>
            </p:extLst>
          </p:nvPr>
        </p:nvGraphicFramePr>
        <p:xfrm>
          <a:off x="5749047" y="797489"/>
          <a:ext cx="5856051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0F7A4D4-D6AB-4152-9208-DB63AC0B5F75}"/>
              </a:ext>
            </a:extLst>
          </p:cNvPr>
          <p:cNvCxnSpPr>
            <a:cxnSpLocks/>
          </p:cNvCxnSpPr>
          <p:nvPr/>
        </p:nvCxnSpPr>
        <p:spPr>
          <a:xfrm flipV="1">
            <a:off x="4756825" y="1112005"/>
            <a:ext cx="1582366" cy="1439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A171C4-4A3F-41FA-8577-3C57FEC964B7}"/>
              </a:ext>
            </a:extLst>
          </p:cNvPr>
          <p:cNvSpPr txBox="1"/>
          <p:nvPr/>
        </p:nvSpPr>
        <p:spPr>
          <a:xfrm>
            <a:off x="153428" y="3651376"/>
            <a:ext cx="1145167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accent2"/>
                </a:solidFill>
              </a:rPr>
              <a:t>Specialist Level Certification</a:t>
            </a:r>
            <a:r>
              <a:rPr lang="en-AU" sz="2000" dirty="0">
                <a:solidFill>
                  <a:schemeClr val="tx2"/>
                </a:solidFill>
              </a:rPr>
              <a:t>, Preparation duration around </a:t>
            </a:r>
            <a:r>
              <a:rPr lang="en-AU" sz="2000" dirty="0">
                <a:solidFill>
                  <a:schemeClr val="accent2"/>
                </a:solidFill>
              </a:rPr>
              <a:t>3-4 months</a:t>
            </a:r>
            <a:r>
              <a:rPr lang="en-AU" sz="2000" dirty="0">
                <a:solidFill>
                  <a:schemeClr val="tx2"/>
                </a:solidFill>
              </a:rPr>
              <a:t>.</a:t>
            </a:r>
          </a:p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Please read as many as times </a:t>
            </a:r>
            <a:r>
              <a:rPr lang="en-AU" sz="2000" dirty="0">
                <a:solidFill>
                  <a:schemeClr val="accent2"/>
                </a:solidFill>
              </a:rPr>
              <a:t>HA400</a:t>
            </a:r>
            <a:r>
              <a:rPr lang="en-AU" sz="2000" dirty="0">
                <a:solidFill>
                  <a:schemeClr val="tx2"/>
                </a:solidFill>
              </a:rPr>
              <a:t> and practice all important concepts.</a:t>
            </a:r>
          </a:p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Mostly concentrate on </a:t>
            </a:r>
            <a:r>
              <a:rPr lang="en-AU" sz="2000" dirty="0">
                <a:solidFill>
                  <a:schemeClr val="accent2"/>
                </a:solidFill>
              </a:rPr>
              <a:t>CDS / AMDP / Table Functions / Performance Optimizations </a:t>
            </a:r>
            <a:r>
              <a:rPr lang="en-AU" sz="2000" dirty="0">
                <a:solidFill>
                  <a:schemeClr val="tx2"/>
                </a:solidFill>
              </a:rPr>
              <a:t>/ </a:t>
            </a:r>
            <a:r>
              <a:rPr lang="en-AU" sz="2000" dirty="0">
                <a:solidFill>
                  <a:schemeClr val="accent2"/>
                </a:solidFill>
              </a:rPr>
              <a:t>Open SQL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Recommended </a:t>
            </a:r>
            <a:r>
              <a:rPr lang="en-AU" sz="2000" dirty="0">
                <a:solidFill>
                  <a:schemeClr val="accent2"/>
                </a:solidFill>
              </a:rPr>
              <a:t>Open SAP ABAP ON HANA course</a:t>
            </a:r>
            <a:r>
              <a:rPr lang="en-AU" sz="2000" dirty="0">
                <a:solidFill>
                  <a:schemeClr val="tx2"/>
                </a:solidFill>
              </a:rPr>
              <a:t>.</a:t>
            </a:r>
            <a:endParaRPr lang="en-AU" sz="2000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Few topics like ADBC / Procedure Proxy / external views touch based before exam.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accent2"/>
                </a:solidFill>
              </a:rPr>
              <a:t>Information modelling/ Calculation Views very </a:t>
            </a:r>
            <a:r>
              <a:rPr lang="en-AU" sz="2000" dirty="0">
                <a:solidFill>
                  <a:schemeClr val="tx2"/>
                </a:solidFill>
              </a:rPr>
              <a:t>few questions will be asked.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endParaRPr lang="en-A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1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39E7C-D2F1-4BDF-BDE7-476414CA394E}"/>
              </a:ext>
            </a:extLst>
          </p:cNvPr>
          <p:cNvSpPr txBox="1"/>
          <p:nvPr/>
        </p:nvSpPr>
        <p:spPr>
          <a:xfrm>
            <a:off x="893202" y="1028263"/>
            <a:ext cx="10405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>
              <a:solidFill>
                <a:schemeClr val="tx2"/>
              </a:solidFill>
            </a:endParaRPr>
          </a:p>
          <a:p>
            <a:endParaRPr lang="en-AU" sz="2000" dirty="0">
              <a:solidFill>
                <a:schemeClr val="tx2"/>
              </a:solidFill>
            </a:endParaRPr>
          </a:p>
          <a:p>
            <a:r>
              <a:rPr lang="en-AU" sz="2000" dirty="0">
                <a:solidFill>
                  <a:schemeClr val="tx2"/>
                </a:solidFill>
              </a:rPr>
              <a:t> </a:t>
            </a:r>
          </a:p>
          <a:p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E9CB7-F18F-462A-9AF0-11CBAC9FA80A}"/>
              </a:ext>
            </a:extLst>
          </p:cNvPr>
          <p:cNvSpPr txBox="1"/>
          <p:nvPr/>
        </p:nvSpPr>
        <p:spPr>
          <a:xfrm>
            <a:off x="715404" y="228204"/>
            <a:ext cx="102595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ts val="800"/>
              </a:spcBef>
              <a:buSzPct val="120000"/>
            </a:pPr>
            <a:r>
              <a:rPr lang="en-AU" sz="2400" b="1" dirty="0">
                <a:solidFill>
                  <a:schemeClr val="accent2"/>
                </a:solidFill>
              </a:rPr>
              <a:t>Key Certifications Deep Dive : Fiori Application Developer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CEBE130-0A3C-49C1-B465-DB25AFFB4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528480"/>
              </p:ext>
            </p:extLst>
          </p:nvPr>
        </p:nvGraphicFramePr>
        <p:xfrm>
          <a:off x="991141" y="797489"/>
          <a:ext cx="4064000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FD0628D-DA36-4648-871E-CD351086C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132898"/>
              </p:ext>
            </p:extLst>
          </p:nvPr>
        </p:nvGraphicFramePr>
        <p:xfrm>
          <a:off x="5749047" y="797489"/>
          <a:ext cx="5856051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AA171C4-4A3F-41FA-8577-3C57FEC964B7}"/>
              </a:ext>
            </a:extLst>
          </p:cNvPr>
          <p:cNvSpPr txBox="1"/>
          <p:nvPr/>
        </p:nvSpPr>
        <p:spPr>
          <a:xfrm>
            <a:off x="186343" y="2937452"/>
            <a:ext cx="11819314" cy="48167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Preparation duration around 2 to 3 months.</a:t>
            </a:r>
          </a:p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Please read as many as times UX402 &amp; UX410 and practice all important concepts.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Press Fiori Certification </a:t>
            </a:r>
            <a:r>
              <a:rPr lang="en-AU" sz="2000" dirty="0">
                <a:solidFill>
                  <a:schemeClr val="accent2"/>
                </a:solidFill>
              </a:rPr>
              <a:t> guide  and Open SAP UI5/ Fiori Course</a:t>
            </a:r>
            <a:r>
              <a:rPr lang="en-AU" sz="2000" dirty="0">
                <a:solidFill>
                  <a:schemeClr val="tx2"/>
                </a:solidFill>
              </a:rPr>
              <a:t> guide is highly recommended</a:t>
            </a:r>
          </a:p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Mostly Questions will be conceptual based on 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AU" sz="2000" dirty="0">
                <a:solidFill>
                  <a:schemeClr val="tx2"/>
                </a:solidFill>
              </a:rPr>
              <a:t>MVC Architecture / XML Views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AU" sz="2000" dirty="0">
                <a:solidFill>
                  <a:schemeClr val="tx2"/>
                </a:solidFill>
              </a:rPr>
              <a:t>Data Bindings ( OData / JSON </a:t>
            </a:r>
            <a:r>
              <a:rPr lang="en-AU" sz="2000">
                <a:solidFill>
                  <a:schemeClr val="tx2"/>
                </a:solidFill>
              </a:rPr>
              <a:t>), i181n Model</a:t>
            </a:r>
            <a:endParaRPr lang="en-AU" sz="2000" dirty="0">
              <a:solidFill>
                <a:schemeClr val="tx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AU" sz="2000" dirty="0">
                <a:solidFill>
                  <a:schemeClr val="tx2"/>
                </a:solidFill>
              </a:rPr>
              <a:t>Usages of manifest. Son , component controller &amp; neoapp.json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Understanding of </a:t>
            </a:r>
            <a:r>
              <a:rPr lang="en-AU" sz="2000" dirty="0">
                <a:solidFill>
                  <a:schemeClr val="accent2"/>
                </a:solidFill>
              </a:rPr>
              <a:t>Fiori Elements and Usages of annotations </a:t>
            </a:r>
            <a:r>
              <a:rPr lang="en-AU" sz="2000" dirty="0">
                <a:solidFill>
                  <a:schemeClr val="tx2"/>
                </a:solidFill>
              </a:rPr>
              <a:t>are very important.</a:t>
            </a:r>
          </a:p>
          <a:p>
            <a:endParaRPr lang="en-IN" sz="1100" dirty="0">
              <a:solidFill>
                <a:srgbClr val="FF0000"/>
              </a:solidFill>
              <a:cs typeface="Arial"/>
            </a:endParaRPr>
          </a:p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endParaRPr lang="en-AU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0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39E7C-D2F1-4BDF-BDE7-476414CA394E}"/>
              </a:ext>
            </a:extLst>
          </p:cNvPr>
          <p:cNvSpPr txBox="1"/>
          <p:nvPr/>
        </p:nvSpPr>
        <p:spPr>
          <a:xfrm>
            <a:off x="893202" y="1028263"/>
            <a:ext cx="10405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>
              <a:solidFill>
                <a:schemeClr val="tx2"/>
              </a:solidFill>
            </a:endParaRPr>
          </a:p>
          <a:p>
            <a:endParaRPr lang="en-AU" sz="2000" dirty="0">
              <a:solidFill>
                <a:schemeClr val="tx2"/>
              </a:solidFill>
            </a:endParaRPr>
          </a:p>
          <a:p>
            <a:r>
              <a:rPr lang="en-AU" sz="2000" dirty="0">
                <a:solidFill>
                  <a:schemeClr val="tx2"/>
                </a:solidFill>
              </a:rPr>
              <a:t> </a:t>
            </a:r>
          </a:p>
          <a:p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E9CB7-F18F-462A-9AF0-11CBAC9FA80A}"/>
              </a:ext>
            </a:extLst>
          </p:cNvPr>
          <p:cNvSpPr txBox="1"/>
          <p:nvPr/>
        </p:nvSpPr>
        <p:spPr>
          <a:xfrm>
            <a:off x="715404" y="228204"/>
            <a:ext cx="108896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ts val="800"/>
              </a:spcBef>
              <a:buSzPct val="120000"/>
            </a:pPr>
            <a:r>
              <a:rPr lang="en-AU" sz="2400" b="1" dirty="0">
                <a:solidFill>
                  <a:schemeClr val="accent2"/>
                </a:solidFill>
              </a:rPr>
              <a:t>Key Certifications Deep Dive : SAP Cloud Platform Enterprise Extensions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CEBE130-0A3C-49C1-B465-DB25AFFB4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264376"/>
              </p:ext>
            </p:extLst>
          </p:nvPr>
        </p:nvGraphicFramePr>
        <p:xfrm>
          <a:off x="991141" y="797489"/>
          <a:ext cx="4064000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FD0628D-DA36-4648-871E-CD351086C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450168"/>
              </p:ext>
            </p:extLst>
          </p:nvPr>
        </p:nvGraphicFramePr>
        <p:xfrm>
          <a:off x="5749047" y="797489"/>
          <a:ext cx="5856051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AA171C4-4A3F-41FA-8577-3C57FEC964B7}"/>
              </a:ext>
            </a:extLst>
          </p:cNvPr>
          <p:cNvSpPr txBox="1"/>
          <p:nvPr/>
        </p:nvSpPr>
        <p:spPr>
          <a:xfrm>
            <a:off x="284702" y="3117873"/>
            <a:ext cx="11451670" cy="5447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Please read as many as times CLD200 &amp; CP100 and practice all important concepts.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It is mostly relevant for </a:t>
            </a:r>
            <a:r>
              <a:rPr lang="en-AU" sz="2000" dirty="0">
                <a:solidFill>
                  <a:schemeClr val="accent2"/>
                </a:solidFill>
              </a:rPr>
              <a:t>S4HANA on Cloud</a:t>
            </a:r>
            <a:r>
              <a:rPr lang="en-AU" sz="20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accent2"/>
                </a:solidFill>
              </a:rPr>
              <a:t>In App extensibility </a:t>
            </a:r>
            <a:r>
              <a:rPr lang="en-AU" sz="2000" dirty="0">
                <a:solidFill>
                  <a:schemeClr val="tx2"/>
                </a:solidFill>
              </a:rPr>
              <a:t>is common for S4HANA on premise and S4HANA On Cloud. </a:t>
            </a:r>
          </a:p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Recommended blog for </a:t>
            </a:r>
            <a:r>
              <a:rPr lang="en-AU" sz="20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hlinkClick r:id="rId4"/>
              </a:rPr>
              <a:t>https://blogs.sap.com/2020/12/20/get-certified-c_cpe_12/</a:t>
            </a:r>
            <a:endParaRPr lang="en-AU" sz="2000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tx2"/>
                </a:solidFill>
              </a:rPr>
              <a:t>Demo S4HANA Cloud can be taken from amazon for practice.</a:t>
            </a:r>
            <a:endParaRPr lang="en-AU" sz="2000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pPr lvl="1"/>
            <a:r>
              <a:rPr lang="en-AU" sz="2000" dirty="0">
                <a:solidFill>
                  <a:schemeClr val="tx2"/>
                </a:solidFill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AU" sz="2000" dirty="0">
              <a:solidFill>
                <a:schemeClr val="tx2"/>
              </a:solidFill>
            </a:endParaRPr>
          </a:p>
          <a:p>
            <a:endParaRPr lang="en-AU" sz="20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000" dirty="0">
              <a:solidFill>
                <a:schemeClr val="tx2"/>
              </a:solidFill>
            </a:endParaRPr>
          </a:p>
          <a:p>
            <a:endParaRPr lang="en-AU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35499"/>
      </p:ext>
    </p:extLst>
  </p:cSld>
  <p:clrMapOvr>
    <a:masterClrMapping/>
  </p:clrMapOvr>
</p:sld>
</file>

<file path=ppt/theme/theme1.xml><?xml version="1.0" encoding="utf-8"?>
<a:theme xmlns:a="http://schemas.openxmlformats.org/drawingml/2006/main" name="Orica Corp New">
  <a:themeElements>
    <a:clrScheme name="Orica Colou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3366"/>
      </a:accent1>
      <a:accent2>
        <a:srgbClr val="0099CC"/>
      </a:accent2>
      <a:accent3>
        <a:srgbClr val="6CBCE3"/>
      </a:accent3>
      <a:accent4>
        <a:srgbClr val="A6D2EC"/>
      </a:accent4>
      <a:accent5>
        <a:srgbClr val="BDDB94"/>
      </a:accent5>
      <a:accent6>
        <a:srgbClr val="BBBDC0"/>
      </a:accent6>
      <a:hlink>
        <a:srgbClr val="000000"/>
      </a:hlink>
      <a:folHlink>
        <a:srgbClr val="000000"/>
      </a:folHlink>
    </a:clrScheme>
    <a:fontScheme name="Oric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ica_PPT template_16x9-D1.potx  -  Read-Only" id="{AA984326-9A9F-468E-8CBA-2505C18B3896}" vid="{072A352B-EB0C-47BE-96B8-9FB049EAD34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Widescreen 16x9</Template>
  <TotalTime>13605</TotalTime>
  <Words>872</Words>
  <Application>Microsoft Office PowerPoint</Application>
  <PresentationFormat>Widescreen</PresentationFormat>
  <Paragraphs>185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Nexa Black</vt:lpstr>
      <vt:lpstr>Wingdings</vt:lpstr>
      <vt:lpstr>Orica Corp New</vt:lpstr>
      <vt:lpstr>Custom Design</vt:lpstr>
      <vt:lpstr>PowerPoint Presentation</vt:lpstr>
      <vt:lpstr>Agenda</vt:lpstr>
      <vt:lpstr>PowerPoint Presentation</vt:lpstr>
      <vt:lpstr>My Certification’s Journey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Sascha Wenninger</dc:creator>
  <cp:lastModifiedBy>MOHIT BANSAL</cp:lastModifiedBy>
  <cp:revision>584</cp:revision>
  <dcterms:created xsi:type="dcterms:W3CDTF">2019-07-20T02:39:15Z</dcterms:created>
  <dcterms:modified xsi:type="dcterms:W3CDTF">2021-03-20T05:37:49Z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fa399c-8c29-4ed0-963a-e1cb22b444eb_Enabled">
    <vt:lpwstr>True</vt:lpwstr>
  </property>
  <property fmtid="{D5CDD505-2E9C-101B-9397-08002B2CF9AE}" pid="3" name="MSIP_Label_99fa399c-8c29-4ed0-963a-e1cb22b444eb_SiteId">
    <vt:lpwstr>a21a716e-fb9a-45c0-b997-e26360b0a3a1</vt:lpwstr>
  </property>
  <property fmtid="{D5CDD505-2E9C-101B-9397-08002B2CF9AE}" pid="4" name="MSIP_Label_99fa399c-8c29-4ed0-963a-e1cb22b444eb_Owner">
    <vt:lpwstr>sascha.wenninger@orica.com</vt:lpwstr>
  </property>
  <property fmtid="{D5CDD505-2E9C-101B-9397-08002B2CF9AE}" pid="5" name="MSIP_Label_99fa399c-8c29-4ed0-963a-e1cb22b444eb_SetDate">
    <vt:lpwstr>2019-07-20T02:39:34.0127021Z</vt:lpwstr>
  </property>
  <property fmtid="{D5CDD505-2E9C-101B-9397-08002B2CF9AE}" pid="6" name="MSIP_Label_99fa399c-8c29-4ed0-963a-e1cb22b444eb_Name">
    <vt:lpwstr>Public</vt:lpwstr>
  </property>
  <property fmtid="{D5CDD505-2E9C-101B-9397-08002B2CF9AE}" pid="7" name="MSIP_Label_99fa399c-8c29-4ed0-963a-e1cb22b444eb_Application">
    <vt:lpwstr>Microsoft Azure Information Protection</vt:lpwstr>
  </property>
  <property fmtid="{D5CDD505-2E9C-101B-9397-08002B2CF9AE}" pid="8" name="MSIP_Label_99fa399c-8c29-4ed0-963a-e1cb22b444eb_ActionId">
    <vt:lpwstr>0723dbda-0946-4745-9527-9055f9dcd9ec</vt:lpwstr>
  </property>
  <property fmtid="{D5CDD505-2E9C-101B-9397-08002B2CF9AE}" pid="9" name="MSIP_Label_99fa399c-8c29-4ed0-963a-e1cb22b444eb_Extended_MSFT_Method">
    <vt:lpwstr>Manual</vt:lpwstr>
  </property>
  <property fmtid="{D5CDD505-2E9C-101B-9397-08002B2CF9AE}" pid="10" name="Sensitivity">
    <vt:lpwstr>Public</vt:lpwstr>
  </property>
</Properties>
</file>